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67" r:id="rId4"/>
    <p:sldId id="261" r:id="rId5"/>
    <p:sldId id="278" r:id="rId6"/>
    <p:sldId id="281" r:id="rId7"/>
    <p:sldId id="279" r:id="rId8"/>
    <p:sldId id="282" r:id="rId9"/>
    <p:sldId id="283" r:id="rId10"/>
    <p:sldId id="28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3B2F59"/>
    <a:srgbClr val="6C4F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D62DA2-EA87-4A85-AC28-63A920E9F977}" v="12" dt="2023-03-17T09:29:33.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Crossfield (Riverland Central Church)" userId="6c60d775-fc7a-4d7c-92f1-299f31cf29f8" providerId="ADAL" clId="{4CD62DA2-EA87-4A85-AC28-63A920E9F977}"/>
    <pc:docChg chg="undo custSel addSld delSld modSld sldOrd">
      <pc:chgData name="David Crossfield (Riverland Central Church)" userId="6c60d775-fc7a-4d7c-92f1-299f31cf29f8" providerId="ADAL" clId="{4CD62DA2-EA87-4A85-AC28-63A920E9F977}" dt="2023-03-17T09:29:36.291" v="540" actId="1076"/>
      <pc:docMkLst>
        <pc:docMk/>
      </pc:docMkLst>
      <pc:sldChg chg="addSp delSp modSp mod ord">
        <pc:chgData name="David Crossfield (Riverland Central Church)" userId="6c60d775-fc7a-4d7c-92f1-299f31cf29f8" providerId="ADAL" clId="{4CD62DA2-EA87-4A85-AC28-63A920E9F977}" dt="2023-03-17T09:27:27.309" v="524" actId="1076"/>
        <pc:sldMkLst>
          <pc:docMk/>
          <pc:sldMk cId="1439438410" sldId="256"/>
        </pc:sldMkLst>
        <pc:spChg chg="del mod">
          <ac:chgData name="David Crossfield (Riverland Central Church)" userId="6c60d775-fc7a-4d7c-92f1-299f31cf29f8" providerId="ADAL" clId="{4CD62DA2-EA87-4A85-AC28-63A920E9F977}" dt="2023-03-17T06:56:12.903" v="65" actId="478"/>
          <ac:spMkLst>
            <pc:docMk/>
            <pc:sldMk cId="1439438410" sldId="256"/>
            <ac:spMk id="2" creationId="{93486454-DAD7-D856-3141-B692245AF652}"/>
          </ac:spMkLst>
        </pc:spChg>
        <pc:spChg chg="mod">
          <ac:chgData name="David Crossfield (Riverland Central Church)" userId="6c60d775-fc7a-4d7c-92f1-299f31cf29f8" providerId="ADAL" clId="{4CD62DA2-EA87-4A85-AC28-63A920E9F977}" dt="2023-03-17T06:56:22.687" v="67" actId="1076"/>
          <ac:spMkLst>
            <pc:docMk/>
            <pc:sldMk cId="1439438410" sldId="256"/>
            <ac:spMk id="6" creationId="{D9A6D01C-3A32-63EB-E95F-DBEBFB1971EB}"/>
          </ac:spMkLst>
        </pc:spChg>
        <pc:picChg chg="del">
          <ac:chgData name="David Crossfield (Riverland Central Church)" userId="6c60d775-fc7a-4d7c-92f1-299f31cf29f8" providerId="ADAL" clId="{4CD62DA2-EA87-4A85-AC28-63A920E9F977}" dt="2023-03-17T06:49:46.729" v="1" actId="478"/>
          <ac:picMkLst>
            <pc:docMk/>
            <pc:sldMk cId="1439438410" sldId="256"/>
            <ac:picMk id="3" creationId="{D7347E0E-1C5F-FC11-A16B-1E69EC0DBF09}"/>
          </ac:picMkLst>
        </pc:picChg>
        <pc:picChg chg="del">
          <ac:chgData name="David Crossfield (Riverland Central Church)" userId="6c60d775-fc7a-4d7c-92f1-299f31cf29f8" providerId="ADAL" clId="{4CD62DA2-EA87-4A85-AC28-63A920E9F977}" dt="2023-03-17T06:56:14.936" v="66" actId="478"/>
          <ac:picMkLst>
            <pc:docMk/>
            <pc:sldMk cId="1439438410" sldId="256"/>
            <ac:picMk id="4" creationId="{5AC98DAF-CF42-B7B8-F418-30246FCC28E9}"/>
          </ac:picMkLst>
        </pc:picChg>
        <pc:picChg chg="add mod">
          <ac:chgData name="David Crossfield (Riverland Central Church)" userId="6c60d775-fc7a-4d7c-92f1-299f31cf29f8" providerId="ADAL" clId="{4CD62DA2-EA87-4A85-AC28-63A920E9F977}" dt="2023-03-17T09:27:27.309" v="524" actId="1076"/>
          <ac:picMkLst>
            <pc:docMk/>
            <pc:sldMk cId="1439438410" sldId="256"/>
            <ac:picMk id="7" creationId="{9CB6072F-B2B2-3BE8-B75F-A36DEBCB3E61}"/>
          </ac:picMkLst>
        </pc:picChg>
      </pc:sldChg>
      <pc:sldChg chg="addSp modSp mod">
        <pc:chgData name="David Crossfield (Riverland Central Church)" userId="6c60d775-fc7a-4d7c-92f1-299f31cf29f8" providerId="ADAL" clId="{4CD62DA2-EA87-4A85-AC28-63A920E9F977}" dt="2023-03-17T09:27:16.578" v="522" actId="1076"/>
        <pc:sldMkLst>
          <pc:docMk/>
          <pc:sldMk cId="3560710718" sldId="258"/>
        </pc:sldMkLst>
        <pc:picChg chg="add mod">
          <ac:chgData name="David Crossfield (Riverland Central Church)" userId="6c60d775-fc7a-4d7c-92f1-299f31cf29f8" providerId="ADAL" clId="{4CD62DA2-EA87-4A85-AC28-63A920E9F977}" dt="2023-03-17T09:27:16.578" v="522" actId="1076"/>
          <ac:picMkLst>
            <pc:docMk/>
            <pc:sldMk cId="3560710718" sldId="258"/>
            <ac:picMk id="4" creationId="{F5412020-1A3F-F253-8CA6-84B8EDA389DD}"/>
          </ac:picMkLst>
        </pc:picChg>
      </pc:sldChg>
      <pc:sldChg chg="addSp delSp modSp mod ord">
        <pc:chgData name="David Crossfield (Riverland Central Church)" userId="6c60d775-fc7a-4d7c-92f1-299f31cf29f8" providerId="ADAL" clId="{4CD62DA2-EA87-4A85-AC28-63A920E9F977}" dt="2023-03-17T09:27:51.248" v="528" actId="1076"/>
        <pc:sldMkLst>
          <pc:docMk/>
          <pc:sldMk cId="603096695" sldId="261"/>
        </pc:sldMkLst>
        <pc:spChg chg="mod">
          <ac:chgData name="David Crossfield (Riverland Central Church)" userId="6c60d775-fc7a-4d7c-92f1-299f31cf29f8" providerId="ADAL" clId="{4CD62DA2-EA87-4A85-AC28-63A920E9F977}" dt="2023-03-17T08:16:42.964" v="410" actId="1076"/>
          <ac:spMkLst>
            <pc:docMk/>
            <pc:sldMk cId="603096695" sldId="261"/>
            <ac:spMk id="2" creationId="{93486454-DAD7-D856-3141-B692245AF652}"/>
          </ac:spMkLst>
        </pc:spChg>
        <pc:picChg chg="del">
          <ac:chgData name="David Crossfield (Riverland Central Church)" userId="6c60d775-fc7a-4d7c-92f1-299f31cf29f8" providerId="ADAL" clId="{4CD62DA2-EA87-4A85-AC28-63A920E9F977}" dt="2023-03-17T07:59:25.882" v="360" actId="478"/>
          <ac:picMkLst>
            <pc:docMk/>
            <pc:sldMk cId="603096695" sldId="261"/>
            <ac:picMk id="3" creationId="{983FFF2E-2964-A632-90F1-9C77ADF13E4F}"/>
          </ac:picMkLst>
        </pc:picChg>
        <pc:picChg chg="add mod">
          <ac:chgData name="David Crossfield (Riverland Central Church)" userId="6c60d775-fc7a-4d7c-92f1-299f31cf29f8" providerId="ADAL" clId="{4CD62DA2-EA87-4A85-AC28-63A920E9F977}" dt="2023-03-17T09:27:51.248" v="528" actId="1076"/>
          <ac:picMkLst>
            <pc:docMk/>
            <pc:sldMk cId="603096695" sldId="261"/>
            <ac:picMk id="4" creationId="{2767FE8C-C232-E0FD-B0EE-024D1198CAB6}"/>
          </ac:picMkLst>
        </pc:picChg>
      </pc:sldChg>
      <pc:sldChg chg="del">
        <pc:chgData name="David Crossfield (Riverland Central Church)" userId="6c60d775-fc7a-4d7c-92f1-299f31cf29f8" providerId="ADAL" clId="{4CD62DA2-EA87-4A85-AC28-63A920E9F977}" dt="2023-03-17T08:03:13.067" v="373" actId="47"/>
        <pc:sldMkLst>
          <pc:docMk/>
          <pc:sldMk cId="3013700309" sldId="262"/>
        </pc:sldMkLst>
      </pc:sldChg>
      <pc:sldChg chg="del">
        <pc:chgData name="David Crossfield (Riverland Central Church)" userId="6c60d775-fc7a-4d7c-92f1-299f31cf29f8" providerId="ADAL" clId="{4CD62DA2-EA87-4A85-AC28-63A920E9F977}" dt="2023-03-17T08:03:13.600" v="374" actId="47"/>
        <pc:sldMkLst>
          <pc:docMk/>
          <pc:sldMk cId="1642303271" sldId="263"/>
        </pc:sldMkLst>
      </pc:sldChg>
      <pc:sldChg chg="del">
        <pc:chgData name="David Crossfield (Riverland Central Church)" userId="6c60d775-fc7a-4d7c-92f1-299f31cf29f8" providerId="ADAL" clId="{4CD62DA2-EA87-4A85-AC28-63A920E9F977}" dt="2023-03-17T08:03:14.264" v="375" actId="47"/>
        <pc:sldMkLst>
          <pc:docMk/>
          <pc:sldMk cId="2873888117" sldId="264"/>
        </pc:sldMkLst>
      </pc:sldChg>
      <pc:sldChg chg="del">
        <pc:chgData name="David Crossfield (Riverland Central Church)" userId="6c60d775-fc7a-4d7c-92f1-299f31cf29f8" providerId="ADAL" clId="{4CD62DA2-EA87-4A85-AC28-63A920E9F977}" dt="2023-03-17T08:03:17.927" v="379" actId="47"/>
        <pc:sldMkLst>
          <pc:docMk/>
          <pc:sldMk cId="3948991672" sldId="265"/>
        </pc:sldMkLst>
      </pc:sldChg>
      <pc:sldChg chg="del">
        <pc:chgData name="David Crossfield (Riverland Central Church)" userId="6c60d775-fc7a-4d7c-92f1-299f31cf29f8" providerId="ADAL" clId="{4CD62DA2-EA87-4A85-AC28-63A920E9F977}" dt="2023-03-17T08:03:18.606" v="380" actId="47"/>
        <pc:sldMkLst>
          <pc:docMk/>
          <pc:sldMk cId="3751748204" sldId="266"/>
        </pc:sldMkLst>
      </pc:sldChg>
      <pc:sldChg chg="addSp delSp modSp mod ord">
        <pc:chgData name="David Crossfield (Riverland Central Church)" userId="6c60d775-fc7a-4d7c-92f1-299f31cf29f8" providerId="ADAL" clId="{4CD62DA2-EA87-4A85-AC28-63A920E9F977}" dt="2023-03-17T09:27:40.060" v="526" actId="1076"/>
        <pc:sldMkLst>
          <pc:docMk/>
          <pc:sldMk cId="2445519620" sldId="267"/>
        </pc:sldMkLst>
        <pc:spChg chg="mod">
          <ac:chgData name="David Crossfield (Riverland Central Church)" userId="6c60d775-fc7a-4d7c-92f1-299f31cf29f8" providerId="ADAL" clId="{4CD62DA2-EA87-4A85-AC28-63A920E9F977}" dt="2023-03-17T08:16:11.182" v="401" actId="1076"/>
          <ac:spMkLst>
            <pc:docMk/>
            <pc:sldMk cId="2445519620" sldId="267"/>
            <ac:spMk id="2" creationId="{93486454-DAD7-D856-3141-B692245AF652}"/>
          </ac:spMkLst>
        </pc:spChg>
        <pc:picChg chg="del">
          <ac:chgData name="David Crossfield (Riverland Central Church)" userId="6c60d775-fc7a-4d7c-92f1-299f31cf29f8" providerId="ADAL" clId="{4CD62DA2-EA87-4A85-AC28-63A920E9F977}" dt="2023-03-17T07:06:39.572" v="70" actId="478"/>
          <ac:picMkLst>
            <pc:docMk/>
            <pc:sldMk cId="2445519620" sldId="267"/>
            <ac:picMk id="3" creationId="{206EB9E9-9FBF-D760-BE98-26F3AC3D1DE4}"/>
          </ac:picMkLst>
        </pc:picChg>
        <pc:picChg chg="add mod">
          <ac:chgData name="David Crossfield (Riverland Central Church)" userId="6c60d775-fc7a-4d7c-92f1-299f31cf29f8" providerId="ADAL" clId="{4CD62DA2-EA87-4A85-AC28-63A920E9F977}" dt="2023-03-17T09:27:40.060" v="526" actId="1076"/>
          <ac:picMkLst>
            <pc:docMk/>
            <pc:sldMk cId="2445519620" sldId="267"/>
            <ac:picMk id="4" creationId="{22271384-BAA1-8B34-4271-F59777F3D7C8}"/>
          </ac:picMkLst>
        </pc:picChg>
      </pc:sldChg>
      <pc:sldChg chg="del">
        <pc:chgData name="David Crossfield (Riverland Central Church)" userId="6c60d775-fc7a-4d7c-92f1-299f31cf29f8" providerId="ADAL" clId="{4CD62DA2-EA87-4A85-AC28-63A920E9F977}" dt="2023-03-17T08:03:15.632" v="376" actId="47"/>
        <pc:sldMkLst>
          <pc:docMk/>
          <pc:sldMk cId="2914865118" sldId="268"/>
        </pc:sldMkLst>
      </pc:sldChg>
      <pc:sldChg chg="del">
        <pc:chgData name="David Crossfield (Riverland Central Church)" userId="6c60d775-fc7a-4d7c-92f1-299f31cf29f8" providerId="ADAL" clId="{4CD62DA2-EA87-4A85-AC28-63A920E9F977}" dt="2023-03-17T08:03:16.469" v="377" actId="47"/>
        <pc:sldMkLst>
          <pc:docMk/>
          <pc:sldMk cId="507286490" sldId="269"/>
        </pc:sldMkLst>
      </pc:sldChg>
      <pc:sldChg chg="del">
        <pc:chgData name="David Crossfield (Riverland Central Church)" userId="6c60d775-fc7a-4d7c-92f1-299f31cf29f8" providerId="ADAL" clId="{4CD62DA2-EA87-4A85-AC28-63A920E9F977}" dt="2023-03-17T08:03:17.290" v="378" actId="47"/>
        <pc:sldMkLst>
          <pc:docMk/>
          <pc:sldMk cId="2848402089" sldId="270"/>
        </pc:sldMkLst>
      </pc:sldChg>
      <pc:sldChg chg="del">
        <pc:chgData name="David Crossfield (Riverland Central Church)" userId="6c60d775-fc7a-4d7c-92f1-299f31cf29f8" providerId="ADAL" clId="{4CD62DA2-EA87-4A85-AC28-63A920E9F977}" dt="2023-03-17T06:49:44.484" v="0" actId="47"/>
        <pc:sldMkLst>
          <pc:docMk/>
          <pc:sldMk cId="3663536873" sldId="274"/>
        </pc:sldMkLst>
      </pc:sldChg>
      <pc:sldChg chg="del">
        <pc:chgData name="David Crossfield (Riverland Central Church)" userId="6c60d775-fc7a-4d7c-92f1-299f31cf29f8" providerId="ADAL" clId="{4CD62DA2-EA87-4A85-AC28-63A920E9F977}" dt="2023-03-17T06:56:04.313" v="64" actId="47"/>
        <pc:sldMkLst>
          <pc:docMk/>
          <pc:sldMk cId="1786728837" sldId="275"/>
        </pc:sldMkLst>
      </pc:sldChg>
      <pc:sldChg chg="del">
        <pc:chgData name="David Crossfield (Riverland Central Church)" userId="6c60d775-fc7a-4d7c-92f1-299f31cf29f8" providerId="ADAL" clId="{4CD62DA2-EA87-4A85-AC28-63A920E9F977}" dt="2023-03-17T08:03:19.794" v="381" actId="47"/>
        <pc:sldMkLst>
          <pc:docMk/>
          <pc:sldMk cId="2580430964" sldId="276"/>
        </pc:sldMkLst>
      </pc:sldChg>
      <pc:sldChg chg="addSp delSp modSp new mod setBg setClrOvrMap">
        <pc:chgData name="David Crossfield (Riverland Central Church)" userId="6c60d775-fc7a-4d7c-92f1-299f31cf29f8" providerId="ADAL" clId="{4CD62DA2-EA87-4A85-AC28-63A920E9F977}" dt="2023-03-17T06:51:27.148" v="13" actId="14100"/>
        <pc:sldMkLst>
          <pc:docMk/>
          <pc:sldMk cId="211034054" sldId="277"/>
        </pc:sldMkLst>
        <pc:spChg chg="mod">
          <ac:chgData name="David Crossfield (Riverland Central Church)" userId="6c60d775-fc7a-4d7c-92f1-299f31cf29f8" providerId="ADAL" clId="{4CD62DA2-EA87-4A85-AC28-63A920E9F977}" dt="2023-03-17T06:50:26.628" v="7" actId="26606"/>
          <ac:spMkLst>
            <pc:docMk/>
            <pc:sldMk cId="211034054" sldId="277"/>
            <ac:spMk id="2" creationId="{8548A53F-1218-F57F-1416-A16F1C165C58}"/>
          </ac:spMkLst>
        </pc:spChg>
        <pc:spChg chg="mod">
          <ac:chgData name="David Crossfield (Riverland Central Church)" userId="6c60d775-fc7a-4d7c-92f1-299f31cf29f8" providerId="ADAL" clId="{4CD62DA2-EA87-4A85-AC28-63A920E9F977}" dt="2023-03-17T06:50:26.628" v="7" actId="26606"/>
          <ac:spMkLst>
            <pc:docMk/>
            <pc:sldMk cId="211034054" sldId="277"/>
            <ac:spMk id="3" creationId="{063ABC8F-F039-929F-A99C-64FA9BC69F83}"/>
          </ac:spMkLst>
        </pc:spChg>
        <pc:spChg chg="add del">
          <ac:chgData name="David Crossfield (Riverland Central Church)" userId="6c60d775-fc7a-4d7c-92f1-299f31cf29f8" providerId="ADAL" clId="{4CD62DA2-EA87-4A85-AC28-63A920E9F977}" dt="2023-03-17T06:50:26.628" v="7" actId="26606"/>
          <ac:spMkLst>
            <pc:docMk/>
            <pc:sldMk cId="211034054" sldId="277"/>
            <ac:spMk id="10" creationId="{71B2258F-86CA-4D4D-8270-BC05FCDEBFB3}"/>
          </ac:spMkLst>
        </pc:spChg>
        <pc:picChg chg="add mod ord modCrop">
          <ac:chgData name="David Crossfield (Riverland Central Church)" userId="6c60d775-fc7a-4d7c-92f1-299f31cf29f8" providerId="ADAL" clId="{4CD62DA2-EA87-4A85-AC28-63A920E9F977}" dt="2023-03-17T06:51:27.148" v="13" actId="14100"/>
          <ac:picMkLst>
            <pc:docMk/>
            <pc:sldMk cId="211034054" sldId="277"/>
            <ac:picMk id="5" creationId="{C6F7C25A-4920-34B5-D0B2-E96A9083D402}"/>
          </ac:picMkLst>
        </pc:picChg>
      </pc:sldChg>
      <pc:sldChg chg="addSp modSp add mod">
        <pc:chgData name="David Crossfield (Riverland Central Church)" userId="6c60d775-fc7a-4d7c-92f1-299f31cf29f8" providerId="ADAL" clId="{4CD62DA2-EA87-4A85-AC28-63A920E9F977}" dt="2023-03-17T09:28:07.665" v="530" actId="1076"/>
        <pc:sldMkLst>
          <pc:docMk/>
          <pc:sldMk cId="294772605" sldId="278"/>
        </pc:sldMkLst>
        <pc:spChg chg="mod">
          <ac:chgData name="David Crossfield (Riverland Central Church)" userId="6c60d775-fc7a-4d7c-92f1-299f31cf29f8" providerId="ADAL" clId="{4CD62DA2-EA87-4A85-AC28-63A920E9F977}" dt="2023-03-17T08:32:09.498" v="509" actId="1076"/>
          <ac:spMkLst>
            <pc:docMk/>
            <pc:sldMk cId="294772605" sldId="278"/>
            <ac:spMk id="2" creationId="{93486454-DAD7-D856-3141-B692245AF652}"/>
          </ac:spMkLst>
        </pc:spChg>
        <pc:picChg chg="add mod">
          <ac:chgData name="David Crossfield (Riverland Central Church)" userId="6c60d775-fc7a-4d7c-92f1-299f31cf29f8" providerId="ADAL" clId="{4CD62DA2-EA87-4A85-AC28-63A920E9F977}" dt="2023-03-17T09:28:07.665" v="530" actId="1076"/>
          <ac:picMkLst>
            <pc:docMk/>
            <pc:sldMk cId="294772605" sldId="278"/>
            <ac:picMk id="3" creationId="{11072646-EAFA-A660-9305-E0E8773827F7}"/>
          </ac:picMkLst>
        </pc:picChg>
        <pc:picChg chg="mod">
          <ac:chgData name="David Crossfield (Riverland Central Church)" userId="6c60d775-fc7a-4d7c-92f1-299f31cf29f8" providerId="ADAL" clId="{4CD62DA2-EA87-4A85-AC28-63A920E9F977}" dt="2023-03-17T08:25:14.930" v="426" actId="1076"/>
          <ac:picMkLst>
            <pc:docMk/>
            <pc:sldMk cId="294772605" sldId="278"/>
            <ac:picMk id="5" creationId="{912C8F00-D6DC-17C6-60C6-9A2692FDD5FD}"/>
          </ac:picMkLst>
        </pc:picChg>
      </pc:sldChg>
      <pc:sldChg chg="addSp delSp modSp new del mod">
        <pc:chgData name="David Crossfield (Riverland Central Church)" userId="6c60d775-fc7a-4d7c-92f1-299f31cf29f8" providerId="ADAL" clId="{4CD62DA2-EA87-4A85-AC28-63A920E9F977}" dt="2023-03-17T06:52:38.393" v="23" actId="47"/>
        <pc:sldMkLst>
          <pc:docMk/>
          <pc:sldMk cId="2516078461" sldId="278"/>
        </pc:sldMkLst>
        <pc:spChg chg="del">
          <ac:chgData name="David Crossfield (Riverland Central Church)" userId="6c60d775-fc7a-4d7c-92f1-299f31cf29f8" providerId="ADAL" clId="{4CD62DA2-EA87-4A85-AC28-63A920E9F977}" dt="2023-03-17T06:52:08.789" v="16" actId="478"/>
          <ac:spMkLst>
            <pc:docMk/>
            <pc:sldMk cId="2516078461" sldId="278"/>
            <ac:spMk id="2" creationId="{C02AFC54-1A70-FBB9-D49C-11B6D0F85216}"/>
          </ac:spMkLst>
        </pc:spChg>
        <pc:spChg chg="del">
          <ac:chgData name="David Crossfield (Riverland Central Church)" userId="6c60d775-fc7a-4d7c-92f1-299f31cf29f8" providerId="ADAL" clId="{4CD62DA2-EA87-4A85-AC28-63A920E9F977}" dt="2023-03-17T06:52:11.259" v="17" actId="478"/>
          <ac:spMkLst>
            <pc:docMk/>
            <pc:sldMk cId="2516078461" sldId="278"/>
            <ac:spMk id="3" creationId="{84E969F4-C043-3494-DE66-9F4B1409EC81}"/>
          </ac:spMkLst>
        </pc:spChg>
        <pc:picChg chg="add del mod">
          <ac:chgData name="David Crossfield (Riverland Central Church)" userId="6c60d775-fc7a-4d7c-92f1-299f31cf29f8" providerId="ADAL" clId="{4CD62DA2-EA87-4A85-AC28-63A920E9F977}" dt="2023-03-17T06:52:34.274" v="22" actId="478"/>
          <ac:picMkLst>
            <pc:docMk/>
            <pc:sldMk cId="2516078461" sldId="278"/>
            <ac:picMk id="4" creationId="{7C27C44B-6BF7-5330-0DF8-252F0C1BDD3E}"/>
          </ac:picMkLst>
        </pc:picChg>
      </pc:sldChg>
      <pc:sldChg chg="addSp modSp add mod">
        <pc:chgData name="David Crossfield (Riverland Central Church)" userId="6c60d775-fc7a-4d7c-92f1-299f31cf29f8" providerId="ADAL" clId="{4CD62DA2-EA87-4A85-AC28-63A920E9F977}" dt="2023-03-17T09:28:43.493" v="534" actId="1076"/>
        <pc:sldMkLst>
          <pc:docMk/>
          <pc:sldMk cId="2019546206" sldId="279"/>
        </pc:sldMkLst>
        <pc:spChg chg="mod">
          <ac:chgData name="David Crossfield (Riverland Central Church)" userId="6c60d775-fc7a-4d7c-92f1-299f31cf29f8" providerId="ADAL" clId="{4CD62DA2-EA87-4A85-AC28-63A920E9F977}" dt="2023-03-17T08:39:45.992" v="517" actId="1076"/>
          <ac:spMkLst>
            <pc:docMk/>
            <pc:sldMk cId="2019546206" sldId="279"/>
            <ac:spMk id="2" creationId="{93486454-DAD7-D856-3141-B692245AF652}"/>
          </ac:spMkLst>
        </pc:spChg>
        <pc:picChg chg="add mod">
          <ac:chgData name="David Crossfield (Riverland Central Church)" userId="6c60d775-fc7a-4d7c-92f1-299f31cf29f8" providerId="ADAL" clId="{4CD62DA2-EA87-4A85-AC28-63A920E9F977}" dt="2023-03-17T09:28:43.493" v="534" actId="1076"/>
          <ac:picMkLst>
            <pc:docMk/>
            <pc:sldMk cId="2019546206" sldId="279"/>
            <ac:picMk id="3" creationId="{74884338-F080-4D1E-44C1-E251F3DADDEB}"/>
          </ac:picMkLst>
        </pc:picChg>
      </pc:sldChg>
      <pc:sldChg chg="addSp delSp modSp add mod ord">
        <pc:chgData name="David Crossfield (Riverland Central Church)" userId="6c60d775-fc7a-4d7c-92f1-299f31cf29f8" providerId="ADAL" clId="{4CD62DA2-EA87-4A85-AC28-63A920E9F977}" dt="2023-03-17T09:29:36.291" v="540" actId="1076"/>
        <pc:sldMkLst>
          <pc:docMk/>
          <pc:sldMk cId="3274191954" sldId="280"/>
        </pc:sldMkLst>
        <pc:spChg chg="add del">
          <ac:chgData name="David Crossfield (Riverland Central Church)" userId="6c60d775-fc7a-4d7c-92f1-299f31cf29f8" providerId="ADAL" clId="{4CD62DA2-EA87-4A85-AC28-63A920E9F977}" dt="2023-03-17T08:03:08.261" v="372" actId="478"/>
          <ac:spMkLst>
            <pc:docMk/>
            <pc:sldMk cId="3274191954" sldId="280"/>
            <ac:spMk id="6" creationId="{D9A6D01C-3A32-63EB-E95F-DBEBFB1971EB}"/>
          </ac:spMkLst>
        </pc:spChg>
        <pc:picChg chg="add mod">
          <ac:chgData name="David Crossfield (Riverland Central Church)" userId="6c60d775-fc7a-4d7c-92f1-299f31cf29f8" providerId="ADAL" clId="{4CD62DA2-EA87-4A85-AC28-63A920E9F977}" dt="2023-03-17T09:29:36.291" v="540" actId="1076"/>
          <ac:picMkLst>
            <pc:docMk/>
            <pc:sldMk cId="3274191954" sldId="280"/>
            <ac:picMk id="2" creationId="{EB09A83F-ADCD-11D7-CED8-5E923BC10D91}"/>
          </ac:picMkLst>
        </pc:picChg>
        <pc:picChg chg="add del">
          <ac:chgData name="David Crossfield (Riverland Central Church)" userId="6c60d775-fc7a-4d7c-92f1-299f31cf29f8" providerId="ADAL" clId="{4CD62DA2-EA87-4A85-AC28-63A920E9F977}" dt="2023-03-17T08:02:58.454" v="370" actId="478"/>
          <ac:picMkLst>
            <pc:docMk/>
            <pc:sldMk cId="3274191954" sldId="280"/>
            <ac:picMk id="5" creationId="{912C8F00-D6DC-17C6-60C6-9A2692FDD5FD}"/>
          </ac:picMkLst>
        </pc:picChg>
      </pc:sldChg>
      <pc:sldChg chg="addSp modSp add mod ord">
        <pc:chgData name="David Crossfield (Riverland Central Church)" userId="6c60d775-fc7a-4d7c-92f1-299f31cf29f8" providerId="ADAL" clId="{4CD62DA2-EA87-4A85-AC28-63A920E9F977}" dt="2023-03-17T09:28:20.452" v="532" actId="1076"/>
        <pc:sldMkLst>
          <pc:docMk/>
          <pc:sldMk cId="3224479162" sldId="281"/>
        </pc:sldMkLst>
        <pc:spChg chg="mod">
          <ac:chgData name="David Crossfield (Riverland Central Church)" userId="6c60d775-fc7a-4d7c-92f1-299f31cf29f8" providerId="ADAL" clId="{4CD62DA2-EA87-4A85-AC28-63A920E9F977}" dt="2023-03-17T08:24:40.661" v="418" actId="1076"/>
          <ac:spMkLst>
            <pc:docMk/>
            <pc:sldMk cId="3224479162" sldId="281"/>
            <ac:spMk id="2" creationId="{93486454-DAD7-D856-3141-B692245AF652}"/>
          </ac:spMkLst>
        </pc:spChg>
        <pc:picChg chg="add mod">
          <ac:chgData name="David Crossfield (Riverland Central Church)" userId="6c60d775-fc7a-4d7c-92f1-299f31cf29f8" providerId="ADAL" clId="{4CD62DA2-EA87-4A85-AC28-63A920E9F977}" dt="2023-03-17T09:28:20.452" v="532" actId="1076"/>
          <ac:picMkLst>
            <pc:docMk/>
            <pc:sldMk cId="3224479162" sldId="281"/>
            <ac:picMk id="3" creationId="{7374DAA7-6087-F3D9-579E-5438F81E09BC}"/>
          </ac:picMkLst>
        </pc:picChg>
      </pc:sldChg>
      <pc:sldChg chg="addSp modSp add mod">
        <pc:chgData name="David Crossfield (Riverland Central Church)" userId="6c60d775-fc7a-4d7c-92f1-299f31cf29f8" providerId="ADAL" clId="{4CD62DA2-EA87-4A85-AC28-63A920E9F977}" dt="2023-03-17T09:29:09.314" v="536" actId="1076"/>
        <pc:sldMkLst>
          <pc:docMk/>
          <pc:sldMk cId="1537586312" sldId="282"/>
        </pc:sldMkLst>
        <pc:picChg chg="add mod">
          <ac:chgData name="David Crossfield (Riverland Central Church)" userId="6c60d775-fc7a-4d7c-92f1-299f31cf29f8" providerId="ADAL" clId="{4CD62DA2-EA87-4A85-AC28-63A920E9F977}" dt="2023-03-17T09:29:09.314" v="536" actId="1076"/>
          <ac:picMkLst>
            <pc:docMk/>
            <pc:sldMk cId="1537586312" sldId="282"/>
            <ac:picMk id="3" creationId="{0114E545-1B30-D9B3-1E47-A69FCAE2F5DA}"/>
          </ac:picMkLst>
        </pc:picChg>
      </pc:sldChg>
      <pc:sldChg chg="addSp modSp add mod ord">
        <pc:chgData name="David Crossfield (Riverland Central Church)" userId="6c60d775-fc7a-4d7c-92f1-299f31cf29f8" providerId="ADAL" clId="{4CD62DA2-EA87-4A85-AC28-63A920E9F977}" dt="2023-03-17T09:29:25.161" v="538" actId="1076"/>
        <pc:sldMkLst>
          <pc:docMk/>
          <pc:sldMk cId="2955466930" sldId="283"/>
        </pc:sldMkLst>
        <pc:picChg chg="add mod">
          <ac:chgData name="David Crossfield (Riverland Central Church)" userId="6c60d775-fc7a-4d7c-92f1-299f31cf29f8" providerId="ADAL" clId="{4CD62DA2-EA87-4A85-AC28-63A920E9F977}" dt="2023-03-17T09:29:25.161" v="538" actId="1076"/>
          <ac:picMkLst>
            <pc:docMk/>
            <pc:sldMk cId="2955466930" sldId="283"/>
            <ac:picMk id="4" creationId="{5E8CB49F-7AD8-C66E-66C1-3581BAA5F17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75D9-6211-9B2E-C5B0-22A6089BC1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5F51290-683F-97D1-24DD-266AE04D8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682AA81-570E-D7D8-C742-9DC572A19A7F}"/>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5" name="Footer Placeholder 4">
            <a:extLst>
              <a:ext uri="{FF2B5EF4-FFF2-40B4-BE49-F238E27FC236}">
                <a16:creationId xmlns:a16="http://schemas.microsoft.com/office/drawing/2014/main" id="{22ECF268-1649-350D-6694-E325CD9E0D8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1E220F2-DAD1-710E-753C-A4D6723A537D}"/>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110902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14A3-94EA-52DD-E860-C8B397F6146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5FA8D-54A1-2CC3-56C1-B199DCA767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FE69A92-F63B-C353-8355-DF4A77192346}"/>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5" name="Footer Placeholder 4">
            <a:extLst>
              <a:ext uri="{FF2B5EF4-FFF2-40B4-BE49-F238E27FC236}">
                <a16:creationId xmlns:a16="http://schemas.microsoft.com/office/drawing/2014/main" id="{896FBE93-9808-AC67-26EA-5B3A0E632F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638D0D-205B-B736-807A-6F71C6AD1A27}"/>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51925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889408-8AFE-0722-3408-BD81983F78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67EABA1-9DA6-9EE8-F2FE-109B7A8F52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13D952-FB49-5296-549D-2D394467678A}"/>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5" name="Footer Placeholder 4">
            <a:extLst>
              <a:ext uri="{FF2B5EF4-FFF2-40B4-BE49-F238E27FC236}">
                <a16:creationId xmlns:a16="http://schemas.microsoft.com/office/drawing/2014/main" id="{16EFBFC7-8C51-5120-DCFA-43571727D4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D4058F9-09F0-2189-E664-8DCAE3AA0290}"/>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79760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FF746-B659-E2C0-4DD6-7BF74F209BB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881C54A-372B-530F-E664-92A393138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157D4CE-CCAF-9224-207A-15251BDAEFAF}"/>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5" name="Footer Placeholder 4">
            <a:extLst>
              <a:ext uri="{FF2B5EF4-FFF2-40B4-BE49-F238E27FC236}">
                <a16:creationId xmlns:a16="http://schemas.microsoft.com/office/drawing/2014/main" id="{1DE27AE6-65DF-3ABC-78F6-BD536962E7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F993B74-89B9-B395-5725-B6F302B391B8}"/>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253558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B1D7-5752-474F-428F-C56FD79C1D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5633CE5-47E6-8F48-CF47-A9D35B07CC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C7D20-47C9-8ACB-FC1B-630D60239F8C}"/>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5" name="Footer Placeholder 4">
            <a:extLst>
              <a:ext uri="{FF2B5EF4-FFF2-40B4-BE49-F238E27FC236}">
                <a16:creationId xmlns:a16="http://schemas.microsoft.com/office/drawing/2014/main" id="{DE949C80-92D8-ED83-024B-8D6BBFA0796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C5B1B21-39D3-EE9F-93D1-80C4852C1B62}"/>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26459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615EA-9435-2E40-B85F-4EFCBE33A1F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162A35A-6AE6-E461-AEE1-AFA728AD9C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221190A-D7C6-8286-CC45-86B1D7B7D8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3AD1161-4909-9D1C-A472-3A71EE453D64}"/>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6" name="Footer Placeholder 5">
            <a:extLst>
              <a:ext uri="{FF2B5EF4-FFF2-40B4-BE49-F238E27FC236}">
                <a16:creationId xmlns:a16="http://schemas.microsoft.com/office/drawing/2014/main" id="{51CF379D-F206-A816-CF24-D84A1AD5475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95BA443-BD5B-21EF-0E84-F5BAB6D1784E}"/>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166601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FD56-74A5-F623-F87D-1C7D873F60D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43495AD-7FDC-DC16-C94A-E7DC732CAD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9B23EF-53CF-862D-DB10-29C8E484E7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794945C-2E44-A025-2381-01E288403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917E53-F78D-65D4-D27E-FE45595C6A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4E08F60-7F3A-F144-F862-A0A6EE840119}"/>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8" name="Footer Placeholder 7">
            <a:extLst>
              <a:ext uri="{FF2B5EF4-FFF2-40B4-BE49-F238E27FC236}">
                <a16:creationId xmlns:a16="http://schemas.microsoft.com/office/drawing/2014/main" id="{DC138CEA-67E1-8A36-BF2C-79D5A0FEE45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1417094-2F57-94A7-03BB-13F282C22782}"/>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324490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FB8B-4429-408A-3D19-FED9DEBD113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FDC0FAE-03A6-E6B2-93AD-EDF04537FB76}"/>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4" name="Footer Placeholder 3">
            <a:extLst>
              <a:ext uri="{FF2B5EF4-FFF2-40B4-BE49-F238E27FC236}">
                <a16:creationId xmlns:a16="http://schemas.microsoft.com/office/drawing/2014/main" id="{153DF274-82DD-598E-1333-26B27813D29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A3A43CD-CCE5-970C-0A87-D5D096D82321}"/>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201645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07F688-BC28-9E5E-3026-A07A3D1B8B20}"/>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3" name="Footer Placeholder 2">
            <a:extLst>
              <a:ext uri="{FF2B5EF4-FFF2-40B4-BE49-F238E27FC236}">
                <a16:creationId xmlns:a16="http://schemas.microsoft.com/office/drawing/2014/main" id="{20CC799D-AD70-4E52-394D-E153BFBC47A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515476E-D9B7-8319-1425-80BB2AEAC0AD}"/>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17873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2188-E575-7363-BCF1-EB5B06111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650788C-2BC3-FCA1-C164-37C9875F5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31014A0-C4A7-4A92-C23F-48C2C2601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B617-F6AE-A13F-2B6E-4414403AFCC8}"/>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6" name="Footer Placeholder 5">
            <a:extLst>
              <a:ext uri="{FF2B5EF4-FFF2-40B4-BE49-F238E27FC236}">
                <a16:creationId xmlns:a16="http://schemas.microsoft.com/office/drawing/2014/main" id="{F4DE9350-3956-CBDC-67B8-04D165758F5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427D037-4D76-BCD0-7058-6A3CC25C8BAB}"/>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255661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7711-2FFF-531C-2C37-405D276BDA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10342C7-67ED-D4E9-168F-98EB5D430D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9560372-4EC5-23FD-1BD5-B32999628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BEF5D-352E-B538-CDF3-0B38A7BBD4B8}"/>
              </a:ext>
            </a:extLst>
          </p:cNvPr>
          <p:cNvSpPr>
            <a:spLocks noGrp="1"/>
          </p:cNvSpPr>
          <p:nvPr>
            <p:ph type="dt" sz="half" idx="10"/>
          </p:nvPr>
        </p:nvSpPr>
        <p:spPr/>
        <p:txBody>
          <a:bodyPr/>
          <a:lstStyle/>
          <a:p>
            <a:fld id="{BEC090F3-EC86-4782-940A-FF442BA55674}" type="datetimeFigureOut">
              <a:rPr lang="en-AU" smtClean="0"/>
              <a:t>19/03/2023</a:t>
            </a:fld>
            <a:endParaRPr lang="en-AU"/>
          </a:p>
        </p:txBody>
      </p:sp>
      <p:sp>
        <p:nvSpPr>
          <p:cNvPr id="6" name="Footer Placeholder 5">
            <a:extLst>
              <a:ext uri="{FF2B5EF4-FFF2-40B4-BE49-F238E27FC236}">
                <a16:creationId xmlns:a16="http://schemas.microsoft.com/office/drawing/2014/main" id="{C838D46E-BB34-E061-14C7-B7E0F66D31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21786FE-3CB7-ED78-5E9D-F0BBD7294B15}"/>
              </a:ext>
            </a:extLst>
          </p:cNvPr>
          <p:cNvSpPr>
            <a:spLocks noGrp="1"/>
          </p:cNvSpPr>
          <p:nvPr>
            <p:ph type="sldNum" sz="quarter" idx="12"/>
          </p:nvPr>
        </p:nvSpPr>
        <p:spPr/>
        <p:txBody>
          <a:bodyPr/>
          <a:lstStyle/>
          <a:p>
            <a:fld id="{D44F5544-9EC5-4AA2-8EC4-2D6741682D3F}" type="slidenum">
              <a:rPr lang="en-AU" smtClean="0"/>
              <a:t>‹#›</a:t>
            </a:fld>
            <a:endParaRPr lang="en-AU"/>
          </a:p>
        </p:txBody>
      </p:sp>
    </p:spTree>
    <p:extLst>
      <p:ext uri="{BB962C8B-B14F-4D97-AF65-F5344CB8AC3E}">
        <p14:creationId xmlns:p14="http://schemas.microsoft.com/office/powerpoint/2010/main" val="11453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0571A6-B13A-C2BB-90AC-735879FF50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C78AFFC-F920-6405-2FDC-7D65DB8553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31EA10C-8AB4-F17D-B018-F3D332621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090F3-EC86-4782-940A-FF442BA55674}" type="datetimeFigureOut">
              <a:rPr lang="en-AU" smtClean="0"/>
              <a:t>19/03/2023</a:t>
            </a:fld>
            <a:endParaRPr lang="en-AU"/>
          </a:p>
        </p:txBody>
      </p:sp>
      <p:sp>
        <p:nvSpPr>
          <p:cNvPr id="5" name="Footer Placeholder 4">
            <a:extLst>
              <a:ext uri="{FF2B5EF4-FFF2-40B4-BE49-F238E27FC236}">
                <a16:creationId xmlns:a16="http://schemas.microsoft.com/office/drawing/2014/main" id="{ECEA33A0-9348-AB86-640C-12AC2A2F40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461AE8E-1612-BB20-1A30-6B09B5FA4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F5544-9EC5-4AA2-8EC4-2D6741682D3F}" type="slidenum">
              <a:rPr lang="en-AU" smtClean="0"/>
              <a:t>‹#›</a:t>
            </a:fld>
            <a:endParaRPr lang="en-AU"/>
          </a:p>
        </p:txBody>
      </p:sp>
    </p:spTree>
    <p:extLst>
      <p:ext uri="{BB962C8B-B14F-4D97-AF65-F5344CB8AC3E}">
        <p14:creationId xmlns:p14="http://schemas.microsoft.com/office/powerpoint/2010/main" val="46895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486454-DAD7-D856-3141-B692245AF652}"/>
              </a:ext>
            </a:extLst>
          </p:cNvPr>
          <p:cNvSpPr txBox="1"/>
          <p:nvPr/>
        </p:nvSpPr>
        <p:spPr>
          <a:xfrm>
            <a:off x="840486" y="612844"/>
            <a:ext cx="10511027" cy="5632311"/>
          </a:xfrm>
          <a:prstGeom prst="rect">
            <a:avLst/>
          </a:prstGeom>
          <a:solidFill>
            <a:srgbClr val="3B2F59"/>
          </a:solidFill>
        </p:spPr>
        <p:txBody>
          <a:bodyPr wrap="square" rtlCol="0">
            <a:spAutoFit/>
          </a:bodyPr>
          <a:lstStyle/>
          <a:p>
            <a:r>
              <a:rPr lang="en-AU" sz="4000" dirty="0">
                <a:solidFill>
                  <a:schemeClr val="bg1"/>
                </a:solidFill>
                <a:ea typeface="Tahoma" panose="020B0604030504040204" pitchFamily="34" charset="0"/>
                <a:cs typeface="Tahoma" panose="020B0604030504040204" pitchFamily="34" charset="0"/>
              </a:rPr>
              <a:t>Matthew 11:28-30 MSG</a:t>
            </a:r>
          </a:p>
          <a:p>
            <a:r>
              <a:rPr lang="en-AU" sz="4000" dirty="0">
                <a:solidFill>
                  <a:schemeClr val="bg1"/>
                </a:solidFill>
                <a:ea typeface="Tahoma" panose="020B0604030504040204" pitchFamily="34" charset="0"/>
                <a:cs typeface="Tahoma" panose="020B0604030504040204" pitchFamily="34" charset="0"/>
              </a:rPr>
              <a:t>“Are you tired? Worn out? Burned out on religion? Come to me. Get away with me and you’ll recover your life. I’ll show you how to take a real rest. Walk with me and work with me—watch how I do it. Learn the unforced rhythms of grace. I won’t lay anything heavy or ill-fitting on you. Keep company with me and you’ll learn to live freely and lightly.”</a:t>
            </a:r>
          </a:p>
        </p:txBody>
      </p:sp>
      <p:pic>
        <p:nvPicPr>
          <p:cNvPr id="3" name="Picture 2">
            <a:extLst>
              <a:ext uri="{FF2B5EF4-FFF2-40B4-BE49-F238E27FC236}">
                <a16:creationId xmlns:a16="http://schemas.microsoft.com/office/drawing/2014/main" id="{17652796-CC30-0C4D-6933-605D55CA8521}"/>
              </a:ext>
            </a:extLst>
          </p:cNvPr>
          <p:cNvPicPr>
            <a:picLocks noChangeAspect="1"/>
          </p:cNvPicPr>
          <p:nvPr/>
        </p:nvPicPr>
        <p:blipFill>
          <a:blip r:embed="rId3"/>
          <a:stretch>
            <a:fillRect/>
          </a:stretch>
        </p:blipFill>
        <p:spPr>
          <a:xfrm>
            <a:off x="0" y="1"/>
            <a:ext cx="12192000" cy="6857999"/>
          </a:xfrm>
          <a:prstGeom prst="rect">
            <a:avLst/>
          </a:prstGeom>
        </p:spPr>
      </p:pic>
      <p:pic>
        <p:nvPicPr>
          <p:cNvPr id="4" name="Picture 3">
            <a:extLst>
              <a:ext uri="{FF2B5EF4-FFF2-40B4-BE49-F238E27FC236}">
                <a16:creationId xmlns:a16="http://schemas.microsoft.com/office/drawing/2014/main" id="{F5412020-1A3F-F253-8CA6-84B8EDA389DD}"/>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35607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9A6D01C-3A32-63EB-E95F-DBEBFB1971EB}"/>
              </a:ext>
            </a:extLst>
          </p:cNvPr>
          <p:cNvSpPr txBox="1"/>
          <p:nvPr/>
        </p:nvSpPr>
        <p:spPr>
          <a:xfrm>
            <a:off x="0" y="2028616"/>
            <a:ext cx="12192000" cy="2800767"/>
          </a:xfrm>
          <a:prstGeom prst="rect">
            <a:avLst/>
          </a:prstGeom>
          <a:solidFill>
            <a:srgbClr val="3B2F59"/>
          </a:solidFill>
        </p:spPr>
        <p:txBody>
          <a:bodyPr wrap="square" rtlCol="0">
            <a:spAutoFit/>
          </a:bodyPr>
          <a:lstStyle/>
          <a:p>
            <a:pPr algn="ctr"/>
            <a:r>
              <a:rPr lang="en-AU" sz="8800" dirty="0">
                <a:solidFill>
                  <a:schemeClr val="bg1"/>
                </a:solidFill>
                <a:latin typeface="Congenial Black" panose="02000503040000020004" pitchFamily="2" charset="0"/>
              </a:rPr>
              <a:t>THE YEAR MY BRAIN BROKE</a:t>
            </a:r>
          </a:p>
        </p:txBody>
      </p:sp>
      <p:pic>
        <p:nvPicPr>
          <p:cNvPr id="2" name="Picture 1">
            <a:extLst>
              <a:ext uri="{FF2B5EF4-FFF2-40B4-BE49-F238E27FC236}">
                <a16:creationId xmlns:a16="http://schemas.microsoft.com/office/drawing/2014/main" id="{EB09A83F-ADCD-11D7-CED8-5E923BC10D91}"/>
              </a:ext>
            </a:extLst>
          </p:cNvPr>
          <p:cNvPicPr>
            <a:picLocks noChangeAspect="1"/>
          </p:cNvPicPr>
          <p:nvPr/>
        </p:nvPicPr>
        <p:blipFill>
          <a:blip r:embed="rId3"/>
          <a:stretch>
            <a:fillRect/>
          </a:stretch>
        </p:blipFill>
        <p:spPr>
          <a:xfrm>
            <a:off x="0" y="-1281"/>
            <a:ext cx="12192000" cy="6857999"/>
          </a:xfrm>
          <a:prstGeom prst="rect">
            <a:avLst/>
          </a:prstGeom>
        </p:spPr>
      </p:pic>
    </p:spTree>
    <p:extLst>
      <p:ext uri="{BB962C8B-B14F-4D97-AF65-F5344CB8AC3E}">
        <p14:creationId xmlns:p14="http://schemas.microsoft.com/office/powerpoint/2010/main" val="327419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9A6D01C-3A32-63EB-E95F-DBEBFB1971EB}"/>
              </a:ext>
            </a:extLst>
          </p:cNvPr>
          <p:cNvSpPr txBox="1"/>
          <p:nvPr/>
        </p:nvSpPr>
        <p:spPr>
          <a:xfrm>
            <a:off x="0" y="2028616"/>
            <a:ext cx="12192000" cy="2800767"/>
          </a:xfrm>
          <a:prstGeom prst="rect">
            <a:avLst/>
          </a:prstGeom>
          <a:solidFill>
            <a:srgbClr val="3B2F59"/>
          </a:solidFill>
        </p:spPr>
        <p:txBody>
          <a:bodyPr wrap="square" rtlCol="0">
            <a:spAutoFit/>
          </a:bodyPr>
          <a:lstStyle/>
          <a:p>
            <a:pPr algn="ctr"/>
            <a:r>
              <a:rPr lang="en-AU" sz="8800" dirty="0">
                <a:solidFill>
                  <a:schemeClr val="bg1"/>
                </a:solidFill>
                <a:latin typeface="Congenial Black" panose="02000503040000020004" pitchFamily="2" charset="0"/>
              </a:rPr>
              <a:t>THE YEAR MY BRAIN BROKE</a:t>
            </a:r>
          </a:p>
        </p:txBody>
      </p:sp>
      <p:pic>
        <p:nvPicPr>
          <p:cNvPr id="7" name="Picture 6">
            <a:extLst>
              <a:ext uri="{FF2B5EF4-FFF2-40B4-BE49-F238E27FC236}">
                <a16:creationId xmlns:a16="http://schemas.microsoft.com/office/drawing/2014/main" id="{9CB6072F-B2B2-3BE8-B75F-A36DEBCB3E61}"/>
              </a:ext>
            </a:extLst>
          </p:cNvPr>
          <p:cNvPicPr>
            <a:picLocks noChangeAspect="1"/>
          </p:cNvPicPr>
          <p:nvPr/>
        </p:nvPicPr>
        <p:blipFill>
          <a:blip r:embed="rId3"/>
          <a:stretch>
            <a:fillRect/>
          </a:stretch>
        </p:blipFill>
        <p:spPr>
          <a:xfrm>
            <a:off x="0" y="1"/>
            <a:ext cx="12192000" cy="6857999"/>
          </a:xfrm>
          <a:prstGeom prst="rect">
            <a:avLst/>
          </a:prstGeom>
        </p:spPr>
      </p:pic>
    </p:spTree>
    <p:extLst>
      <p:ext uri="{BB962C8B-B14F-4D97-AF65-F5344CB8AC3E}">
        <p14:creationId xmlns:p14="http://schemas.microsoft.com/office/powerpoint/2010/main" val="143943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486454-DAD7-D856-3141-B692245AF652}"/>
              </a:ext>
            </a:extLst>
          </p:cNvPr>
          <p:cNvSpPr txBox="1"/>
          <p:nvPr/>
        </p:nvSpPr>
        <p:spPr>
          <a:xfrm>
            <a:off x="633412" y="1166842"/>
            <a:ext cx="10925175" cy="4524315"/>
          </a:xfrm>
          <a:prstGeom prst="rect">
            <a:avLst/>
          </a:prstGeom>
          <a:solidFill>
            <a:srgbClr val="3B2F59"/>
          </a:solidFill>
        </p:spPr>
        <p:txBody>
          <a:bodyPr wrap="square" rtlCol="0">
            <a:spAutoFit/>
          </a:bodyPr>
          <a:lstStyle/>
          <a:p>
            <a:pPr marL="914400" indent="-914400">
              <a:buAutoNum type="arabicPeriod"/>
            </a:pPr>
            <a:r>
              <a:rPr lang="en-AU" sz="7200" dirty="0">
                <a:solidFill>
                  <a:prstClr val="white"/>
                </a:solidFill>
                <a:latin typeface="Congenial Black" panose="02000503040000020004" pitchFamily="2" charset="0"/>
              </a:rPr>
              <a:t>I’ve learned… </a:t>
            </a:r>
          </a:p>
          <a:p>
            <a:r>
              <a:rPr lang="en-AU" sz="7200" dirty="0">
                <a:solidFill>
                  <a:prstClr val="white"/>
                </a:solidFill>
                <a:latin typeface="Congenial Black" panose="02000503040000020004" pitchFamily="2" charset="0"/>
              </a:rPr>
              <a:t>		God’s Love doesn’t 		depend on my 					Performance. </a:t>
            </a:r>
            <a:endParaRPr lang="en-AU" sz="2000" dirty="0">
              <a:solidFill>
                <a:schemeClr val="bg1"/>
              </a:solidFill>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2271384-BAA1-8B34-4271-F59777F3D7C8}"/>
              </a:ext>
            </a:extLst>
          </p:cNvPr>
          <p:cNvPicPr>
            <a:picLocks noChangeAspect="1"/>
          </p:cNvPicPr>
          <p:nvPr/>
        </p:nvPicPr>
        <p:blipFill>
          <a:blip r:embed="rId3"/>
          <a:stretch>
            <a:fillRect/>
          </a:stretch>
        </p:blipFill>
        <p:spPr>
          <a:xfrm>
            <a:off x="0" y="1"/>
            <a:ext cx="12192000" cy="6857999"/>
          </a:xfrm>
          <a:prstGeom prst="rect">
            <a:avLst/>
          </a:prstGeom>
        </p:spPr>
      </p:pic>
    </p:spTree>
    <p:extLst>
      <p:ext uri="{BB962C8B-B14F-4D97-AF65-F5344CB8AC3E}">
        <p14:creationId xmlns:p14="http://schemas.microsoft.com/office/powerpoint/2010/main" val="244551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486454-DAD7-D856-3141-B692245AF652}"/>
              </a:ext>
            </a:extLst>
          </p:cNvPr>
          <p:cNvSpPr txBox="1"/>
          <p:nvPr/>
        </p:nvSpPr>
        <p:spPr>
          <a:xfrm>
            <a:off x="840486" y="1012954"/>
            <a:ext cx="10511027" cy="4832092"/>
          </a:xfrm>
          <a:prstGeom prst="rect">
            <a:avLst/>
          </a:prstGeom>
          <a:solidFill>
            <a:srgbClr val="3B2F59"/>
          </a:solidFill>
        </p:spPr>
        <p:txBody>
          <a:bodyPr wrap="square" rtlCol="0">
            <a:spAutoFit/>
          </a:bodyPr>
          <a:lstStyle/>
          <a:p>
            <a:r>
              <a:rPr lang="en-AU" sz="4400" dirty="0">
                <a:solidFill>
                  <a:schemeClr val="bg1"/>
                </a:solidFill>
                <a:ea typeface="Tahoma" panose="020B0604030504040204" pitchFamily="34" charset="0"/>
                <a:cs typeface="Tahoma" panose="020B0604030504040204" pitchFamily="34" charset="0"/>
              </a:rPr>
              <a:t>1 John 4:9-10 NLT </a:t>
            </a:r>
          </a:p>
          <a:p>
            <a:r>
              <a:rPr lang="en-AU" sz="4400" dirty="0">
                <a:solidFill>
                  <a:schemeClr val="bg1"/>
                </a:solidFill>
                <a:ea typeface="Tahoma" panose="020B0604030504040204" pitchFamily="34" charset="0"/>
                <a:cs typeface="Tahoma" panose="020B0604030504040204" pitchFamily="34" charset="0"/>
              </a:rPr>
              <a:t>God showed how much he loved us by sending his one and only Son into the world so that we might have eternal life through him. This is real love—not that we loved God, but that he loved us and sent his Son as a sacrifice to take away our sins.</a:t>
            </a:r>
          </a:p>
        </p:txBody>
      </p:sp>
      <p:pic>
        <p:nvPicPr>
          <p:cNvPr id="4" name="Picture 3">
            <a:extLst>
              <a:ext uri="{FF2B5EF4-FFF2-40B4-BE49-F238E27FC236}">
                <a16:creationId xmlns:a16="http://schemas.microsoft.com/office/drawing/2014/main" id="{2767FE8C-C232-E0FD-B0EE-024D1198CAB6}"/>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60309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0"/>
            <a:ext cx="12191980" cy="6856718"/>
          </a:xfrm>
          <a:prstGeom prst="rect">
            <a:avLst/>
          </a:prstGeom>
        </p:spPr>
      </p:pic>
      <p:sp>
        <p:nvSpPr>
          <p:cNvPr id="2" name="TextBox 1">
            <a:extLst>
              <a:ext uri="{FF2B5EF4-FFF2-40B4-BE49-F238E27FC236}">
                <a16:creationId xmlns:a16="http://schemas.microsoft.com/office/drawing/2014/main" id="{93486454-DAD7-D856-3141-B692245AF652}"/>
              </a:ext>
            </a:extLst>
          </p:cNvPr>
          <p:cNvSpPr txBox="1"/>
          <p:nvPr/>
        </p:nvSpPr>
        <p:spPr>
          <a:xfrm>
            <a:off x="591740" y="827647"/>
            <a:ext cx="11008519" cy="5201424"/>
          </a:xfrm>
          <a:prstGeom prst="rect">
            <a:avLst/>
          </a:prstGeom>
          <a:solidFill>
            <a:srgbClr val="3B2F59"/>
          </a:solidFill>
        </p:spPr>
        <p:txBody>
          <a:bodyPr wrap="square" rtlCol="0">
            <a:spAutoFit/>
          </a:bodyPr>
          <a:lstStyle/>
          <a:p>
            <a:pPr marL="914400" indent="-914400">
              <a:buAutoNum type="arabicPeriod" startAt="2"/>
            </a:pPr>
            <a:r>
              <a:rPr lang="en-AU" sz="8000" dirty="0">
                <a:solidFill>
                  <a:prstClr val="white"/>
                </a:solidFill>
                <a:latin typeface="Congenial Black" panose="02000503040000020004" pitchFamily="2" charset="0"/>
              </a:rPr>
              <a:t>I’ve learned… </a:t>
            </a:r>
          </a:p>
          <a:p>
            <a:r>
              <a:rPr lang="en-AU" sz="8000" dirty="0">
                <a:solidFill>
                  <a:prstClr val="white"/>
                </a:solidFill>
                <a:latin typeface="Congenial Black" panose="02000503040000020004" pitchFamily="2" charset="0"/>
              </a:rPr>
              <a:t>		Idols do not Work.</a:t>
            </a:r>
          </a:p>
          <a:p>
            <a:endParaRPr lang="en-AU" sz="2800" dirty="0">
              <a:solidFill>
                <a:schemeClr val="bg1"/>
              </a:solidFill>
              <a:ea typeface="Tahoma" panose="020B0604030504040204" pitchFamily="34" charset="0"/>
              <a:cs typeface="Tahoma" panose="020B0604030504040204" pitchFamily="34" charset="0"/>
            </a:endParaRPr>
          </a:p>
          <a:p>
            <a:endParaRPr lang="en-AU" sz="4800" dirty="0">
              <a:solidFill>
                <a:schemeClr val="bg1"/>
              </a:solidFill>
              <a:ea typeface="Tahoma" panose="020B0604030504040204" pitchFamily="34" charset="0"/>
              <a:cs typeface="Tahoma" panose="020B0604030504040204" pitchFamily="34" charset="0"/>
            </a:endParaRPr>
          </a:p>
          <a:p>
            <a:r>
              <a:rPr lang="en-AU" sz="4800" dirty="0">
                <a:solidFill>
                  <a:schemeClr val="bg1"/>
                </a:solidFill>
                <a:ea typeface="Tahoma" panose="020B0604030504040204" pitchFamily="34" charset="0"/>
                <a:cs typeface="Tahoma" panose="020B0604030504040204" pitchFamily="34" charset="0"/>
              </a:rPr>
              <a:t>An Idol is anything other than Christ which we turn to when under pressure. </a:t>
            </a:r>
          </a:p>
        </p:txBody>
      </p:sp>
      <p:pic>
        <p:nvPicPr>
          <p:cNvPr id="3" name="Picture 2">
            <a:extLst>
              <a:ext uri="{FF2B5EF4-FFF2-40B4-BE49-F238E27FC236}">
                <a16:creationId xmlns:a16="http://schemas.microsoft.com/office/drawing/2014/main" id="{11072646-EAFA-A660-9305-E0E8773827F7}"/>
              </a:ext>
            </a:extLst>
          </p:cNvPr>
          <p:cNvPicPr>
            <a:picLocks noChangeAspect="1"/>
          </p:cNvPicPr>
          <p:nvPr/>
        </p:nvPicPr>
        <p:blipFill>
          <a:blip r:embed="rId3"/>
          <a:stretch>
            <a:fillRect/>
          </a:stretch>
        </p:blipFill>
        <p:spPr>
          <a:xfrm>
            <a:off x="0" y="-1282"/>
            <a:ext cx="12192000" cy="6857999"/>
          </a:xfrm>
          <a:prstGeom prst="rect">
            <a:avLst/>
          </a:prstGeom>
        </p:spPr>
      </p:pic>
    </p:spTree>
    <p:extLst>
      <p:ext uri="{BB962C8B-B14F-4D97-AF65-F5344CB8AC3E}">
        <p14:creationId xmlns:p14="http://schemas.microsoft.com/office/powerpoint/2010/main" val="29477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486454-DAD7-D856-3141-B692245AF652}"/>
              </a:ext>
            </a:extLst>
          </p:cNvPr>
          <p:cNvSpPr txBox="1"/>
          <p:nvPr/>
        </p:nvSpPr>
        <p:spPr>
          <a:xfrm>
            <a:off x="907161" y="1166842"/>
            <a:ext cx="10511027" cy="4524315"/>
          </a:xfrm>
          <a:prstGeom prst="rect">
            <a:avLst/>
          </a:prstGeom>
          <a:solidFill>
            <a:srgbClr val="3B2F59"/>
          </a:solidFill>
        </p:spPr>
        <p:txBody>
          <a:bodyPr wrap="square" rtlCol="0">
            <a:spAutoFit/>
          </a:bodyPr>
          <a:lstStyle/>
          <a:p>
            <a:r>
              <a:rPr lang="en-AU" sz="4800" dirty="0">
                <a:solidFill>
                  <a:schemeClr val="bg1"/>
                </a:solidFill>
                <a:ea typeface="Tahoma" panose="020B0604030504040204" pitchFamily="34" charset="0"/>
                <a:cs typeface="Tahoma" panose="020B0604030504040204" pitchFamily="34" charset="0"/>
              </a:rPr>
              <a:t>Ezekiel 8:10 NLT</a:t>
            </a:r>
          </a:p>
          <a:p>
            <a:r>
              <a:rPr lang="en-AU" sz="4800" dirty="0">
                <a:solidFill>
                  <a:schemeClr val="bg1"/>
                </a:solidFill>
                <a:ea typeface="Tahoma" panose="020B0604030504040204" pitchFamily="34" charset="0"/>
                <a:cs typeface="Tahoma" panose="020B0604030504040204" pitchFamily="34" charset="0"/>
              </a:rPr>
              <a:t>So I went in and saw the walls covered with engravings of all kinds of crawling animals and detestable creatures. I also saw the various idols worshiped by the people of Israel.</a:t>
            </a:r>
          </a:p>
        </p:txBody>
      </p:sp>
      <p:pic>
        <p:nvPicPr>
          <p:cNvPr id="3" name="Picture 2">
            <a:extLst>
              <a:ext uri="{FF2B5EF4-FFF2-40B4-BE49-F238E27FC236}">
                <a16:creationId xmlns:a16="http://schemas.microsoft.com/office/drawing/2014/main" id="{7374DAA7-6087-F3D9-579E-5438F81E09BC}"/>
              </a:ext>
            </a:extLst>
          </p:cNvPr>
          <p:cNvPicPr>
            <a:picLocks noChangeAspect="1"/>
          </p:cNvPicPr>
          <p:nvPr/>
        </p:nvPicPr>
        <p:blipFill>
          <a:blip r:embed="rId3"/>
          <a:stretch>
            <a:fillRect/>
          </a:stretch>
        </p:blipFill>
        <p:spPr>
          <a:xfrm>
            <a:off x="0" y="-1281"/>
            <a:ext cx="12192000" cy="6857999"/>
          </a:xfrm>
          <a:prstGeom prst="rect">
            <a:avLst/>
          </a:prstGeom>
        </p:spPr>
      </p:pic>
    </p:spTree>
    <p:extLst>
      <p:ext uri="{BB962C8B-B14F-4D97-AF65-F5344CB8AC3E}">
        <p14:creationId xmlns:p14="http://schemas.microsoft.com/office/powerpoint/2010/main" val="322447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486454-DAD7-D856-3141-B692245AF652}"/>
              </a:ext>
            </a:extLst>
          </p:cNvPr>
          <p:cNvSpPr txBox="1"/>
          <p:nvPr/>
        </p:nvSpPr>
        <p:spPr>
          <a:xfrm>
            <a:off x="821531" y="2028616"/>
            <a:ext cx="10548938" cy="2800767"/>
          </a:xfrm>
          <a:prstGeom prst="rect">
            <a:avLst/>
          </a:prstGeom>
          <a:solidFill>
            <a:srgbClr val="3B2F59"/>
          </a:solidFill>
        </p:spPr>
        <p:txBody>
          <a:bodyPr wrap="square" rtlCol="0">
            <a:spAutoFit/>
          </a:bodyPr>
          <a:lstStyle/>
          <a:p>
            <a:r>
              <a:rPr lang="en-AU" sz="8800" dirty="0">
                <a:solidFill>
                  <a:prstClr val="white"/>
                </a:solidFill>
                <a:latin typeface="Congenial Black" panose="02000503040000020004" pitchFamily="2" charset="0"/>
              </a:rPr>
              <a:t>3. I’ve learned… </a:t>
            </a:r>
          </a:p>
          <a:p>
            <a:r>
              <a:rPr lang="en-AU" sz="8800" dirty="0">
                <a:solidFill>
                  <a:prstClr val="white"/>
                </a:solidFill>
                <a:latin typeface="Congenial Black" panose="02000503040000020004" pitchFamily="2" charset="0"/>
              </a:rPr>
              <a:t>		to Rest in God. </a:t>
            </a:r>
            <a:endParaRPr lang="en-AU" sz="3200" dirty="0">
              <a:solidFill>
                <a:schemeClr val="bg1"/>
              </a:solidFill>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74884338-F080-4D1E-44C1-E251F3DADDEB}"/>
              </a:ext>
            </a:extLst>
          </p:cNvPr>
          <p:cNvPicPr>
            <a:picLocks noChangeAspect="1"/>
          </p:cNvPicPr>
          <p:nvPr/>
        </p:nvPicPr>
        <p:blipFill>
          <a:blip r:embed="rId3"/>
          <a:stretch>
            <a:fillRect/>
          </a:stretch>
        </p:blipFill>
        <p:spPr>
          <a:xfrm>
            <a:off x="0" y="1"/>
            <a:ext cx="12192000" cy="6857999"/>
          </a:xfrm>
          <a:prstGeom prst="rect">
            <a:avLst/>
          </a:prstGeom>
        </p:spPr>
      </p:pic>
    </p:spTree>
    <p:extLst>
      <p:ext uri="{BB962C8B-B14F-4D97-AF65-F5344CB8AC3E}">
        <p14:creationId xmlns:p14="http://schemas.microsoft.com/office/powerpoint/2010/main" val="201954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486454-DAD7-D856-3141-B692245AF652}"/>
              </a:ext>
            </a:extLst>
          </p:cNvPr>
          <p:cNvSpPr txBox="1"/>
          <p:nvPr/>
        </p:nvSpPr>
        <p:spPr>
          <a:xfrm>
            <a:off x="840486" y="612844"/>
            <a:ext cx="10511027" cy="5632311"/>
          </a:xfrm>
          <a:prstGeom prst="rect">
            <a:avLst/>
          </a:prstGeom>
          <a:solidFill>
            <a:srgbClr val="3B2F59"/>
          </a:solidFill>
        </p:spPr>
        <p:txBody>
          <a:bodyPr wrap="square" rtlCol="0">
            <a:spAutoFit/>
          </a:bodyPr>
          <a:lstStyle/>
          <a:p>
            <a:r>
              <a:rPr lang="en-AU" sz="4000" dirty="0">
                <a:solidFill>
                  <a:schemeClr val="bg1"/>
                </a:solidFill>
                <a:ea typeface="Tahoma" panose="020B0604030504040204" pitchFamily="34" charset="0"/>
                <a:cs typeface="Tahoma" panose="020B0604030504040204" pitchFamily="34" charset="0"/>
              </a:rPr>
              <a:t>Hebrews 4:1-3a NLT</a:t>
            </a:r>
          </a:p>
          <a:p>
            <a:r>
              <a:rPr lang="en-AU" sz="4000" dirty="0">
                <a:solidFill>
                  <a:schemeClr val="bg1"/>
                </a:solidFill>
                <a:ea typeface="Tahoma" panose="020B0604030504040204" pitchFamily="34" charset="0"/>
                <a:cs typeface="Tahoma" panose="020B0604030504040204" pitchFamily="34" charset="0"/>
              </a:rPr>
              <a:t>God’s promise of entering his rest still stands, so we ought to tremble with fear that some of you might fail to experience it. For this good news—that God has prepared this rest—has been announced to us just as it was to them. But it did them no good because they didn’t share the faith of those who listened to God. For only we who believe can enter his rest.</a:t>
            </a:r>
          </a:p>
        </p:txBody>
      </p:sp>
      <p:pic>
        <p:nvPicPr>
          <p:cNvPr id="3" name="Picture 2">
            <a:extLst>
              <a:ext uri="{FF2B5EF4-FFF2-40B4-BE49-F238E27FC236}">
                <a16:creationId xmlns:a16="http://schemas.microsoft.com/office/drawing/2014/main" id="{0114E545-1B30-D9B3-1E47-A69FCAE2F5DA}"/>
              </a:ext>
            </a:extLst>
          </p:cNvPr>
          <p:cNvPicPr>
            <a:picLocks noChangeAspect="1"/>
          </p:cNvPicPr>
          <p:nvPr/>
        </p:nvPicPr>
        <p:blipFill>
          <a:blip r:embed="rId3"/>
          <a:stretch>
            <a:fillRect/>
          </a:stretch>
        </p:blipFill>
        <p:spPr>
          <a:xfrm>
            <a:off x="0" y="-1281"/>
            <a:ext cx="12192000" cy="6857999"/>
          </a:xfrm>
          <a:prstGeom prst="rect">
            <a:avLst/>
          </a:prstGeom>
        </p:spPr>
      </p:pic>
    </p:spTree>
    <p:extLst>
      <p:ext uri="{BB962C8B-B14F-4D97-AF65-F5344CB8AC3E}">
        <p14:creationId xmlns:p14="http://schemas.microsoft.com/office/powerpoint/2010/main" val="153758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10;&#10;Description automatically generated">
            <a:extLst>
              <a:ext uri="{FF2B5EF4-FFF2-40B4-BE49-F238E27FC236}">
                <a16:creationId xmlns:a16="http://schemas.microsoft.com/office/drawing/2014/main" id="{912C8F00-D6DC-17C6-60C6-9A2692FDD5FD}"/>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67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486454-DAD7-D856-3141-B692245AF652}"/>
              </a:ext>
            </a:extLst>
          </p:cNvPr>
          <p:cNvSpPr txBox="1"/>
          <p:nvPr/>
        </p:nvSpPr>
        <p:spPr>
          <a:xfrm>
            <a:off x="840486" y="612844"/>
            <a:ext cx="10511027" cy="5632311"/>
          </a:xfrm>
          <a:prstGeom prst="rect">
            <a:avLst/>
          </a:prstGeom>
          <a:solidFill>
            <a:srgbClr val="3B2F59"/>
          </a:solidFill>
        </p:spPr>
        <p:txBody>
          <a:bodyPr wrap="square" rtlCol="0">
            <a:spAutoFit/>
          </a:bodyPr>
          <a:lstStyle/>
          <a:p>
            <a:r>
              <a:rPr lang="en-AU" sz="4000" dirty="0">
                <a:solidFill>
                  <a:schemeClr val="bg1"/>
                </a:solidFill>
                <a:ea typeface="Tahoma" panose="020B0604030504040204" pitchFamily="34" charset="0"/>
                <a:cs typeface="Tahoma" panose="020B0604030504040204" pitchFamily="34" charset="0"/>
              </a:rPr>
              <a:t>Matthew 11:28-30 MSG</a:t>
            </a:r>
          </a:p>
          <a:p>
            <a:r>
              <a:rPr lang="en-AU" sz="4000" dirty="0">
                <a:solidFill>
                  <a:schemeClr val="bg1"/>
                </a:solidFill>
                <a:ea typeface="Tahoma" panose="020B0604030504040204" pitchFamily="34" charset="0"/>
                <a:cs typeface="Tahoma" panose="020B0604030504040204" pitchFamily="34" charset="0"/>
              </a:rPr>
              <a:t>“Are you tired? Worn out? Burned out on religion? Come to me. Get away with me and you’ll recover your life. I’ll show you how to take a real rest. Walk with me and work with me—watch how I do it. Learn the unforced rhythms of grace. I won’t lay anything heavy or ill-fitting on you. Keep company with me and you’ll learn to live freely and lightly.”</a:t>
            </a:r>
          </a:p>
        </p:txBody>
      </p:sp>
      <p:pic>
        <p:nvPicPr>
          <p:cNvPr id="3" name="Picture 2">
            <a:extLst>
              <a:ext uri="{FF2B5EF4-FFF2-40B4-BE49-F238E27FC236}">
                <a16:creationId xmlns:a16="http://schemas.microsoft.com/office/drawing/2014/main" id="{17652796-CC30-0C4D-6933-605D55CA8521}"/>
              </a:ext>
            </a:extLst>
          </p:cNvPr>
          <p:cNvPicPr>
            <a:picLocks noChangeAspect="1"/>
          </p:cNvPicPr>
          <p:nvPr/>
        </p:nvPicPr>
        <p:blipFill>
          <a:blip r:embed="rId3"/>
          <a:stretch>
            <a:fillRect/>
          </a:stretch>
        </p:blipFill>
        <p:spPr>
          <a:xfrm>
            <a:off x="0" y="1"/>
            <a:ext cx="12192000" cy="6857999"/>
          </a:xfrm>
          <a:prstGeom prst="rect">
            <a:avLst/>
          </a:prstGeom>
        </p:spPr>
      </p:pic>
      <p:pic>
        <p:nvPicPr>
          <p:cNvPr id="4" name="Picture 3">
            <a:extLst>
              <a:ext uri="{FF2B5EF4-FFF2-40B4-BE49-F238E27FC236}">
                <a16:creationId xmlns:a16="http://schemas.microsoft.com/office/drawing/2014/main" id="{5E8CB49F-7AD8-C66E-66C1-3581BAA5F17D}"/>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295546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414</Words>
  <Application>Microsoft Office PowerPoint</Application>
  <PresentationFormat>Widescreen</PresentationFormat>
  <Paragraphs>21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Congenial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Crossfield (Riverland Central Church)</dc:creator>
  <cp:lastModifiedBy>Matthew Brawn</cp:lastModifiedBy>
  <cp:revision>4</cp:revision>
  <dcterms:created xsi:type="dcterms:W3CDTF">2022-09-21T00:32:28Z</dcterms:created>
  <dcterms:modified xsi:type="dcterms:W3CDTF">2023-03-19T05:40:46Z</dcterms:modified>
</cp:coreProperties>
</file>