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svg" ContentType="image/svg+xml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authors.xml" ContentType="application/vnd.ms-powerpoint.author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77" r:id="rId5"/>
    <p:sldId id="293" r:id="rId6"/>
    <p:sldId id="287" r:id="rId7"/>
    <p:sldId id="288" r:id="rId8"/>
    <p:sldId id="296" r:id="rId9"/>
    <p:sldId id="297" r:id="rId10"/>
    <p:sldId id="298" r:id="rId11"/>
    <p:sldId id="299" r:id="rId12"/>
    <p:sldId id="301" r:id="rId13"/>
    <p:sldId id="286" r:id="rId14"/>
    <p:sldId id="295" r:id="rId15"/>
    <p:sldId id="27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15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5220" autoAdjust="0"/>
  </p:normalViewPr>
  <p:slideViewPr>
    <p:cSldViewPr snapToGrid="0">
      <p:cViewPr varScale="1">
        <p:scale>
          <a:sx n="80" d="100"/>
          <a:sy n="80" d="100"/>
        </p:scale>
        <p:origin x="-84" y="-60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1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62" d="100"/>
          <a:sy n="62" d="100"/>
        </p:scale>
        <p:origin x="2179" y="77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6AA3114B-0CDD-4419-A4DE-E0C29A2AE1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FC25048-78D1-4821-8E2B-7A77CCA12F8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52186-C111-43A8-A0F7-F77FFDE4DF82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1924695-047D-4CC8-8801-1AA37457E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0F00293-63F6-438D-A9A8-024975FD55F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6CFAD-C154-4C9C-AD01-665A5055065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78791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BBB5B-F3DE-41D7-B279-483D20E8E363}" type="datetimeFigureOut">
              <a:rPr lang="en-US" smtClean="0"/>
              <a:pPr/>
              <a:t>3/4/2023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B62BC0-7DC4-4569-951D-2BB9475345C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4641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CA325D4D-835D-41B6-9B16-A090AA08832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1D87D16-A856-42F4-9D8C-A0C1D482E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442052"/>
            <a:ext cx="12192000" cy="1425257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anchor="ctr"/>
          <a:lstStyle>
            <a:lvl1pPr algn="ctr">
              <a:defRPr sz="6000" cap="all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BD39BB44-64AC-49A7-8555-2CC62AD7C2D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3867309"/>
            <a:ext cx="12192000" cy="1036320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anchor="ctr"/>
          <a:lstStyle>
            <a:lvl1pPr marL="0" indent="0" algn="ctr">
              <a:buNone/>
              <a:defRPr sz="24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9F51AF15-A085-49C8-ABEC-EF90E7D7B2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192779" y="2325925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20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="" id="{22198964-B829-4E4F-AAE7-4D7A404AB7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33057" y="698523"/>
            <a:ext cx="5715000" cy="46908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xmlns="" id="{F7C80E83-E343-4BA5-ABB5-ACA84EEE623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81078" y="1853427"/>
            <a:ext cx="1252367" cy="86349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xmlns="" id="{BA56986C-C9AC-44CD-9D32-24AA209F764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xmlns="" id="{61B45AB9-9A5F-4872-A322-AD3890A5BE6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38200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xmlns="" id="{E5E3032E-6B86-4F42-95E1-7C7B1308719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69646" y="1853426"/>
            <a:ext cx="1252367" cy="863491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xmlns="" id="{C56EA384-B876-4E37-81CC-FF14C8064ED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26428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xmlns="" id="{7A136A37-A8C3-48F4-978F-3042B2451FF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26428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xmlns="" id="{90D156C2-557C-45F2-B9BA-7CE533312A0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258214" y="1853427"/>
            <a:ext cx="1252028" cy="863492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32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xmlns="" id="{38E358D4-D1F9-4872-A079-98E1F6BD662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14657" y="2883704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xmlns="" id="{8D809314-142B-40CA-8424-37611F5E9C1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14657" y="3253816"/>
            <a:ext cx="2939143" cy="469089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25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xmlns="" id="{3B652552-1A5B-4884-9BDF-1A266395934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4234542"/>
            <a:ext cx="12191999" cy="262345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6" name="Date Placeholder 3">
            <a:extLst>
              <a:ext uri="{FF2B5EF4-FFF2-40B4-BE49-F238E27FC236}">
                <a16:creationId xmlns:a16="http://schemas.microsoft.com/office/drawing/2014/main" xmlns="" id="{5C7A8808-3BA5-498D-8E57-CAB9DF0182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7" name="Footer Placeholder 4">
            <a:extLst>
              <a:ext uri="{FF2B5EF4-FFF2-40B4-BE49-F238E27FC236}">
                <a16:creationId xmlns:a16="http://schemas.microsoft.com/office/drawing/2014/main" xmlns="" id="{742EE3D7-DACC-458E-82B0-EC87F8BAE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38" name="Slide Number Placeholder 5">
            <a:extLst>
              <a:ext uri="{FF2B5EF4-FFF2-40B4-BE49-F238E27FC236}">
                <a16:creationId xmlns:a16="http://schemas.microsoft.com/office/drawing/2014/main" xmlns="" id="{8ED908E6-B839-44D9-AFFC-E5E5E592E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82226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41225E-57F6-4605-A684-F9B30F1F66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9568" y="2450440"/>
            <a:ext cx="4143432" cy="548711"/>
          </a:xfrm>
          <a:prstGeom prst="rect">
            <a:avLst/>
          </a:prstGeom>
        </p:spPr>
        <p:txBody>
          <a:bodyPr anchor="b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xmlns="" id="{C93927AF-DF09-4CE5-8767-B2ECF0215BF5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837756" y="0"/>
            <a:ext cx="7354243" cy="286247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AE2342C8-E968-4F49-930C-F5C43F88F0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19728" y="3365446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FE8D114B-8AAB-41D6-AFCF-750066A652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19728" y="3744950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DCCC938D-0BC7-4BBB-BBF2-B830D9D0C1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400800" y="3365446"/>
            <a:ext cx="4953000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796405D2-E28F-41EC-844E-034C5D7072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00800" y="3744950"/>
            <a:ext cx="4953000" cy="2046251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8751D887-2419-4911-A7CC-9B5A598D7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B8B214E0-C574-4CE5-8FF0-E0F965A4A0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6C033920-FB08-49F3-8A75-14E68EF78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1951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Competition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Graphic 48">
            <a:extLst>
              <a:ext uri="{FF2B5EF4-FFF2-40B4-BE49-F238E27FC236}">
                <a16:creationId xmlns:a16="http://schemas.microsoft.com/office/drawing/2014/main" xmlns="" id="{CC3C8467-268E-4ABA-B4F5-0808AFBB278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D69FF8FD-CDD1-4BEE-8DB9-0CD4BDE983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>
            <a:off x="7335793" y="766762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9F1257F-A86F-48F4-BFFA-9BFB4355ED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/>
          </p:cNvCxnSpPr>
          <p:nvPr userDrawn="1"/>
        </p:nvCxnSpPr>
        <p:spPr>
          <a:xfrm rot="5400000">
            <a:off x="7334351" y="757238"/>
            <a:ext cx="0" cy="490390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FFD01FCA-DF30-466C-9EAE-B0A13CF25D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5831167" y="4486275"/>
            <a:ext cx="622236" cy="622236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6F9F0CF-5966-47C2-9A41-0CD85E85D2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564642" y="4047275"/>
            <a:ext cx="622236" cy="622236"/>
          </a:xfrm>
          <a:prstGeom prst="rect">
            <a:avLst/>
          </a:prstGeom>
          <a:noFill/>
          <a:ln w="2857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92EFF630-FDAA-46A7-8CEE-21CAB6BC25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229331" y="2163148"/>
            <a:ext cx="622236" cy="622236"/>
          </a:xfrm>
          <a:prstGeom prst="rect">
            <a:avLst/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2383BA8C-6DBE-4569-B07B-9FB55F80D6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859108" y="3573553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1108DE16-ABA8-4BC8-93C4-F8A521C8A5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795826" y="4201049"/>
            <a:ext cx="622236" cy="622236"/>
          </a:xfrm>
          <a:prstGeom prst="rect">
            <a:avLst/>
          </a:prstGeom>
          <a:noFill/>
          <a:ln w="2857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93C062E-DD5E-49BC-A10D-F70C1931F0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962756" y="1603981"/>
            <a:ext cx="2057805" cy="767123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799781-E0A0-4C4E-A069-37290BED8F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40427" y="571145"/>
            <a:ext cx="5355570" cy="438144"/>
          </a:xfrm>
          <a:prstGeom prst="rect">
            <a:avLst/>
          </a:prstGeom>
        </p:spPr>
        <p:txBody>
          <a:bodyPr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xmlns="" id="{5D896357-F0C4-4728-BE54-A809E6E3100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63262" y="311795"/>
            <a:ext cx="1706966" cy="426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2" name="Text Placeholder 10">
            <a:extLst>
              <a:ext uri="{FF2B5EF4-FFF2-40B4-BE49-F238E27FC236}">
                <a16:creationId xmlns:a16="http://schemas.microsoft.com/office/drawing/2014/main" xmlns="" id="{CB13D4EF-593A-4D3C-9712-515EE5A358A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26762" y="1774346"/>
            <a:ext cx="1929792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cap="all" spc="100" baseline="0">
                <a:solidFill>
                  <a:schemeClr val="accent6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xmlns="" id="{449D2BE7-8177-406D-94BB-001D561B5A8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083673" y="2261070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0" name="Text Placeholder 10">
            <a:extLst>
              <a:ext uri="{FF2B5EF4-FFF2-40B4-BE49-F238E27FC236}">
                <a16:creationId xmlns:a16="http://schemas.microsoft.com/office/drawing/2014/main" xmlns="" id="{FD164278-C8C4-4514-8B3E-9505CB6747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149242" y="3061800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1" name="Text Placeholder 10">
            <a:extLst>
              <a:ext uri="{FF2B5EF4-FFF2-40B4-BE49-F238E27FC236}">
                <a16:creationId xmlns:a16="http://schemas.microsoft.com/office/drawing/2014/main" xmlns="" id="{45FF02C4-FA25-4AE4-B4EF-D106CDD0FEB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795826" y="3061800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xmlns="" id="{2EA0BE42-73C1-43D0-9520-94265CBEE4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13450" y="3671475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xmlns="" id="{4E23821A-CE37-4CA8-82BC-5731CBD7BC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418984" y="4145197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xmlns="" id="{83ED92E9-F268-4C1E-9440-F605C9EBD51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85509" y="4584197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accent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xmlns="" id="{B29F508B-CAFE-4871-8267-E5406A4D6C4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50168" y="4298971"/>
            <a:ext cx="913553" cy="4263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 cap="all" spc="100" baseline="0">
                <a:solidFill>
                  <a:schemeClr val="bg2">
                    <a:lumMod val="7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xmlns="" id="{C40D7D1C-3379-42CE-B3D7-A585CDECBD1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463261" y="5683895"/>
            <a:ext cx="1706966" cy="426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all" spc="100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5129BD8-DBDF-484C-89DD-80EDD7B827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CF621E8-9FBF-4DC8-AA1D-234C0A47D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C1D5819-A04D-4AB0-A144-E7BBA3400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08472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wth Strate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8B3D21-9143-4E6D-87CD-82F00F7DC6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314" y="627486"/>
            <a:ext cx="5268686" cy="568896"/>
          </a:xfrm>
          <a:prstGeom prst="rect">
            <a:avLst/>
          </a:prstGeom>
        </p:spPr>
        <p:txBody>
          <a:bodyPr anchor="ctr"/>
          <a:lstStyle>
            <a:lvl1pPr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235C24E7-D67D-40AA-B6B1-AE47659E18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20438" y="1011439"/>
            <a:ext cx="4989233" cy="56889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 cap="none" spc="100" baseline="0">
                <a:solidFill>
                  <a:schemeClr val="accent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9" name="Text Placeholder 14">
            <a:extLst>
              <a:ext uri="{FF2B5EF4-FFF2-40B4-BE49-F238E27FC236}">
                <a16:creationId xmlns:a16="http://schemas.microsoft.com/office/drawing/2014/main" xmlns="" id="{A756E9B8-BA57-4251-A0E6-DDADC29D95B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20666" y="2044485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xmlns="" id="{C0B962B5-0EC7-48EC-A687-C206A69C5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727695" y="2044485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xmlns="" id="{1314A100-8075-4D1D-995C-34F5838D58F2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0666" y="3428263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xmlns="" id="{9C946523-4B92-4003-B43C-B01D972454F4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27695" y="3428263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xmlns="" id="{F9BEEAAD-CC7F-427D-BCFF-1BBA5023ABE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20666" y="4812041"/>
            <a:ext cx="1584471" cy="1121230"/>
          </a:xfrm>
          <a:prstGeom prst="rect">
            <a:avLst/>
          </a:prstGeom>
          <a:ln w="28575">
            <a:solidFill>
              <a:schemeClr val="accent5">
                <a:lumMod val="50000"/>
              </a:schemeClr>
            </a:solidFill>
          </a:ln>
        </p:spPr>
        <p:txBody>
          <a:bodyPr lIns="182880" rIns="182880" anchor="ctr"/>
          <a:lstStyle>
            <a:lvl1pPr marL="0" indent="0" algn="ctr">
              <a:lnSpc>
                <a:spcPct val="100000"/>
              </a:lnSpc>
              <a:buNone/>
              <a:defRPr sz="2000" cap="all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name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xmlns="" id="{B6693A35-4411-4FE2-82FD-5D30D8D62AF3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727695" y="4812041"/>
            <a:ext cx="3081975" cy="112123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cap="none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xmlns="" id="{B658EBA7-4275-488A-B86F-67B70609F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  <a:effectLst/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7" name="Footer Placeholder 4">
            <a:extLst>
              <a:ext uri="{FF2B5EF4-FFF2-40B4-BE49-F238E27FC236}">
                <a16:creationId xmlns:a16="http://schemas.microsoft.com/office/drawing/2014/main" xmlns="" id="{A59824DA-522A-4135-800A-60F504928B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xmlns="" id="{93D3F372-68E2-486A-A105-748C2BB245A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683831" y="0"/>
            <a:ext cx="5508168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xmlns="" id="{8D667147-015B-4B04-886E-3451355DC7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12061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B09C70A-0F34-4BEB-BABD-659A58DC489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8F6663C8-5425-48D7-9E9D-F2B794222F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99301"/>
            <a:ext cx="4114800" cy="60796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xmlns="" id="{781F399C-8EA8-402F-B2A4-828B062584C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62186" y="1011441"/>
            <a:ext cx="3467628" cy="56889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xmlns="" id="{07DF62A2-2B04-4192-9858-1F4C30EFDA5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10838" y="2564313"/>
            <a:ext cx="4750631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910CB016-EEF8-4992-8F92-8FE3375CEB0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39877" y="2564313"/>
            <a:ext cx="3532840" cy="44876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 cap="none" spc="2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30" name="Content Placeholder 29">
            <a:extLst>
              <a:ext uri="{FF2B5EF4-FFF2-40B4-BE49-F238E27FC236}">
                <a16:creationId xmlns:a16="http://schemas.microsoft.com/office/drawing/2014/main" xmlns="" id="{E7176063-74EF-4FC1-A687-2F5900412F55}"/>
              </a:ext>
            </a:extLst>
          </p:cNvPr>
          <p:cNvSpPr>
            <a:spLocks noGrp="1"/>
          </p:cNvSpPr>
          <p:nvPr>
            <p:ph sz="quarter" idx="35" hasCustomPrompt="1"/>
          </p:nvPr>
        </p:nvSpPr>
        <p:spPr>
          <a:xfrm>
            <a:off x="911225" y="3187700"/>
            <a:ext cx="4749800" cy="2771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7" name="Content Placeholder 29">
            <a:extLst>
              <a:ext uri="{FF2B5EF4-FFF2-40B4-BE49-F238E27FC236}">
                <a16:creationId xmlns:a16="http://schemas.microsoft.com/office/drawing/2014/main" xmlns="" id="{1958214F-5F3C-4FBF-9DBD-97579EF4CF49}"/>
              </a:ext>
            </a:extLst>
          </p:cNvPr>
          <p:cNvSpPr>
            <a:spLocks noGrp="1"/>
          </p:cNvSpPr>
          <p:nvPr>
            <p:ph sz="quarter" idx="36" hasCustomPrompt="1"/>
          </p:nvPr>
        </p:nvSpPr>
        <p:spPr>
          <a:xfrm>
            <a:off x="7028164" y="3107442"/>
            <a:ext cx="4252612" cy="288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cap="all"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9058ECB-2935-45B1-80F1-ED38302C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8FC42CC-A62B-40E8-907A-F15D7C216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3E0735-85DE-48C3-8FE9-0754F9AB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81160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Yr Action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1A378E50-94EF-4230-91B3-4CDA4804D46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2749477" y="4411918"/>
            <a:ext cx="7895340" cy="344415"/>
            <a:chOff x="2749477" y="4411918"/>
            <a:chExt cx="7895340" cy="344415"/>
          </a:xfrm>
        </p:grpSpPr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xmlns="" id="{3FDF687F-1594-4839-AA46-5DACB2E040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74947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>
              <a:extLst>
                <a:ext uri="{FF2B5EF4-FFF2-40B4-BE49-F238E27FC236}">
                  <a16:creationId xmlns:a16="http://schemas.microsoft.com/office/drawing/2014/main" xmlns="" id="{EAD917A9-665D-46F4-8911-E2881838B6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99668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xmlns="" id="{37D52265-C77D-45A6-96A5-2656848A311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43557" y="441191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4075B284-B3F9-49E3-A5BC-FBFD2C706C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2750737" y="2675138"/>
            <a:ext cx="6313957" cy="344415"/>
            <a:chOff x="2750737" y="2675138"/>
            <a:chExt cx="6313957" cy="344415"/>
          </a:xfrm>
        </p:grpSpPr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xmlns="" id="{1D75FFD8-965E-47C7-B05F-A941B5164A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275073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xmlns="" id="{ABDDFF1A-AABD-4DA5-9811-02C4149132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5116887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xmlns="" id="{7862A0FB-DDED-42C5-B28D-D466080F46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9063434" y="2675138"/>
              <a:ext cx="1260" cy="344415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7CD073CE-AA33-40C2-9636-3F5C236050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92241" y="693422"/>
            <a:ext cx="3607518" cy="633402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8" name="Text Placeholder 14">
            <a:extLst>
              <a:ext uri="{FF2B5EF4-FFF2-40B4-BE49-F238E27FC236}">
                <a16:creationId xmlns:a16="http://schemas.microsoft.com/office/drawing/2014/main" xmlns="" id="{FC053B39-4BE6-44B3-8D93-ED230B1611A4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2029367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9" name="Text Placeholder 14">
            <a:extLst>
              <a:ext uri="{FF2B5EF4-FFF2-40B4-BE49-F238E27FC236}">
                <a16:creationId xmlns:a16="http://schemas.microsoft.com/office/drawing/2014/main" xmlns="" id="{95F74BD3-C751-4644-9E0D-36D890A69E6E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397612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14">
            <a:extLst>
              <a:ext uri="{FF2B5EF4-FFF2-40B4-BE49-F238E27FC236}">
                <a16:creationId xmlns:a16="http://schemas.microsoft.com/office/drawing/2014/main" xmlns="" id="{3D5CF2BE-8C0B-408F-AEEB-45E3B588305D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44687" y="2200550"/>
            <a:ext cx="1440088" cy="469597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6" name="Text Placeholder 14">
            <a:extLst>
              <a:ext uri="{FF2B5EF4-FFF2-40B4-BE49-F238E27FC236}">
                <a16:creationId xmlns:a16="http://schemas.microsoft.com/office/drawing/2014/main" xmlns="" id="{4A07D9B0-4F06-4D69-B211-37FC634E508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96804" y="2739533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20" name="Text Placeholder 14">
            <a:extLst>
              <a:ext uri="{FF2B5EF4-FFF2-40B4-BE49-F238E27FC236}">
                <a16:creationId xmlns:a16="http://schemas.microsoft.com/office/drawing/2014/main" xmlns="" id="{E36FDE7A-7F96-4A7E-AB4F-DBCEFD81C3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71234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4">
            <a:extLst>
              <a:ext uri="{FF2B5EF4-FFF2-40B4-BE49-F238E27FC236}">
                <a16:creationId xmlns:a16="http://schemas.microsoft.com/office/drawing/2014/main" xmlns="" id="{C3C9C771-CEBA-46FF-9941-0F82E4028CC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50176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14">
            <a:extLst>
              <a:ext uri="{FF2B5EF4-FFF2-40B4-BE49-F238E27FC236}">
                <a16:creationId xmlns:a16="http://schemas.microsoft.com/office/drawing/2014/main" xmlns="" id="{945F6154-355B-4195-8155-1E8C079CDEE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17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4">
            <a:extLst>
              <a:ext uri="{FF2B5EF4-FFF2-40B4-BE49-F238E27FC236}">
                <a16:creationId xmlns:a16="http://schemas.microsoft.com/office/drawing/2014/main" xmlns="" id="{B8E228D5-C0F1-4215-8880-B28856B6F77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08059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Text Placeholder 14">
            <a:extLst>
              <a:ext uri="{FF2B5EF4-FFF2-40B4-BE49-F238E27FC236}">
                <a16:creationId xmlns:a16="http://schemas.microsoft.com/office/drawing/2014/main" xmlns="" id="{5568E40A-0330-4C80-9F64-FB6C4B7CC1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10807" y="3170170"/>
            <a:ext cx="61531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14">
            <a:extLst>
              <a:ext uri="{FF2B5EF4-FFF2-40B4-BE49-F238E27FC236}">
                <a16:creationId xmlns:a16="http://schemas.microsoft.com/office/drawing/2014/main" xmlns="" id="{EC8A3FD2-F6F6-40A0-89E1-7769CBB8D4B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65942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14">
            <a:extLst>
              <a:ext uri="{FF2B5EF4-FFF2-40B4-BE49-F238E27FC236}">
                <a16:creationId xmlns:a16="http://schemas.microsoft.com/office/drawing/2014/main" xmlns="" id="{A882D901-8E7C-431B-B6E9-14C8BD5B22C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4883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14">
            <a:extLst>
              <a:ext uri="{FF2B5EF4-FFF2-40B4-BE49-F238E27FC236}">
                <a16:creationId xmlns:a16="http://schemas.microsoft.com/office/drawing/2014/main" xmlns="" id="{2051E2EF-F729-4B79-8CD4-C0D60EE9AD0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23825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14">
            <a:extLst>
              <a:ext uri="{FF2B5EF4-FFF2-40B4-BE49-F238E27FC236}">
                <a16:creationId xmlns:a16="http://schemas.microsoft.com/office/drawing/2014/main" xmlns="" id="{A8A6BF26-67C7-4AFD-82B4-5F8831E6276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802766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14">
            <a:extLst>
              <a:ext uri="{FF2B5EF4-FFF2-40B4-BE49-F238E27FC236}">
                <a16:creationId xmlns:a16="http://schemas.microsoft.com/office/drawing/2014/main" xmlns="" id="{9D579002-8C14-4A35-90BB-43E508420D98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17081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14">
            <a:extLst>
              <a:ext uri="{FF2B5EF4-FFF2-40B4-BE49-F238E27FC236}">
                <a16:creationId xmlns:a16="http://schemas.microsoft.com/office/drawing/2014/main" xmlns="" id="{AA2D386B-15E3-4543-8D79-5B890CB60E7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606496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14">
            <a:extLst>
              <a:ext uri="{FF2B5EF4-FFF2-40B4-BE49-F238E27FC236}">
                <a16:creationId xmlns:a16="http://schemas.microsoft.com/office/drawing/2014/main" xmlns="" id="{D1BBCCCB-0A70-4CE2-AC23-DC53C20096B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395907" y="3170170"/>
            <a:ext cx="495300" cy="65227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Text Placeholder 14">
            <a:extLst>
              <a:ext uri="{FF2B5EF4-FFF2-40B4-BE49-F238E27FC236}">
                <a16:creationId xmlns:a16="http://schemas.microsoft.com/office/drawing/2014/main" xmlns="" id="{83DD38EA-382F-4255-927F-5F23153D51A7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202936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2" name="Text Placeholder 14">
            <a:extLst>
              <a:ext uri="{FF2B5EF4-FFF2-40B4-BE49-F238E27FC236}">
                <a16:creationId xmlns:a16="http://schemas.microsoft.com/office/drawing/2014/main" xmlns="" id="{DDBB317C-ECEA-48F8-B070-51A7C7B4CDB2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5976442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b="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14">
            <a:extLst>
              <a:ext uri="{FF2B5EF4-FFF2-40B4-BE49-F238E27FC236}">
                <a16:creationId xmlns:a16="http://schemas.microsoft.com/office/drawing/2014/main" xmlns="" id="{5C19CD78-318A-4E21-9027-254A8711F4C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23517" y="4003137"/>
            <a:ext cx="1440088" cy="408780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14">
            <a:extLst>
              <a:ext uri="{FF2B5EF4-FFF2-40B4-BE49-F238E27FC236}">
                <a16:creationId xmlns:a16="http://schemas.microsoft.com/office/drawing/2014/main" xmlns="" id="{A437805B-FB40-4996-AD55-1BF1A2D64F0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696804" y="4437609"/>
            <a:ext cx="1021001" cy="501726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2000" cap="none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year</a:t>
            </a:r>
          </a:p>
        </p:txBody>
      </p:sp>
      <p:sp>
        <p:nvSpPr>
          <p:cNvPr id="32" name="Text Placeholder 14">
            <a:extLst>
              <a:ext uri="{FF2B5EF4-FFF2-40B4-BE49-F238E27FC236}">
                <a16:creationId xmlns:a16="http://schemas.microsoft.com/office/drawing/2014/main" xmlns="" id="{40A55730-770B-4851-B7C1-A3AE260339E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71234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14">
            <a:extLst>
              <a:ext uri="{FF2B5EF4-FFF2-40B4-BE49-F238E27FC236}">
                <a16:creationId xmlns:a16="http://schemas.microsoft.com/office/drawing/2014/main" xmlns="" id="{32F5F67C-8450-4CC2-984C-18CEA2A424F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250176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14">
            <a:extLst>
              <a:ext uri="{FF2B5EF4-FFF2-40B4-BE49-F238E27FC236}">
                <a16:creationId xmlns:a16="http://schemas.microsoft.com/office/drawing/2014/main" xmlns="" id="{205940B1-D0A7-4FA0-8075-1DD875262A2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29117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14">
            <a:extLst>
              <a:ext uri="{FF2B5EF4-FFF2-40B4-BE49-F238E27FC236}">
                <a16:creationId xmlns:a16="http://schemas.microsoft.com/office/drawing/2014/main" xmlns="" id="{FF257E24-EF53-4359-8CF5-CC42A8F6618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08059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14">
            <a:extLst>
              <a:ext uri="{FF2B5EF4-FFF2-40B4-BE49-F238E27FC236}">
                <a16:creationId xmlns:a16="http://schemas.microsoft.com/office/drawing/2014/main" xmlns="" id="{5A2166B8-0F7E-45E9-970E-79F921472A30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810807" y="4871997"/>
            <a:ext cx="61531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14">
            <a:extLst>
              <a:ext uri="{FF2B5EF4-FFF2-40B4-BE49-F238E27FC236}">
                <a16:creationId xmlns:a16="http://schemas.microsoft.com/office/drawing/2014/main" xmlns="" id="{FF45DCBF-40C1-4B85-9196-4C0237FA8CE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65942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14">
            <a:extLst>
              <a:ext uri="{FF2B5EF4-FFF2-40B4-BE49-F238E27FC236}">
                <a16:creationId xmlns:a16="http://schemas.microsoft.com/office/drawing/2014/main" xmlns="" id="{E0182695-A664-4408-ACB6-D9273831D56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4883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14">
            <a:extLst>
              <a:ext uri="{FF2B5EF4-FFF2-40B4-BE49-F238E27FC236}">
                <a16:creationId xmlns:a16="http://schemas.microsoft.com/office/drawing/2014/main" xmlns="" id="{2928531F-4FEC-4B06-9428-27244D33B936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23825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14">
            <a:extLst>
              <a:ext uri="{FF2B5EF4-FFF2-40B4-BE49-F238E27FC236}">
                <a16:creationId xmlns:a16="http://schemas.microsoft.com/office/drawing/2014/main" xmlns="" id="{E678C8DB-AF28-4A99-B976-36F54BA279CD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02766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14">
            <a:extLst>
              <a:ext uri="{FF2B5EF4-FFF2-40B4-BE49-F238E27FC236}">
                <a16:creationId xmlns:a16="http://schemas.microsoft.com/office/drawing/2014/main" xmlns="" id="{FB1CBFC6-0E9C-4ECA-A915-798C00479D6B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817081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Text Placeholder 14">
            <a:extLst>
              <a:ext uri="{FF2B5EF4-FFF2-40B4-BE49-F238E27FC236}">
                <a16:creationId xmlns:a16="http://schemas.microsoft.com/office/drawing/2014/main" xmlns="" id="{B4EC71CB-AE6D-46A0-87B4-6E2BD6A1CF6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06496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Text Placeholder 14">
            <a:extLst>
              <a:ext uri="{FF2B5EF4-FFF2-40B4-BE49-F238E27FC236}">
                <a16:creationId xmlns:a16="http://schemas.microsoft.com/office/drawing/2014/main" xmlns="" id="{16A1EE39-3790-4721-9E09-19024F590A9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0395907" y="4871997"/>
            <a:ext cx="495300" cy="652272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1200" cap="none" spc="100" baseline="0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xmlns="" id="{D4F8B141-9EE2-47E7-AF2A-94CECF9077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2047081" y="4694680"/>
            <a:ext cx="8510121" cy="0"/>
            <a:chOff x="1504814" y="2488864"/>
            <a:chExt cx="8510121" cy="0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xmlns="" id="{0D73D561-653C-420E-BC66-5DA51DD36C8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xmlns="" id="{D3729D46-C590-474A-BF51-5B9D4359EB7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xmlns="" id="{148D21A3-16A8-4ECB-832A-29159F1D20E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xmlns="" id="{DB217E3B-A68A-4BBD-889D-C078F6616C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xmlns="" id="{3AC64796-B68D-4AE1-A16E-54663926A7F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xmlns="" id="{869D787A-5A6E-4ADB-BAAA-FC5EF3EF1B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xmlns="" id="{1E371F89-9862-4F45-9CA4-A53BF2C3F72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xmlns="" id="{819AC00F-FB14-4E51-ABB2-C72FB6C0A0F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xmlns="" id="{E083D041-D6E2-4DFF-A37E-21E03F46AF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xmlns="" id="{E4589E1D-9976-4550-917F-D88195CDCE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xmlns="" id="{1065CC16-DED3-4048-8705-CA87554422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xmlns="" id="{4EDC1B45-4090-4B45-80FB-8DF542E67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872910" y="4599626"/>
            <a:ext cx="8858463" cy="174171"/>
            <a:chOff x="1835966" y="4162015"/>
            <a:chExt cx="8858463" cy="174171"/>
          </a:xfrm>
        </p:grpSpPr>
        <p:sp>
          <p:nvSpPr>
            <p:cNvPr id="90" name="Oval 234">
              <a:extLst>
                <a:ext uri="{FF2B5EF4-FFF2-40B4-BE49-F238E27FC236}">
                  <a16:creationId xmlns:a16="http://schemas.microsoft.com/office/drawing/2014/main" xmlns="" id="{1EFAF30E-1CB4-4DCC-B1A8-30450AECDE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236">
              <a:extLst>
                <a:ext uri="{FF2B5EF4-FFF2-40B4-BE49-F238E27FC236}">
                  <a16:creationId xmlns:a16="http://schemas.microsoft.com/office/drawing/2014/main" xmlns="" id="{A53911EE-BFCB-48ED-9821-C8FD0449842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238">
              <a:extLst>
                <a:ext uri="{FF2B5EF4-FFF2-40B4-BE49-F238E27FC236}">
                  <a16:creationId xmlns:a16="http://schemas.microsoft.com/office/drawing/2014/main" xmlns="" id="{AE84E691-02AF-4C42-B3B7-EE46E825C0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240">
              <a:extLst>
                <a:ext uri="{FF2B5EF4-FFF2-40B4-BE49-F238E27FC236}">
                  <a16:creationId xmlns:a16="http://schemas.microsoft.com/office/drawing/2014/main" xmlns="" id="{EB9041A9-2967-41AF-BE0A-A7476B97B2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242">
              <a:extLst>
                <a:ext uri="{FF2B5EF4-FFF2-40B4-BE49-F238E27FC236}">
                  <a16:creationId xmlns:a16="http://schemas.microsoft.com/office/drawing/2014/main" xmlns="" id="{2B7F05AE-8C2E-43EB-BBA0-897D173AF6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Oval 244">
              <a:extLst>
                <a:ext uri="{FF2B5EF4-FFF2-40B4-BE49-F238E27FC236}">
                  <a16:creationId xmlns:a16="http://schemas.microsoft.com/office/drawing/2014/main" xmlns="" id="{4248E8A5-3D01-49ED-BEC6-0D27C4C50B7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246">
              <a:extLst>
                <a:ext uri="{FF2B5EF4-FFF2-40B4-BE49-F238E27FC236}">
                  <a16:creationId xmlns:a16="http://schemas.microsoft.com/office/drawing/2014/main" xmlns="" id="{A50B1FA2-FFAB-4A04-8C04-CF6BC1BCDC9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Oval 248">
              <a:extLst>
                <a:ext uri="{FF2B5EF4-FFF2-40B4-BE49-F238E27FC236}">
                  <a16:creationId xmlns:a16="http://schemas.microsoft.com/office/drawing/2014/main" xmlns="" id="{B70F9284-E3A9-4E8C-9C28-93D985513A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Oval 250">
              <a:extLst>
                <a:ext uri="{FF2B5EF4-FFF2-40B4-BE49-F238E27FC236}">
                  <a16:creationId xmlns:a16="http://schemas.microsoft.com/office/drawing/2014/main" xmlns="" id="{494AA308-491E-44AE-A81D-E62D362FC4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Oval 252">
              <a:extLst>
                <a:ext uri="{FF2B5EF4-FFF2-40B4-BE49-F238E27FC236}">
                  <a16:creationId xmlns:a16="http://schemas.microsoft.com/office/drawing/2014/main" xmlns="" id="{03B58A61-0691-4D1F-9A25-7CCB12DA91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Oval 254">
              <a:extLst>
                <a:ext uri="{FF2B5EF4-FFF2-40B4-BE49-F238E27FC236}">
                  <a16:creationId xmlns:a16="http://schemas.microsoft.com/office/drawing/2014/main" xmlns="" id="{57F5DE50-7369-4681-A8F6-5E935A5178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256">
              <a:extLst>
                <a:ext uri="{FF2B5EF4-FFF2-40B4-BE49-F238E27FC236}">
                  <a16:creationId xmlns:a16="http://schemas.microsoft.com/office/drawing/2014/main" xmlns="" id="{4C666F7C-EBDE-456E-B607-1E0FA69243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FFFF66A7-062A-4A45-8A10-A8F847AF18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2049387" y="2999128"/>
            <a:ext cx="8510121" cy="0"/>
            <a:chOff x="1504814" y="2488864"/>
            <a:chExt cx="8510121" cy="0"/>
          </a:xfrm>
        </p:grpSpPr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xmlns="" id="{A2090933-BFE5-4598-998F-C2857039426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504814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xmlns="" id="{C7E50B9E-AD14-448E-B2DF-ED1D0F49086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301137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>
              <a:extLst>
                <a:ext uri="{FF2B5EF4-FFF2-40B4-BE49-F238E27FC236}">
                  <a16:creationId xmlns:a16="http://schemas.microsoft.com/office/drawing/2014/main" xmlns="" id="{1F782020-9AE0-4B20-ACD4-057C60173A6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08377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xmlns="" id="{DE1A502D-7651-4CBE-81DE-FF4F102DAA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388009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xmlns="" id="{D4C29AAF-4E83-44DA-A084-3FF3C70F615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4655896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xmlns="" id="{AC5616E9-1DAC-4713-A257-8682DD24AC5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452219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>
              <a:extLst>
                <a:ext uri="{FF2B5EF4-FFF2-40B4-BE49-F238E27FC236}">
                  <a16:creationId xmlns:a16="http://schemas.microsoft.com/office/drawing/2014/main" xmlns="" id="{ACDC726D-AB0E-4ED3-82DB-9DD54ADB10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6234858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xmlns="" id="{12F1E4A6-E07E-4550-AB72-53438E0C4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031181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xmlns="" id="{6B638F82-2127-4858-AA45-F08A1CADAB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813820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xmlns="" id="{028005E8-9894-4966-8BDE-95577A6039D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8610143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xmlns="" id="{CFFBFEB2-9943-4D83-86DB-1A86AC15E8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399625" y="2488864"/>
              <a:ext cx="615310" cy="0"/>
            </a:xfrm>
            <a:prstGeom prst="line">
              <a:avLst/>
            </a:prstGeom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4" name="Group 133">
            <a:extLst>
              <a:ext uri="{FF2B5EF4-FFF2-40B4-BE49-F238E27FC236}">
                <a16:creationId xmlns:a16="http://schemas.microsoft.com/office/drawing/2014/main" xmlns="" id="{67045F09-8CF5-4E51-A65C-54F8BF01586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872910" y="2903401"/>
            <a:ext cx="8858463" cy="174171"/>
            <a:chOff x="1835966" y="4162015"/>
            <a:chExt cx="8858463" cy="174171"/>
          </a:xfrm>
        </p:grpSpPr>
        <p:sp>
          <p:nvSpPr>
            <p:cNvPr id="135" name="Oval 234">
              <a:extLst>
                <a:ext uri="{FF2B5EF4-FFF2-40B4-BE49-F238E27FC236}">
                  <a16:creationId xmlns:a16="http://schemas.microsoft.com/office/drawing/2014/main" xmlns="" id="{09B4CFFD-0C29-4685-915E-4DC40D4DF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83596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Oval 236">
              <a:extLst>
                <a:ext uri="{FF2B5EF4-FFF2-40B4-BE49-F238E27FC236}">
                  <a16:creationId xmlns:a16="http://schemas.microsoft.com/office/drawing/2014/main" xmlns="" id="{736381B7-7D05-4040-9A1B-1918415768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2625447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Oval 238">
              <a:extLst>
                <a:ext uri="{FF2B5EF4-FFF2-40B4-BE49-F238E27FC236}">
                  <a16:creationId xmlns:a16="http://schemas.microsoft.com/office/drawing/2014/main" xmlns="" id="{4F77152F-41F4-45EC-B530-B38C5111C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341492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Oval 240">
              <a:extLst>
                <a:ext uri="{FF2B5EF4-FFF2-40B4-BE49-F238E27FC236}">
                  <a16:creationId xmlns:a16="http://schemas.microsoft.com/office/drawing/2014/main" xmlns="" id="{8FB428D5-0A0E-4CF3-A223-9F4F7B38610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204409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Oval 242">
              <a:extLst>
                <a:ext uri="{FF2B5EF4-FFF2-40B4-BE49-F238E27FC236}">
                  <a16:creationId xmlns:a16="http://schemas.microsoft.com/office/drawing/2014/main" xmlns="" id="{A4275727-B33C-4EB0-9E6E-7CE3356032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4993890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0" name="Oval 244">
              <a:extLst>
                <a:ext uri="{FF2B5EF4-FFF2-40B4-BE49-F238E27FC236}">
                  <a16:creationId xmlns:a16="http://schemas.microsoft.com/office/drawing/2014/main" xmlns="" id="{7998F366-05B2-42D3-9B4E-CD7F91FB939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5783371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1" name="Oval 246">
              <a:extLst>
                <a:ext uri="{FF2B5EF4-FFF2-40B4-BE49-F238E27FC236}">
                  <a16:creationId xmlns:a16="http://schemas.microsoft.com/office/drawing/2014/main" xmlns="" id="{8593BF6C-17E2-4AB7-85D7-0B93D23768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6572852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Oval 248">
              <a:extLst>
                <a:ext uri="{FF2B5EF4-FFF2-40B4-BE49-F238E27FC236}">
                  <a16:creationId xmlns:a16="http://schemas.microsoft.com/office/drawing/2014/main" xmlns="" id="{74F85EBE-E43B-4B81-85F1-89969EC56D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7362333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Oval 250">
              <a:extLst>
                <a:ext uri="{FF2B5EF4-FFF2-40B4-BE49-F238E27FC236}">
                  <a16:creationId xmlns:a16="http://schemas.microsoft.com/office/drawing/2014/main" xmlns="" id="{16C21525-8829-45F3-8C9F-05274678E7C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151814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Oval 252">
              <a:extLst>
                <a:ext uri="{FF2B5EF4-FFF2-40B4-BE49-F238E27FC236}">
                  <a16:creationId xmlns:a16="http://schemas.microsoft.com/office/drawing/2014/main" xmlns="" id="{8FFF03BC-2EFF-4AF5-B788-A1FEA53780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8941295" y="4162015"/>
              <a:ext cx="174171" cy="174171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5" name="Oval 254">
              <a:extLst>
                <a:ext uri="{FF2B5EF4-FFF2-40B4-BE49-F238E27FC236}">
                  <a16:creationId xmlns:a16="http://schemas.microsoft.com/office/drawing/2014/main" xmlns="" id="{D811BD14-6461-4DD9-9A2C-BFC2C955390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9730776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6" name="Oval 256">
              <a:extLst>
                <a:ext uri="{FF2B5EF4-FFF2-40B4-BE49-F238E27FC236}">
                  <a16:creationId xmlns:a16="http://schemas.microsoft.com/office/drawing/2014/main" xmlns="" id="{929BB859-9DB9-433D-8C7B-91E7FED48B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 userDrawn="1"/>
          </p:nvSpPr>
          <p:spPr>
            <a:xfrm>
              <a:off x="10520258" y="4162015"/>
              <a:ext cx="174171" cy="174171"/>
            </a:xfrm>
            <a:prstGeom prst="rect">
              <a:avLst/>
            </a:prstGeom>
            <a:noFill/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59" name="Graphic 158">
            <a:extLst>
              <a:ext uri="{FF2B5EF4-FFF2-40B4-BE49-F238E27FC236}">
                <a16:creationId xmlns:a16="http://schemas.microsoft.com/office/drawing/2014/main" xmlns="" id="{A24C8354-AD07-4B50-9334-314D6B2B101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" y="6237133"/>
            <a:ext cx="12191999" cy="620867"/>
          </a:xfrm>
          <a:prstGeom prst="rect">
            <a:avLst/>
          </a:prstGeom>
        </p:spPr>
      </p:pic>
      <p:sp>
        <p:nvSpPr>
          <p:cNvPr id="160" name="Date Placeholder 2">
            <a:extLst>
              <a:ext uri="{FF2B5EF4-FFF2-40B4-BE49-F238E27FC236}">
                <a16:creationId xmlns:a16="http://schemas.microsoft.com/office/drawing/2014/main" xmlns="" id="{D3F09D93-A56A-41E4-A3BA-42472B0A38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61" name="Footer Placeholder 3">
            <a:extLst>
              <a:ext uri="{FF2B5EF4-FFF2-40B4-BE49-F238E27FC236}">
                <a16:creationId xmlns:a16="http://schemas.microsoft.com/office/drawing/2014/main" xmlns="" id="{5951592E-5737-43C9-B6B0-D13407661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62" name="Slide Number Placeholder 4">
            <a:extLst>
              <a:ext uri="{FF2B5EF4-FFF2-40B4-BE49-F238E27FC236}">
                <a16:creationId xmlns:a16="http://schemas.microsoft.com/office/drawing/2014/main" xmlns="" id="{3B542197-0399-4FBD-A10C-B97A68AA2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062562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ci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D96D4A-16D3-4C35-A383-2DF039D54C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9728" y="317739"/>
            <a:ext cx="4114800" cy="623923"/>
          </a:xfrm>
          <a:prstGeom prst="rect">
            <a:avLst/>
          </a:prstGeom>
        </p:spPr>
        <p:txBody>
          <a:bodyPr anchor="ctr"/>
          <a:lstStyle>
            <a:lvl1pPr>
              <a:defRPr sz="2400" cap="all" spc="10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xmlns="" id="{FF255611-8280-41F3-A5FA-821E144AEAE7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914400" y="905856"/>
            <a:ext cx="5759450" cy="50472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cap="all" baseline="0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>
              <a:buNone/>
              <a:defRPr sz="1600" cap="all" baseline="0">
                <a:solidFill>
                  <a:schemeClr val="accent5">
                    <a:lumMod val="50000"/>
                  </a:schemeClr>
                </a:solidFill>
              </a:defRPr>
            </a:lvl2pPr>
            <a:lvl3pPr marL="914400" indent="0">
              <a:buNone/>
              <a:defRPr sz="1400" cap="all" baseline="0">
                <a:solidFill>
                  <a:schemeClr val="accent5">
                    <a:lumMod val="50000"/>
                  </a:schemeClr>
                </a:solidFill>
              </a:defRPr>
            </a:lvl3pPr>
            <a:lvl4pPr marL="13716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4pPr>
            <a:lvl5pPr marL="1828800" indent="0">
              <a:buNone/>
              <a:defRPr sz="1200" cap="all" baseline="0"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3453DB9-3C4B-4136-96D2-08A7D5AD41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1464841-801A-499A-BFD2-9731D2D89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xmlns="" id="{A6BF61C1-4A8C-44D4-901D-E065B7B42A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598229" y="0"/>
            <a:ext cx="459377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9C78F9D-CD73-4D53-A871-D6C0B643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88064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4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7726902C-381D-4629-AF04-0689A76C51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80C3F3-53A4-4049-96CE-C6C4EB9DA6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544286"/>
            <a:ext cx="4114800" cy="747929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3F669E6E-28BD-4FC9-BFB3-B42707D25AE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97731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B0CE1D3C-6E95-41C8-9202-B6BACEA97CB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3729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A90F4B16-F669-4D35-8B6D-5DE38097DD9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03728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E90D56BE-BB71-4ADC-B308-883B7BB63C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70372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24532133-7BD7-49DF-96C1-B4A992CE4DF0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3667826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4AF4F5B9-821C-4A57-B5E2-055949CECC0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347382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xmlns="" id="{63893EB3-C98E-4A69-A71C-7C922128375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73826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xmlns="" id="{5D0352AF-E877-45F2-9868-A8A1E017A91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473825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xmlns="" id="{750DAF93-603B-44B6-99DC-79A63DC3A1F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437921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C372AD67-26BA-4843-BAFE-B661A05BBE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243919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FE0EAD7F-FBD0-4EA0-A7E7-5E65604B47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014014" y="2239910"/>
            <a:ext cx="2487706" cy="2491201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xmlns="" id="{DA3EAA29-D608-4031-9C0E-0610D1886CA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243921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xmlns="" id="{1DC4676B-9880-4C33-A8A2-88FB0944CF3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43920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24" name="Picture Placeholder 9">
            <a:extLst>
              <a:ext uri="{FF2B5EF4-FFF2-40B4-BE49-F238E27FC236}">
                <a16:creationId xmlns:a16="http://schemas.microsoft.com/office/drawing/2014/main" xmlns="" id="{AF6D479F-D265-4CD5-88BE-FC37AFC5FF4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208016" y="2427897"/>
            <a:ext cx="2099702" cy="211522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xmlns="" id="{ED618ADF-296A-4300-A8AE-A1837B390A9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14015" y="4731112"/>
            <a:ext cx="2487705" cy="53139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xmlns="" id="{CA503612-3331-4786-8298-4A1E0C1C75D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014014" y="5199750"/>
            <a:ext cx="2487705" cy="531393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5A1D0F5-2B0B-4318-B5DC-AECB09851E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63A8939-F5BE-47FA-AE2F-AF66C45B1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98A3F37-FB91-4420-832B-EA39AE37B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3259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Team 8-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B70B2057-9B78-4391-A15F-27A41A72F1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1" y="4354286"/>
            <a:ext cx="12192001" cy="2503713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B059CD-37AB-48A3-9976-0B38FF7A5A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7106" y="589720"/>
            <a:ext cx="4006114" cy="657784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36E0B0A-0B1B-438D-8971-570ACA956B8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564029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21FB8438-2DA4-4B23-ACCD-3DEADF3E75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44915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xmlns="" id="{3E63EE1F-208F-40D0-9307-47F66C8581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28073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xmlns="" id="{40F7C878-62A1-4A30-AA27-C5F502C8D31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28073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48" name="Picture Placeholder 9">
            <a:extLst>
              <a:ext uri="{FF2B5EF4-FFF2-40B4-BE49-F238E27FC236}">
                <a16:creationId xmlns:a16="http://schemas.microsoft.com/office/drawing/2014/main" xmlns="" id="{5D495D18-EB49-4AD5-A7EE-1E6D2496B69A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211979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xmlns="" id="{9248BBAE-0CA8-464A-A4E0-AB7D697DA0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097106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xmlns="" id="{03551339-A94F-4674-8165-3BFA78946D07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676023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xmlns="" id="{D1839C5B-C216-4FB8-A285-4D99AF56E82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676023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2" name="Picture Placeholder 9">
            <a:extLst>
              <a:ext uri="{FF2B5EF4-FFF2-40B4-BE49-F238E27FC236}">
                <a16:creationId xmlns:a16="http://schemas.microsoft.com/office/drawing/2014/main" xmlns="" id="{ACA22B55-1DD2-4FE6-95FC-D8BC2BBECF0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859928" y="186203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xmlns="" id="{9473BE6D-AE02-42D4-838E-F7916980D8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745055" y="171914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xmlns="" id="{35C2A2FE-AA36-4715-97F6-B743D26DE3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323972" y="321268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5" name="Text Placeholder 10">
            <a:extLst>
              <a:ext uri="{FF2B5EF4-FFF2-40B4-BE49-F238E27FC236}">
                <a16:creationId xmlns:a16="http://schemas.microsoft.com/office/drawing/2014/main" xmlns="" id="{B98652DE-F8C8-4EA5-8CDA-9985B636DEA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323972" y="349627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56" name="Picture Placeholder 9">
            <a:extLst>
              <a:ext uri="{FF2B5EF4-FFF2-40B4-BE49-F238E27FC236}">
                <a16:creationId xmlns:a16="http://schemas.microsoft.com/office/drawing/2014/main" xmlns="" id="{40C3D084-82F3-4C1C-95E8-56362097EDFB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507876" y="1858432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E0EC4B6A-1FAA-43D1-9436-A3BFF08A84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393003" y="171553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xmlns="" id="{ABB7ACFA-C6F3-4D7A-A6D8-73035EF164D6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971920" y="3209081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xmlns="" id="{F9CBC3B9-EDF1-45E0-BFBF-53888131CBA0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971920" y="3492671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0" name="Picture Placeholder 9">
            <a:extLst>
              <a:ext uri="{FF2B5EF4-FFF2-40B4-BE49-F238E27FC236}">
                <a16:creationId xmlns:a16="http://schemas.microsoft.com/office/drawing/2014/main" xmlns="" id="{A7D13807-1ECF-4830-AB8D-D33E4F22330E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1564029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40E1F756-2737-4291-8D41-307BFE737E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144915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xmlns="" id="{C5BD35EC-547F-4A42-85C6-E2C94C2A03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028073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63" name="Text Placeholder 10">
            <a:extLst>
              <a:ext uri="{FF2B5EF4-FFF2-40B4-BE49-F238E27FC236}">
                <a16:creationId xmlns:a16="http://schemas.microsoft.com/office/drawing/2014/main" xmlns="" id="{D89797D3-65B3-414D-9657-B5DA3934914C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1028073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4" name="Picture Placeholder 9">
            <a:extLst>
              <a:ext uri="{FF2B5EF4-FFF2-40B4-BE49-F238E27FC236}">
                <a16:creationId xmlns:a16="http://schemas.microsoft.com/office/drawing/2014/main" xmlns="" id="{280147ED-89CE-475D-A96F-AA7A912E00B8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4211979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B10D74ED-CECE-4A22-B877-966D53821E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4097106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 Placeholder 10">
            <a:extLst>
              <a:ext uri="{FF2B5EF4-FFF2-40B4-BE49-F238E27FC236}">
                <a16:creationId xmlns:a16="http://schemas.microsoft.com/office/drawing/2014/main" xmlns="" id="{0C937A25-DAA7-4478-ADF6-728F4D61897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3676023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67" name="Text Placeholder 10">
            <a:extLst>
              <a:ext uri="{FF2B5EF4-FFF2-40B4-BE49-F238E27FC236}">
                <a16:creationId xmlns:a16="http://schemas.microsoft.com/office/drawing/2014/main" xmlns="" id="{8AB48703-9A4A-440C-9049-7FE889764E5D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3676023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68" name="Picture Placeholder 9">
            <a:extLst>
              <a:ext uri="{FF2B5EF4-FFF2-40B4-BE49-F238E27FC236}">
                <a16:creationId xmlns:a16="http://schemas.microsoft.com/office/drawing/2014/main" xmlns="" id="{5D9D5119-D677-47FD-AEEB-49FE4DDEF6B0}"/>
              </a:ext>
            </a:extLst>
          </p:cNvPr>
          <p:cNvSpPr>
            <a:spLocks noGrp="1"/>
          </p:cNvSpPr>
          <p:nvPr>
            <p:ph type="pic" sz="quarter" idx="39" hasCustomPrompt="1"/>
          </p:nvPr>
        </p:nvSpPr>
        <p:spPr>
          <a:xfrm>
            <a:off x="6859928" y="4129478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xmlns="" id="{0AF0F623-CF57-4D6B-87F3-FD410516E1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6745055" y="3986584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Text Placeholder 10">
            <a:extLst>
              <a:ext uri="{FF2B5EF4-FFF2-40B4-BE49-F238E27FC236}">
                <a16:creationId xmlns:a16="http://schemas.microsoft.com/office/drawing/2014/main" xmlns="" id="{3BE3B8C3-ECB9-46D2-B11F-A5569909748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323972" y="5480127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71" name="Text Placeholder 10">
            <a:extLst>
              <a:ext uri="{FF2B5EF4-FFF2-40B4-BE49-F238E27FC236}">
                <a16:creationId xmlns:a16="http://schemas.microsoft.com/office/drawing/2014/main" xmlns="" id="{FB1EE68D-97FA-4EA4-B792-5AC6C49F902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323972" y="5763717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72" name="Picture Placeholder 9">
            <a:extLst>
              <a:ext uri="{FF2B5EF4-FFF2-40B4-BE49-F238E27FC236}">
                <a16:creationId xmlns:a16="http://schemas.microsoft.com/office/drawing/2014/main" xmlns="" id="{7E98343B-32E9-4538-991A-B5EACD651D41}"/>
              </a:ext>
            </a:extLst>
          </p:cNvPr>
          <p:cNvSpPr>
            <a:spLocks noGrp="1"/>
          </p:cNvSpPr>
          <p:nvPr>
            <p:ph type="pic" sz="quarter" idx="42" hasCustomPrompt="1"/>
          </p:nvPr>
        </p:nvSpPr>
        <p:spPr>
          <a:xfrm>
            <a:off x="9507876" y="4125872"/>
            <a:ext cx="1243292" cy="114466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823CC91A-02A3-4B96-BCEE-76C1D25CCD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9393003" y="3982978"/>
            <a:ext cx="1473039" cy="1430455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Text Placeholder 10">
            <a:extLst>
              <a:ext uri="{FF2B5EF4-FFF2-40B4-BE49-F238E27FC236}">
                <a16:creationId xmlns:a16="http://schemas.microsoft.com/office/drawing/2014/main" xmlns="" id="{DBE2EAAB-674D-41E1-92E6-A7459FEFDAEC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971920" y="5476521"/>
            <a:ext cx="2315205" cy="348421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600" cap="all" spc="100" baseline="0">
                <a:solidFill>
                  <a:schemeClr val="accent4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 name</a:t>
            </a:r>
          </a:p>
        </p:txBody>
      </p:sp>
      <p:sp>
        <p:nvSpPr>
          <p:cNvPr id="75" name="Text Placeholder 10">
            <a:extLst>
              <a:ext uri="{FF2B5EF4-FFF2-40B4-BE49-F238E27FC236}">
                <a16:creationId xmlns:a16="http://schemas.microsoft.com/office/drawing/2014/main" xmlns="" id="{C60D862C-3474-4A4A-8557-AD2C7917BFE2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971920" y="5760111"/>
            <a:ext cx="2315205" cy="287066"/>
          </a:xfrm>
          <a:prstGeom prst="rect">
            <a:avLst/>
          </a:prstGeom>
        </p:spPr>
        <p:txBody>
          <a:bodyPr anchor="t"/>
          <a:lstStyle>
            <a:lvl1pPr marL="0" indent="0" algn="ctr">
              <a:buNone/>
              <a:defRPr sz="12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Add 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3508728-25CF-4DB1-9A83-FAFA5ABE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9D454F9-A55F-44A0-9695-FC40C668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A38C64F-7F14-454A-B830-80CCE5B1D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28162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n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D4C64230-8BD4-4150-967D-421B6FE432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BBA8AE08-0788-4D8A-8C9D-7E5AAA112A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38600" y="615940"/>
            <a:ext cx="4137262" cy="938778"/>
          </a:xfrm>
          <a:prstGeom prst="rect">
            <a:avLst/>
          </a:prstGeom>
        </p:spPr>
        <p:txBody>
          <a:bodyPr anchor="ctr"/>
          <a:lstStyle>
            <a:lvl1pPr algn="ctr">
              <a:defRPr lang="en-US"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xmlns="" id="{8A119E1C-2243-42E2-8A58-CC171131D19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101170" y="3079567"/>
            <a:ext cx="1200150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59" name="Text Placeholder 10">
            <a:extLst>
              <a:ext uri="{FF2B5EF4-FFF2-40B4-BE49-F238E27FC236}">
                <a16:creationId xmlns:a16="http://schemas.microsoft.com/office/drawing/2014/main" xmlns="" id="{337797F5-74CE-492B-806B-221CAF3535C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010890" y="3079567"/>
            <a:ext cx="1223858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60" name="Text Placeholder 10">
            <a:extLst>
              <a:ext uri="{FF2B5EF4-FFF2-40B4-BE49-F238E27FC236}">
                <a16:creationId xmlns:a16="http://schemas.microsoft.com/office/drawing/2014/main" xmlns="" id="{2431D1A0-10D1-4D2E-AC6F-F8C9E6A2260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988252" y="3079567"/>
            <a:ext cx="1187610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61" name="Text Placeholder 10">
            <a:extLst>
              <a:ext uri="{FF2B5EF4-FFF2-40B4-BE49-F238E27FC236}">
                <a16:creationId xmlns:a16="http://schemas.microsoft.com/office/drawing/2014/main" xmlns="" id="{4028BD6A-568F-4A16-AE86-5D88861C3BB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879382" y="3079567"/>
            <a:ext cx="1211785" cy="1151632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  <a:defRPr sz="3200" cap="all" spc="4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add</a:t>
            </a:r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xmlns="" id="{2E935678-32B2-4589-933F-F74B3E68FFA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0458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1" name="Text Placeholder 10">
            <a:extLst>
              <a:ext uri="{FF2B5EF4-FFF2-40B4-BE49-F238E27FC236}">
                <a16:creationId xmlns:a16="http://schemas.microsoft.com/office/drawing/2014/main" xmlns="" id="{B3C5A73C-51DD-4781-943C-235704BBF6B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10458" y="5156838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8" name="Text Placeholder 10">
            <a:extLst>
              <a:ext uri="{FF2B5EF4-FFF2-40B4-BE49-F238E27FC236}">
                <a16:creationId xmlns:a16="http://schemas.microsoft.com/office/drawing/2014/main" xmlns="" id="{AD95FB24-5DA0-4000-B023-A00C32D53F08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32032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7" name="Text Placeholder 10">
            <a:extLst>
              <a:ext uri="{FF2B5EF4-FFF2-40B4-BE49-F238E27FC236}">
                <a16:creationId xmlns:a16="http://schemas.microsoft.com/office/drawing/2014/main" xmlns="" id="{7455F56A-A263-4D13-A484-2D15CD61D0FC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432032" y="5156837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10">
            <a:extLst>
              <a:ext uri="{FF2B5EF4-FFF2-40B4-BE49-F238E27FC236}">
                <a16:creationId xmlns:a16="http://schemas.microsoft.com/office/drawing/2014/main" xmlns="" id="{6C6ABB33-3D98-4D76-B96F-65F57493622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91270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79" name="Text Placeholder 10">
            <a:extLst>
              <a:ext uri="{FF2B5EF4-FFF2-40B4-BE49-F238E27FC236}">
                <a16:creationId xmlns:a16="http://schemas.microsoft.com/office/drawing/2014/main" xmlns="" id="{8EA8275A-A17A-42ED-9DDC-5F06000BFBE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91270" y="5157592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10">
            <a:extLst>
              <a:ext uri="{FF2B5EF4-FFF2-40B4-BE49-F238E27FC236}">
                <a16:creationId xmlns:a16="http://schemas.microsoft.com/office/drawing/2014/main" xmlns="" id="{4AEA6122-22B2-49EC-8451-E43D40F3236D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294487" y="4524194"/>
            <a:ext cx="2381574" cy="632643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1" name="Text Placeholder 10">
            <a:extLst>
              <a:ext uri="{FF2B5EF4-FFF2-40B4-BE49-F238E27FC236}">
                <a16:creationId xmlns:a16="http://schemas.microsoft.com/office/drawing/2014/main" xmlns="" id="{103D7EA4-00E4-43FA-8129-1CBE0C1291A0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294487" y="5166170"/>
            <a:ext cx="2381574" cy="905378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8" name="Date Placeholder 2">
            <a:extLst>
              <a:ext uri="{FF2B5EF4-FFF2-40B4-BE49-F238E27FC236}">
                <a16:creationId xmlns:a16="http://schemas.microsoft.com/office/drawing/2014/main" xmlns="" id="{811592B2-2D21-495C-8C11-680EC81556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EFB73D1-17D7-400F-B750-F5EA2675D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E30E81D-C76E-4DB7-9722-4BE8D7CF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940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DC1E109A-BBBE-498A-AC65-464AAF5710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26874" y="1329829"/>
            <a:ext cx="2043713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lnSpc>
                <a:spcPct val="100000"/>
              </a:lnSpc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xmlns="" id="{7408009F-7441-4960-8688-598E5537784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412513" y="808353"/>
            <a:ext cx="6341212" cy="1682433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xmlns="" id="{0721A019-F5C2-4A15-A6AE-C03209D1D7D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3234519"/>
            <a:ext cx="12192000" cy="362348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xmlns="" id="{CFE1DF53-32D0-456E-8221-7FCD23325D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DC108F1B-58C5-43B6-8251-B1392CA9A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C530B1E0-03D4-4E5B-A2A7-903B17B30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12113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907C99-0702-4DEF-A72F-2451B3DC6D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86544" y="-1"/>
            <a:ext cx="3944790" cy="1845127"/>
          </a:xfrm>
          <a:prstGeom prst="rect">
            <a:avLst/>
          </a:prstGeom>
        </p:spPr>
        <p:txBody>
          <a:bodyPr anchor="ctr"/>
          <a:lstStyle>
            <a:lvl1pPr algn="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xmlns="" id="{74497024-D7D5-447C-8133-660B1F47A19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1845128"/>
            <a:ext cx="12192000" cy="501287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AE88F42-9013-4CBC-BF65-3FE14705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91F54EB4-06CA-459B-8F8C-86061BA6F1B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7913" y="0"/>
            <a:ext cx="6564087" cy="3614737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lIns="640080" tIns="731520" rIns="548640"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322B1A3-ADD1-4AAF-A733-AF9AEAB49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8AE2F48-AB83-42F0-93C2-9F943F0B0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020691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0ED8B338-CD86-47FF-A4B9-9EE6A11AFBF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511344" y="0"/>
            <a:ext cx="6680656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AF4E84F-A3BE-442F-B9F1-68AB2244AF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-20320" y="-7084"/>
            <a:ext cx="5511344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9AED10-F37C-48B3-A407-EDC6878C71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6566" y="3035081"/>
            <a:ext cx="2341256" cy="640698"/>
          </a:xfrm>
          <a:prstGeom prst="rect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xmlns="" id="{F20D097E-45D7-422E-A8D1-635C7DE9A99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04805" y="3959761"/>
            <a:ext cx="2879477" cy="1790164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Date Placeholder 2">
            <a:extLst>
              <a:ext uri="{FF2B5EF4-FFF2-40B4-BE49-F238E27FC236}">
                <a16:creationId xmlns:a16="http://schemas.microsoft.com/office/drawing/2014/main" xmlns="" id="{19507D12-915D-42C7-9250-F3912C1CAE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xmlns="" id="{14520C17-104B-4F9D-B1D8-2FA4676B3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xmlns="" id="{219F9CF7-C4CD-4EEB-A49F-1820A981A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71333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E3FCFFF-5934-4C8D-A4B0-6B19C662D8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-13651"/>
            <a:ext cx="3701436" cy="6858000"/>
          </a:xfrm>
          <a:prstGeom prst="rect">
            <a:avLst/>
          </a:prstGeom>
          <a:solidFill>
            <a:schemeClr val="accent5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20FC4D-FDE2-42C3-B907-27B071B649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41" y="1332239"/>
            <a:ext cx="1871580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97404DC9-3FBE-41B9-946D-9A0D878C28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31042" y="652826"/>
            <a:ext cx="3433138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xmlns="" id="{88BB7876-0125-4084-804C-A842C855860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31042" y="1032330"/>
            <a:ext cx="3433138" cy="137067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xmlns="" id="{8645735C-4621-4667-AB52-0391CFBB6B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03339" y="652826"/>
            <a:ext cx="3433138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" name="Text Placeholder 10">
            <a:extLst>
              <a:ext uri="{FF2B5EF4-FFF2-40B4-BE49-F238E27FC236}">
                <a16:creationId xmlns:a16="http://schemas.microsoft.com/office/drawing/2014/main" xmlns="" id="{488BB2B1-07E3-42A2-B3BE-7FC7D7AE158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03339" y="1032330"/>
            <a:ext cx="3433138" cy="137067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02C103C8-E422-4DEB-9077-DC11E008056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31042" y="2620561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xmlns="" id="{FA80948A-8FCC-4BE4-A5F7-20802B17630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231042" y="3002562"/>
            <a:ext cx="3433138" cy="961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xmlns="" id="{4744F88B-3CB7-4A2B-B718-EEB4E061A79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03339" y="2620561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xmlns="" id="{7343EDF6-C2D8-47E1-856B-6329A7CE07E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03339" y="3002562"/>
            <a:ext cx="3433138" cy="961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AC6352A5-5003-4E32-B8FF-A84B4A4AC3A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31042" y="4147932"/>
            <a:ext cx="3433138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xmlns="" id="{CC2603EF-30BF-4C6C-BA93-E99C7248091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231042" y="4529933"/>
            <a:ext cx="3433138" cy="1450988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xmlns="" id="{D38E30C9-543F-4532-B571-2F2EF52E7A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9E2F8B6B-A63E-448F-86E5-CF3F12A29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xmlns="" id="{5EC1D779-DE8A-45DF-9A79-70F63DD68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7649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83A5AC9-F6E1-46F9-8810-475475E17B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34980" y="848536"/>
            <a:ext cx="1929607" cy="640698"/>
          </a:xfrm>
          <a:prstGeom prst="rect">
            <a:avLst/>
          </a:prstGeom>
          <a:ln w="28575">
            <a:solidFill>
              <a:schemeClr val="accent2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="" id="{952C02D9-C262-43C0-BE24-402661B0594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4495801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D8BD2DF2-5753-43B2-82AD-30DBE8004DE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4359" y="2046233"/>
            <a:ext cx="312658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xmlns="" id="{3A5FD5DB-8694-4BD8-819A-7AD23AAAEF4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24359" y="2425736"/>
            <a:ext cx="3126583" cy="1306527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xmlns="" id="{1F5129C3-CFB0-408F-BE5C-AC32F5C68F1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26986" y="2046233"/>
            <a:ext cx="3281556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xmlns="" id="{3344438D-488B-4739-95B6-56F81A25FAC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26986" y="2425736"/>
            <a:ext cx="3281556" cy="1306527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xmlns="" id="{A6F801D1-185D-4C5B-9855-3AD0372C33D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4359" y="4180976"/>
            <a:ext cx="3126583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xmlns="" id="{E46B3EF2-B93D-4E2D-8ECF-31A1DF927B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024359" y="4562976"/>
            <a:ext cx="3126583" cy="125893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xmlns="" id="{35A8C3BD-2930-45A1-B3E0-EC8FA92B65F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526986" y="4180976"/>
            <a:ext cx="3281556" cy="428891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E7A5E528-A349-45DA-A841-E092311D8F7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526986" y="4562976"/>
            <a:ext cx="3281556" cy="1258935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xmlns="" id="{61AB9D5A-1951-48B0-9CAE-84FC869BE5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xmlns="" id="{3AEF9F4B-0EB4-4C9F-9159-80E393F3A1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xmlns="" id="{6BC4F905-196D-4DFF-9947-C56088B56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120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82B5AB06-9792-445C-9B3C-103D5EBCE6D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0"/>
            <a:ext cx="12192000" cy="2170545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AEFB40-063A-41A7-9581-865BBE62C3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97992"/>
            <a:ext cx="10515600" cy="994835"/>
          </a:xfrm>
          <a:prstGeom prst="rect">
            <a:avLst/>
          </a:prstGeom>
        </p:spPr>
        <p:txBody>
          <a:bodyPr anchor="ctr"/>
          <a:lstStyle>
            <a:lvl1pPr algn="ctr">
              <a:defRPr sz="2400" cap="all" spc="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xmlns="" id="{4C3BAD53-6B4A-490D-BE06-B5A0B068755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1632608" y="2982740"/>
            <a:ext cx="603504" cy="603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Picture Placeholder 4">
            <a:extLst>
              <a:ext uri="{FF2B5EF4-FFF2-40B4-BE49-F238E27FC236}">
                <a16:creationId xmlns:a16="http://schemas.microsoft.com/office/drawing/2014/main" xmlns="" id="{30E1FC4A-DE44-4B85-856E-E2480DF55A80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88240" y="2981421"/>
            <a:ext cx="603504" cy="594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4">
            <a:extLst>
              <a:ext uri="{FF2B5EF4-FFF2-40B4-BE49-F238E27FC236}">
                <a16:creationId xmlns:a16="http://schemas.microsoft.com/office/drawing/2014/main" xmlns="" id="{02E70B7A-F000-4D8D-9BDF-E10FF6B3837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7182902" y="2983163"/>
            <a:ext cx="603504" cy="60350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4">
            <a:extLst>
              <a:ext uri="{FF2B5EF4-FFF2-40B4-BE49-F238E27FC236}">
                <a16:creationId xmlns:a16="http://schemas.microsoft.com/office/drawing/2014/main" xmlns="" id="{1CED61F8-3F2F-4611-8E56-88AAF763257E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9927648" y="3001928"/>
            <a:ext cx="594360" cy="594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xmlns="" id="{B7058D0A-FADA-4AE8-99E1-90B4E5D358A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4080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xmlns="" id="{3B7B90F8-2155-4E8A-BCE9-7780EE14ED2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4080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10">
            <a:extLst>
              <a:ext uri="{FF2B5EF4-FFF2-40B4-BE49-F238E27FC236}">
                <a16:creationId xmlns:a16="http://schemas.microsoft.com/office/drawing/2014/main" xmlns="" id="{9C0C6E63-A45B-409B-824C-FAA0CC56EC8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0858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xmlns="" id="{B910C319-3589-469F-9A8A-173CB714BA4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0858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6" name="Text Placeholder 10">
            <a:extLst>
              <a:ext uri="{FF2B5EF4-FFF2-40B4-BE49-F238E27FC236}">
                <a16:creationId xmlns:a16="http://schemas.microsoft.com/office/drawing/2014/main" xmlns="" id="{D9802FCD-21E3-4F6F-B57C-02AEB618FE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0340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5" name="Text Placeholder 10">
            <a:extLst>
              <a:ext uri="{FF2B5EF4-FFF2-40B4-BE49-F238E27FC236}">
                <a16:creationId xmlns:a16="http://schemas.microsoft.com/office/drawing/2014/main" xmlns="" id="{4AFEE648-F3AD-453E-895B-F43C7415C7B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0340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Text Placeholder 10">
            <a:extLst>
              <a:ext uri="{FF2B5EF4-FFF2-40B4-BE49-F238E27FC236}">
                <a16:creationId xmlns:a16="http://schemas.microsoft.com/office/drawing/2014/main" xmlns="" id="{AA760860-8E89-42DD-87FD-F9951F28372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9071180" y="3608439"/>
            <a:ext cx="2351446" cy="491509"/>
          </a:xfrm>
          <a:prstGeom prst="rect">
            <a:avLst/>
          </a:prstGeom>
        </p:spPr>
        <p:txBody>
          <a:bodyPr anchor="b"/>
          <a:lstStyle>
            <a:lvl1pPr marL="0" indent="0" algn="ctr">
              <a:buNone/>
              <a:defRPr sz="18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xmlns="" id="{5FD2DFE0-D25E-4B72-A2B4-C40CF72D522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071180" y="4036041"/>
            <a:ext cx="2351446" cy="1704547"/>
          </a:xfrm>
          <a:prstGeom prst="rect">
            <a:avLst/>
          </a:prstGeom>
        </p:spPr>
        <p:txBody>
          <a:bodyPr anchor="t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Date Placeholder 3">
            <a:extLst>
              <a:ext uri="{FF2B5EF4-FFF2-40B4-BE49-F238E27FC236}">
                <a16:creationId xmlns:a16="http://schemas.microsoft.com/office/drawing/2014/main" xmlns="" id="{573EDDB2-8AC2-4A88-95EE-20082E77DE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1" name="Footer Placeholder 4">
            <a:extLst>
              <a:ext uri="{FF2B5EF4-FFF2-40B4-BE49-F238E27FC236}">
                <a16:creationId xmlns:a16="http://schemas.microsoft.com/office/drawing/2014/main" xmlns="" id="{325A34CF-B8DC-4A28-86BC-8D450E3D3C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42" name="Slide Number Placeholder 5">
            <a:extLst>
              <a:ext uri="{FF2B5EF4-FFF2-40B4-BE49-F238E27FC236}">
                <a16:creationId xmlns:a16="http://schemas.microsoft.com/office/drawing/2014/main" xmlns="" id="{3F009426-0603-4EF7-8DE1-0CA50818F7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4765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t Benefi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xmlns="" id="{E090415B-A73D-4D17-B5FA-F442D6C0EB2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AB9CB337-B3D4-443D-99C2-B7AE9EB5D2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279" y="-136525"/>
            <a:ext cx="4979773" cy="685800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3246120"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C9AB6E92-BF31-4AA5-B407-78E1D7795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3803124F-8B71-4805-8DBD-A3AB3ED434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99A9D64C-A9E2-4148-B514-933547C5B9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4218B468-C542-4326-86FA-43DF3A4F3DB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43575" y="3972253"/>
            <a:ext cx="5859420" cy="1769419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200000"/>
              </a:lnSpc>
              <a:spcBef>
                <a:spcPts val="0"/>
              </a:spcBef>
              <a:buNone/>
              <a:defRPr sz="18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7042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>
            <a:extLst>
              <a:ext uri="{FF2B5EF4-FFF2-40B4-BE49-F238E27FC236}">
                <a16:creationId xmlns:a16="http://schemas.microsoft.com/office/drawing/2014/main" xmlns="" id="{02728A58-8DE2-4B1C-B6CA-F2AED56F450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9D7CAC-EE78-4BAE-94EA-EBE4BB1181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2375848"/>
            <a:ext cx="12192000" cy="4491182"/>
          </a:xfrm>
          <a:prstGeom prst="rect">
            <a:avLst/>
          </a:prstGeom>
          <a:solidFill>
            <a:schemeClr val="accent4">
              <a:lumMod val="50000"/>
              <a:alpha val="55000"/>
            </a:schemeClr>
          </a:solidFill>
        </p:spPr>
        <p:txBody>
          <a:bodyPr lIns="3657600" tIns="182880" rIns="3657600"/>
          <a:lstStyle>
            <a:lvl1pPr algn="ctr">
              <a:defRPr sz="6000" cap="all" spc="100" baseline="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xmlns="" val="1148328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siness Model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8">
            <a:extLst>
              <a:ext uri="{FF2B5EF4-FFF2-40B4-BE49-F238E27FC236}">
                <a16:creationId xmlns:a16="http://schemas.microsoft.com/office/drawing/2014/main" xmlns="" id="{50298920-F98C-4AFF-A39F-BB5644F96EB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-1" y="0"/>
            <a:ext cx="6772276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906EC1-D867-4113-B1E4-72ADCC4B15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61354" y="790901"/>
            <a:ext cx="3049568" cy="640698"/>
          </a:xfrm>
          <a:prstGeom prst="rect">
            <a:avLst/>
          </a:prstGeom>
          <a:gradFill>
            <a:gsLst>
              <a:gs pos="50000">
                <a:schemeClr val="accent1">
                  <a:lumMod val="5000"/>
                  <a:lumOff val="95000"/>
                  <a:alpha val="0"/>
                </a:schemeClr>
              </a:gs>
              <a:gs pos="50000">
                <a:schemeClr val="accent5">
                  <a:alpha val="10000"/>
                </a:schemeClr>
              </a:gs>
            </a:gsLst>
            <a:lin ang="0" scaled="0"/>
          </a:gradFill>
          <a:ln w="28575">
            <a:solidFill>
              <a:schemeClr val="bg1"/>
            </a:solidFill>
          </a:ln>
        </p:spPr>
        <p:txBody>
          <a:bodyPr anchor="ctr"/>
          <a:lstStyle>
            <a:lvl1pPr algn="ctr">
              <a:defRPr sz="2400" cap="all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</a:t>
            </a:r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xmlns="" id="{782CE97E-7FF6-4E8B-AF42-9777A2451F8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822086" y="826720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F57B5FEE-44D7-4F94-A843-EC7BD802D82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822086" y="1206225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10">
            <a:extLst>
              <a:ext uri="{FF2B5EF4-FFF2-40B4-BE49-F238E27FC236}">
                <a16:creationId xmlns:a16="http://schemas.microsoft.com/office/drawing/2014/main" xmlns="" id="{4250112D-DE79-407A-BBAB-B2BB2CB881C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822086" y="2666702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5" name="Text Placeholder 10">
            <a:extLst>
              <a:ext uri="{FF2B5EF4-FFF2-40B4-BE49-F238E27FC236}">
                <a16:creationId xmlns:a16="http://schemas.microsoft.com/office/drawing/2014/main" xmlns="" id="{1C55DCE1-6E6B-4CDD-A9D8-B2A00348569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822086" y="3046207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10">
            <a:extLst>
              <a:ext uri="{FF2B5EF4-FFF2-40B4-BE49-F238E27FC236}">
                <a16:creationId xmlns:a16="http://schemas.microsoft.com/office/drawing/2014/main" xmlns="" id="{9CAE3862-A5E9-4B70-8F14-8F5BFEE3AAE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822086" y="4536575"/>
            <a:ext cx="3421103" cy="42639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 cap="all" spc="100" baseline="0"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8" name="Text Placeholder 10">
            <a:extLst>
              <a:ext uri="{FF2B5EF4-FFF2-40B4-BE49-F238E27FC236}">
                <a16:creationId xmlns:a16="http://schemas.microsoft.com/office/drawing/2014/main" xmlns="" id="{34C23C4D-3C16-4A17-BF8A-A9C4E2F013E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22086" y="4916080"/>
            <a:ext cx="34211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xmlns="" id="{E0398655-42A6-4DBC-9542-9A8D10B44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5906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xmlns="" id="{1FF7C44B-1689-4CA8-B0BC-0671EA12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736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effectLst/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7D6105C8-7607-448C-9CD2-9CA33B49B4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91700" y="6356350"/>
            <a:ext cx="1562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423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Opportunity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6978E2C-0F13-417A-AD7A-E478D5C3BD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08382" y="422661"/>
            <a:ext cx="5200532" cy="720399"/>
          </a:xfrm>
          <a:prstGeom prst="rect">
            <a:avLst/>
          </a:prstGeom>
        </p:spPr>
        <p:txBody>
          <a:bodyPr anchor="ctr"/>
          <a:lstStyle>
            <a:lvl1pPr algn="l">
              <a:defRPr sz="2400" cap="all" spc="100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xmlns="" id="{30892B14-4811-4781-A0D4-2D26A55DFF2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20003" y="1617548"/>
            <a:ext cx="876929" cy="720399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xmlns="" id="{950B6E72-89BA-408A-B2C8-8424747605D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20003" y="3180036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xmlns="" id="{1FCE449C-D340-41D2-BDD5-5A31068FC8B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20003" y="4760985"/>
            <a:ext cx="876930" cy="720400"/>
          </a:xfrm>
          <a:prstGeom prst="rect">
            <a:avLst/>
          </a:prstGeom>
          <a:ln w="28575">
            <a:solidFill>
              <a:schemeClr val="accent4"/>
            </a:solidFill>
          </a:ln>
        </p:spPr>
        <p:txBody>
          <a:bodyPr lIns="0" tIns="0" rIns="0" bIns="0"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 cap="all" spc="100" baseline="0">
                <a:solidFill>
                  <a:schemeClr val="accent5">
                    <a:lumMod val="5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xmlns="" id="{41E2BD66-8465-46D7-9283-569B4EE4590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102977" y="1456753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xmlns="" id="{13CFC961-1ED9-4817-9DB9-A1F1D0FD2AB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02977" y="3031685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xmlns="" id="{7E0D9B8E-402D-44A1-920E-4838543BD9F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102977" y="4612634"/>
            <a:ext cx="3365003" cy="1017102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ct val="125000"/>
              </a:lnSpc>
              <a:spcBef>
                <a:spcPts val="0"/>
              </a:spcBef>
              <a:buNone/>
              <a:defRPr sz="1600" cap="none" spc="1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Date Placeholder 3">
            <a:extLst>
              <a:ext uri="{FF2B5EF4-FFF2-40B4-BE49-F238E27FC236}">
                <a16:creationId xmlns:a16="http://schemas.microsoft.com/office/drawing/2014/main" xmlns="" id="{64607288-5296-4BAF-B405-7F1902FA0E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248018"/>
            <a:ext cx="2435528" cy="614850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27432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xmlns="" id="{61341B70-2018-4DBE-BB9A-D1F7A895F9B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384174" y="0"/>
            <a:ext cx="5807825" cy="68580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xmlns="" id="{83CCEE28-12C2-4138-9214-420B5A5BC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39762" y="6248018"/>
            <a:ext cx="7267426" cy="620868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tIns="0"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xmlns="" id="{347ECA7D-7D2B-475F-874D-51236135A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07188" y="6248018"/>
            <a:ext cx="2495699" cy="620866"/>
          </a:xfrm>
          <a:prstGeom prst="rect">
            <a:avLst/>
          </a:prstGeom>
          <a:solidFill>
            <a:schemeClr val="accent2">
              <a:alpha val="92000"/>
            </a:schemeClr>
          </a:solidFill>
        </p:spPr>
        <p:txBody>
          <a:bodyPr vert="horz" lIns="457200" tIns="0" rIns="91440" bIns="45720" rtlCol="0" anchor="ctr"/>
          <a:lstStyle>
            <a:lvl1pPr algn="ctr">
              <a:defRPr sz="1200" spc="1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532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E02389-643A-44A3-9E32-4459CAEAC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E3E221A-6F27-4890-B073-7BA27B8FB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bg2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Pitch deck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B06CAC-A122-486F-81C6-4299D83E94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pc="1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EA87306C-81BA-4795-A5CA-9392456A8C1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011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584200" y="2562277"/>
            <a:ext cx="1102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AU" sz="36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BFAC1C6-F42D-465D-AB03-791F34835464}"/>
              </a:ext>
            </a:extLst>
          </p:cNvPr>
          <p:cNvSpPr txBox="1"/>
          <p:nvPr/>
        </p:nvSpPr>
        <p:spPr>
          <a:xfrm>
            <a:off x="3048000" y="2621282"/>
            <a:ext cx="62581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7200" b="1" dirty="0" smtClean="0">
                <a:solidFill>
                  <a:schemeClr val="bg1"/>
                </a:solidFill>
              </a:rPr>
              <a:t>F  A  I  T  H</a:t>
            </a:r>
            <a:endParaRPr lang="en-AU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3275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xmlns="" id="{ECE1E739-E339-4FB6-A10E-22AB1A0D78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just"/>
            <a:r>
              <a:rPr lang="en-AU" sz="3600" dirty="0" smtClean="0"/>
              <a:t>‘</a:t>
            </a:r>
            <a:r>
              <a:rPr lang="en-AU" sz="3600" b="1" i="1" dirty="0" smtClean="0">
                <a:latin typeface="Times New Roman" pitchFamily="18" charset="0"/>
                <a:cs typeface="Times New Roman" pitchFamily="18" charset="0"/>
              </a:rPr>
              <a:t>In the footsteps of the Apostles’</a:t>
            </a:r>
          </a:p>
          <a:p>
            <a:pPr algn="just"/>
            <a:r>
              <a:rPr lang="en-AU" dirty="0" smtClean="0"/>
              <a:t>- National Geographic Magazine, March 2012</a:t>
            </a:r>
          </a:p>
          <a:p>
            <a:pPr algn="just"/>
            <a:endParaRPr lang="en-AU" sz="3600" dirty="0" smtClean="0"/>
          </a:p>
          <a:p>
            <a:pPr algn="just"/>
            <a:r>
              <a:rPr lang="en-AU" sz="3600" dirty="0" smtClean="0"/>
              <a:t>Many </a:t>
            </a:r>
            <a:r>
              <a:rPr lang="en-AU" sz="3600" dirty="0" smtClean="0"/>
              <a:t>historians believe that Thomas landed on the palm-lined coast of Kerala at a site now called </a:t>
            </a:r>
            <a:r>
              <a:rPr lang="en-AU" sz="3600" dirty="0" err="1" smtClean="0"/>
              <a:t>Cranganore</a:t>
            </a:r>
            <a:r>
              <a:rPr lang="en-AU" sz="3600" dirty="0" smtClean="0"/>
              <a:t>. He is reported to have established seven churches in Kerala and to have been martyred 20 years later on the other side of the country, in </a:t>
            </a:r>
            <a:r>
              <a:rPr lang="en-AU" sz="3600" dirty="0" err="1" smtClean="0"/>
              <a:t>Mylapore</a:t>
            </a:r>
            <a:r>
              <a:rPr lang="en-AU" sz="3600" dirty="0" smtClean="0"/>
              <a:t>, now a </a:t>
            </a:r>
            <a:r>
              <a:rPr lang="en-AU" sz="3600" dirty="0" smtClean="0"/>
              <a:t>neighbourhood </a:t>
            </a:r>
            <a:r>
              <a:rPr lang="en-AU" sz="3600" dirty="0" smtClean="0"/>
              <a:t>in Chennai</a:t>
            </a:r>
            <a:r>
              <a:rPr lang="en-AU" sz="2800" dirty="0" smtClean="0"/>
              <a:t>. </a:t>
            </a:r>
            <a:endParaRPr lang="en-US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28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xmlns="" id="{ECE1E739-E339-4FB6-A10E-22AB1A0D78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just"/>
            <a:r>
              <a:rPr lang="en-AU" sz="3600" dirty="0" smtClean="0"/>
              <a:t>At </a:t>
            </a:r>
            <a:r>
              <a:rPr lang="en-AU" sz="3600" dirty="0" err="1" smtClean="0"/>
              <a:t>Palayur</a:t>
            </a:r>
            <a:r>
              <a:rPr lang="en-AU" sz="3600" dirty="0" smtClean="0"/>
              <a:t> Church in </a:t>
            </a:r>
            <a:r>
              <a:rPr lang="en-AU" sz="3600" dirty="0" err="1" smtClean="0"/>
              <a:t>Guruvayur</a:t>
            </a:r>
            <a:r>
              <a:rPr lang="en-AU" sz="3600" dirty="0" smtClean="0"/>
              <a:t>, Thomas is said to have raised the first cross in India and performed one of his earliest miracles: When he encountered a group of Brahmans throwing water into the air as part of a ritual, he asked why the water fell back to Earth if it was pleasing to their deity. My God, Thomas said, would accept such an offering. He then flung a great spray into the air, and the droplets hung there in the form of glistening white blossoms. Most onlookers converted on the spot; the rest fled.</a:t>
            </a:r>
            <a:endParaRPr lang="en-US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82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995DD68C-FEB8-4CF6-883B-1CA9912E41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>
            <a:off x="3192779" y="2076371"/>
            <a:ext cx="5806440" cy="1596549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FFEDAF8C-33BF-4A6D-B4E7-49C9BB1B83E4}"/>
              </a:ext>
            </a:extLst>
          </p:cNvPr>
          <p:cNvSpPr txBox="1"/>
          <p:nvPr/>
        </p:nvSpPr>
        <p:spPr>
          <a:xfrm>
            <a:off x="3241040" y="2366813"/>
            <a:ext cx="56820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000" b="1" dirty="0">
                <a:solidFill>
                  <a:schemeClr val="bg1"/>
                </a:solidFill>
                <a:latin typeface="Droid Sans"/>
              </a:rPr>
              <a:t>REFLECTIONS</a:t>
            </a:r>
            <a:endParaRPr lang="en-AU" sz="6000" b="1" i="0" u="none" strike="noStrike" dirty="0">
              <a:solidFill>
                <a:schemeClr val="bg1"/>
              </a:solidFill>
              <a:effectLst/>
              <a:latin typeface="Droid San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12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213360"/>
            <a:ext cx="11023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2400" b="1" dirty="0" smtClean="0">
              <a:solidFill>
                <a:schemeClr val="bg1"/>
              </a:solidFill>
            </a:endParaRPr>
          </a:p>
          <a:p>
            <a:pPr algn="ctr"/>
            <a:r>
              <a:rPr lang="en-AU" sz="6000" b="1" dirty="0" smtClean="0">
                <a:solidFill>
                  <a:schemeClr val="bg1"/>
                </a:solidFill>
              </a:rPr>
              <a:t>What is FAITH?</a:t>
            </a:r>
          </a:p>
          <a:p>
            <a:endParaRPr lang="en-AU" sz="1200" b="1" dirty="0" smtClean="0">
              <a:solidFill>
                <a:schemeClr val="bg1"/>
              </a:solidFill>
            </a:endParaRPr>
          </a:p>
          <a:p>
            <a:r>
              <a:rPr lang="en-AU" sz="3600" b="1" dirty="0" smtClean="0">
                <a:solidFill>
                  <a:schemeClr val="bg1"/>
                </a:solidFill>
              </a:rPr>
              <a:t>Hebrews 11:1</a:t>
            </a:r>
          </a:p>
          <a:p>
            <a:endParaRPr lang="en-AU" sz="1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Faith shows the reality of what we hope for; it is the evidence of things we cannot see (NLT)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Now faith is the substance of things hoped for, the evidence of things not seen (KJV) substance – ‘matter’</a:t>
            </a:r>
            <a:endParaRPr lang="en-A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47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213360"/>
            <a:ext cx="11023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000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John 20:24-29</a:t>
            </a:r>
          </a:p>
          <a:p>
            <a:endParaRPr lang="en-AU" sz="3600" b="1" dirty="0">
              <a:solidFill>
                <a:schemeClr val="bg1"/>
              </a:solidFill>
            </a:endParaRPr>
          </a:p>
          <a:p>
            <a:pPr marL="571500" indent="-571500"/>
            <a:r>
              <a:rPr lang="en-AU" sz="3600" b="1" dirty="0" smtClean="0">
                <a:solidFill>
                  <a:schemeClr val="bg1"/>
                </a:solidFill>
              </a:rPr>
              <a:t>This event happened</a:t>
            </a:r>
            <a:r>
              <a:rPr lang="en-AU" sz="3600" b="1" dirty="0" smtClean="0">
                <a:solidFill>
                  <a:schemeClr val="bg1"/>
                </a:solidFill>
              </a:rPr>
              <a:t>:</a:t>
            </a:r>
          </a:p>
          <a:p>
            <a:pPr marL="571500" indent="-571500"/>
            <a:endParaRPr lang="en-AU" sz="36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Days after the resurrection of </a:t>
            </a:r>
            <a:r>
              <a:rPr lang="en-AU" sz="3600" b="1" dirty="0" smtClean="0">
                <a:solidFill>
                  <a:schemeClr val="bg1"/>
                </a:solidFill>
              </a:rPr>
              <a:t>Jesus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After Jesus showed himself to the disciples the first time, minus </a:t>
            </a:r>
            <a:r>
              <a:rPr lang="en-AU" sz="3600" b="1" dirty="0" smtClean="0">
                <a:solidFill>
                  <a:schemeClr val="bg1"/>
                </a:solidFill>
              </a:rPr>
              <a:t>Thomas </a:t>
            </a:r>
            <a:r>
              <a:rPr lang="en-AU" sz="3600" i="1" dirty="0" smtClean="0">
                <a:solidFill>
                  <a:schemeClr val="bg1"/>
                </a:solidFill>
              </a:rPr>
              <a:t>(v 24)</a:t>
            </a:r>
            <a:endParaRPr lang="en-AU" sz="3600" i="1" dirty="0" smtClean="0">
              <a:solidFill>
                <a:schemeClr val="bg1"/>
              </a:solidFill>
            </a:endParaRPr>
          </a:p>
          <a:p>
            <a:r>
              <a:rPr lang="en-AU" sz="3600" b="1" dirty="0">
                <a:solidFill>
                  <a:schemeClr val="bg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351964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213360"/>
            <a:ext cx="11023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3600" i="1" dirty="0" smtClean="0">
              <a:solidFill>
                <a:schemeClr val="bg1"/>
              </a:solidFill>
            </a:endParaRPr>
          </a:p>
          <a:p>
            <a:endParaRPr lang="en-AU" sz="3600" i="1" dirty="0" smtClean="0">
              <a:solidFill>
                <a:schemeClr val="bg1"/>
              </a:solidFill>
            </a:endParaRPr>
          </a:p>
          <a:p>
            <a:r>
              <a:rPr lang="en-AU" sz="3600" i="1" dirty="0" smtClean="0">
                <a:solidFill>
                  <a:schemeClr val="bg1"/>
                </a:solidFill>
              </a:rPr>
              <a:t>v24-25</a:t>
            </a:r>
            <a:endParaRPr lang="en-AU" sz="3600" i="1" dirty="0">
              <a:solidFill>
                <a:schemeClr val="bg1"/>
              </a:solidFill>
            </a:endParaRPr>
          </a:p>
          <a:p>
            <a:endParaRPr lang="en-AU" sz="36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“We have seen the Lord</a:t>
            </a:r>
            <a:r>
              <a:rPr lang="en-AU" sz="3600" b="1" dirty="0" smtClean="0">
                <a:solidFill>
                  <a:schemeClr val="bg1"/>
                </a:solidFill>
              </a:rPr>
              <a:t>.”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Thomas response, ‘to see is to believe’?</a:t>
            </a:r>
            <a:endParaRPr lang="en-AU" sz="36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8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213360"/>
            <a:ext cx="11023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i="1" dirty="0" smtClean="0">
                <a:solidFill>
                  <a:schemeClr val="bg1"/>
                </a:solidFill>
              </a:rPr>
              <a:t>v26</a:t>
            </a:r>
            <a:endParaRPr lang="en-AU" sz="3600" i="1" dirty="0">
              <a:solidFill>
                <a:schemeClr val="bg1"/>
              </a:solidFill>
            </a:endParaRPr>
          </a:p>
          <a:p>
            <a:endParaRPr lang="en-AU" sz="1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Disciples were gathered together again, at this time Thomas is with them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Gathered in the room with the doors were locked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Jesus joined them by appearing in their midst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If you were Thomas, how would you feel seeing Jesus?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‘Peace be with you’</a:t>
            </a:r>
            <a:endParaRPr lang="en-AU" sz="36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8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132080"/>
            <a:ext cx="11547038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600" i="1" dirty="0" smtClean="0">
                <a:solidFill>
                  <a:schemeClr val="bg1"/>
                </a:solidFill>
              </a:rPr>
              <a:t>v27</a:t>
            </a:r>
            <a:endParaRPr lang="en-AU" sz="3600" i="1" dirty="0">
              <a:solidFill>
                <a:schemeClr val="bg1"/>
              </a:solidFill>
            </a:endParaRPr>
          </a:p>
          <a:p>
            <a:endParaRPr lang="en-AU" sz="1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After greeting the disciples, Jesus faced Thomas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What Thomas asked in v 25,’</a:t>
            </a:r>
            <a:r>
              <a:rPr lang="en-AU" sz="3600" i="1" dirty="0" smtClean="0">
                <a:solidFill>
                  <a:schemeClr val="bg1"/>
                </a:solidFill>
              </a:rPr>
              <a:t>I </a:t>
            </a:r>
            <a:r>
              <a:rPr lang="en-AU" sz="3600" i="1" dirty="0" smtClean="0">
                <a:solidFill>
                  <a:schemeClr val="bg1"/>
                </a:solidFill>
              </a:rPr>
              <a:t>won’t believe it unless I see the nail wounds in his hands, put my fingers into them, and place my hand into the wound in his </a:t>
            </a:r>
            <a:r>
              <a:rPr lang="en-AU" sz="3600" i="1" dirty="0" smtClean="0">
                <a:solidFill>
                  <a:schemeClr val="bg1"/>
                </a:solidFill>
              </a:rPr>
              <a:t>side’ </a:t>
            </a:r>
            <a:r>
              <a:rPr lang="en-AU" sz="3600" b="1" dirty="0" smtClean="0">
                <a:solidFill>
                  <a:schemeClr val="bg1"/>
                </a:solidFill>
              </a:rPr>
              <a:t>is literally what Jesus </a:t>
            </a:r>
            <a:r>
              <a:rPr lang="en-AU" sz="3600" b="1" dirty="0" smtClean="0">
                <a:solidFill>
                  <a:schemeClr val="bg1"/>
                </a:solidFill>
              </a:rPr>
              <a:t>asked </a:t>
            </a:r>
            <a:r>
              <a:rPr lang="en-AU" sz="3600" b="1" dirty="0" smtClean="0">
                <a:solidFill>
                  <a:schemeClr val="bg1"/>
                </a:solidFill>
              </a:rPr>
              <a:t>him to do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Did one of the disciples told Jesus that Thomas has asked this?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What would be Thomas’ feeling at this stage?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8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132080"/>
            <a:ext cx="1134872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3600" i="1" dirty="0" smtClean="0">
              <a:solidFill>
                <a:schemeClr val="bg1"/>
              </a:solidFill>
            </a:endParaRPr>
          </a:p>
          <a:p>
            <a:r>
              <a:rPr lang="en-AU" sz="3600" i="1" dirty="0" smtClean="0">
                <a:solidFill>
                  <a:schemeClr val="bg1"/>
                </a:solidFill>
              </a:rPr>
              <a:t>V28</a:t>
            </a:r>
          </a:p>
          <a:p>
            <a:endParaRPr lang="en-AU" sz="3600" i="1" dirty="0">
              <a:solidFill>
                <a:schemeClr val="bg1"/>
              </a:solidFill>
            </a:endParaRPr>
          </a:p>
          <a:p>
            <a:endParaRPr lang="en-AU" sz="1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‘My Lord and my God’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12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Have Thomas put his hands to Jesus’ wounds before exclaiming these words?</a:t>
            </a:r>
          </a:p>
        </p:txBody>
      </p:sp>
    </p:spTree>
    <p:extLst>
      <p:ext uri="{BB962C8B-B14F-4D97-AF65-F5344CB8AC3E}">
        <p14:creationId xmlns:p14="http://schemas.microsoft.com/office/powerpoint/2010/main" xmlns="" val="37398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132080"/>
            <a:ext cx="1134872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3600" i="1" dirty="0" smtClean="0">
              <a:solidFill>
                <a:schemeClr val="bg1"/>
              </a:solidFill>
            </a:endParaRPr>
          </a:p>
          <a:p>
            <a:r>
              <a:rPr lang="en-AU" sz="3600" i="1" dirty="0" smtClean="0">
                <a:solidFill>
                  <a:schemeClr val="bg1"/>
                </a:solidFill>
              </a:rPr>
              <a:t>V29</a:t>
            </a:r>
          </a:p>
          <a:p>
            <a:endParaRPr lang="en-AU" sz="1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“</a:t>
            </a:r>
            <a:r>
              <a:rPr lang="en-AU" sz="3600" b="1" dirty="0" smtClean="0">
                <a:solidFill>
                  <a:schemeClr val="bg1"/>
                </a:solidFill>
              </a:rPr>
              <a:t>You believe because you have seen me. Blessed are those who believe without seeing me</a:t>
            </a:r>
            <a:r>
              <a:rPr lang="en-AU" sz="3600" b="1" dirty="0" smtClean="0">
                <a:solidFill>
                  <a:schemeClr val="bg1"/>
                </a:solidFill>
              </a:rPr>
              <a:t>.” </a:t>
            </a:r>
            <a:r>
              <a:rPr lang="en-AU" sz="3200" i="1" dirty="0" smtClean="0">
                <a:solidFill>
                  <a:schemeClr val="bg1"/>
                </a:solidFill>
              </a:rPr>
              <a:t>(NLT)</a:t>
            </a:r>
            <a:endParaRPr lang="en-AU" sz="3200" i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This is what Faith is all about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Hebrews 11:6 ...without  faith it is impossible to please God...</a:t>
            </a:r>
          </a:p>
        </p:txBody>
      </p:sp>
    </p:spTree>
    <p:extLst>
      <p:ext uri="{BB962C8B-B14F-4D97-AF65-F5344CB8AC3E}">
        <p14:creationId xmlns:p14="http://schemas.microsoft.com/office/powerpoint/2010/main" xmlns="" val="37398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A close up of green grass&#10;">
            <a:extLst>
              <a:ext uri="{FF2B5EF4-FFF2-40B4-BE49-F238E27FC236}">
                <a16:creationId xmlns:a16="http://schemas.microsoft.com/office/drawing/2014/main" xmlns="" id="{2A7E6CAB-B5FF-46B8-964A-7A01020AAB1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5DD4083-CB3B-4B89-8433-C18CE5E5312F}"/>
              </a:ext>
            </a:extLst>
          </p:cNvPr>
          <p:cNvSpPr txBox="1"/>
          <p:nvPr/>
        </p:nvSpPr>
        <p:spPr>
          <a:xfrm>
            <a:off x="447040" y="132080"/>
            <a:ext cx="113487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AU" sz="3600" i="1" dirty="0" smtClean="0">
              <a:solidFill>
                <a:schemeClr val="bg1"/>
              </a:solidFill>
            </a:endParaRPr>
          </a:p>
          <a:p>
            <a:endParaRPr lang="en-AU" sz="3600" i="1" dirty="0" smtClean="0">
              <a:solidFill>
                <a:schemeClr val="bg1"/>
              </a:solidFill>
            </a:endParaRPr>
          </a:p>
          <a:p>
            <a:endParaRPr lang="en-AU" sz="1200" b="1" dirty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i="1" dirty="0" smtClean="0">
                <a:solidFill>
                  <a:schemeClr val="bg1"/>
                </a:solidFill>
              </a:rPr>
              <a:t>John </a:t>
            </a:r>
            <a:r>
              <a:rPr lang="en-AU" sz="3600" i="1" dirty="0" smtClean="0">
                <a:solidFill>
                  <a:schemeClr val="bg1"/>
                </a:solidFill>
              </a:rPr>
              <a:t>11:16 - </a:t>
            </a:r>
            <a:r>
              <a:rPr lang="en-AU" sz="3600" b="1" dirty="0" smtClean="0">
                <a:solidFill>
                  <a:schemeClr val="bg1"/>
                </a:solidFill>
              </a:rPr>
              <a:t>Thomas</a:t>
            </a:r>
            <a:r>
              <a:rPr lang="en-AU" sz="3600" b="1" dirty="0" smtClean="0">
                <a:solidFill>
                  <a:schemeClr val="bg1"/>
                </a:solidFill>
              </a:rPr>
              <a:t>, nicknamed the </a:t>
            </a:r>
            <a:r>
              <a:rPr lang="en-AU" sz="3600" b="1" dirty="0" smtClean="0">
                <a:solidFill>
                  <a:schemeClr val="bg1"/>
                </a:solidFill>
              </a:rPr>
              <a:t>Twin, said </a:t>
            </a:r>
            <a:r>
              <a:rPr lang="en-AU" sz="3600" b="1" dirty="0" smtClean="0">
                <a:solidFill>
                  <a:schemeClr val="bg1"/>
                </a:solidFill>
              </a:rPr>
              <a:t>to his fellow disciples, “Let’s go, too—and die with Jesus</a:t>
            </a:r>
            <a:r>
              <a:rPr lang="en-AU" sz="3600" b="1" dirty="0" smtClean="0">
                <a:solidFill>
                  <a:schemeClr val="bg1"/>
                </a:solidFill>
              </a:rPr>
              <a:t>.”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AU" sz="3600" b="1" dirty="0" smtClean="0">
              <a:solidFill>
                <a:schemeClr val="bg1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b="1" dirty="0" smtClean="0">
                <a:solidFill>
                  <a:schemeClr val="bg1"/>
                </a:solidFill>
              </a:rPr>
              <a:t>In our passage, Thomas was searching and desiring for an answer that gave birth to FAITH</a:t>
            </a:r>
            <a:endParaRPr lang="en-AU" sz="36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98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B4D0E9"/>
      </a:accent1>
      <a:accent2>
        <a:srgbClr val="476977"/>
      </a:accent2>
      <a:accent3>
        <a:srgbClr val="79BBE9"/>
      </a:accent3>
      <a:accent4>
        <a:srgbClr val="6B8043"/>
      </a:accent4>
      <a:accent5>
        <a:srgbClr val="9ACF21"/>
      </a:accent5>
      <a:accent6>
        <a:srgbClr val="CFDCA5"/>
      </a:accent6>
      <a:hlink>
        <a:srgbClr val="0563C1"/>
      </a:hlink>
      <a:folHlink>
        <a:srgbClr val="954F72"/>
      </a:folHlink>
    </a:clrScheme>
    <a:fontScheme name="Custom 26">
      <a:majorFont>
        <a:latin typeface="Tenorite Bold"/>
        <a:ea typeface=""/>
        <a:cs typeface=""/>
      </a:majorFont>
      <a:minorFont>
        <a:latin typeface="Tenorite 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reen Pitch Deck_TM16411175_Win32_JC_SL_v3" id="{8B4DAF89-59FE-4064-AB7A-372A9529B50F}" vid="{3DF83A45-BE94-4B01-94A1-C38A7DA6C9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065F1115-A9D1-4ADF-878E-8B9CEB1416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F1B15C2-B622-4464-872A-FFB13E3A35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439292-23DE-4FBC-B000-AFED89AC64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{8EA975C2-5201-4398-AFBE-960ACA972BF9}tf16411175_win32</Template>
  <TotalTime>838</TotalTime>
  <Words>511</Words>
  <Application>Microsoft Office PowerPoint</Application>
  <PresentationFormat>Custom</PresentationFormat>
  <Paragraphs>72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commitment</dc:title>
  <dc:creator>Erick Eusebio</dc:creator>
  <cp:lastModifiedBy>Eusebio</cp:lastModifiedBy>
  <cp:revision>63</cp:revision>
  <dcterms:created xsi:type="dcterms:W3CDTF">2022-12-09T07:07:32Z</dcterms:created>
  <dcterms:modified xsi:type="dcterms:W3CDTF">2023-03-04T13:11:56Z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