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7" r:id="rId5"/>
    <p:sldId id="293" r:id="rId6"/>
    <p:sldId id="287" r:id="rId7"/>
    <p:sldId id="288" r:id="rId8"/>
    <p:sldId id="296" r:id="rId9"/>
    <p:sldId id="297" r:id="rId10"/>
    <p:sldId id="298" r:id="rId11"/>
    <p:sldId id="299" r:id="rId12"/>
    <p:sldId id="301" r:id="rId13"/>
    <p:sldId id="286" r:id="rId14"/>
    <p:sldId id="295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5220" autoAdjust="0"/>
  </p:normalViewPr>
  <p:slideViewPr>
    <p:cSldViewPr snapToGrid="0">
      <p:cViewPr varScale="1">
        <p:scale>
          <a:sx n="80" d="100"/>
          <a:sy n="80" d="100"/>
        </p:scale>
        <p:origin x="-84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F51AF15-A085-49C8-ABEC-EF90E7D7B2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xmlns="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xmlns="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xmlns="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xmlns="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xmlns="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xmlns="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xmlns="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xmlns="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xmlns="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xmlns="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xmlns="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xmlns="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xmlns="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xmlns="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xmlns="" id="{CC3C8467-268E-4ABA-B4F5-0808AFBB27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69FF8FD-CDD1-4BEE-8DB9-0CD4BDE98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9F1257F-A86F-48F4-BFFA-9BFB4355E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FD01FCA-DF30-466C-9EAE-B0A13CF25D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6F9F0CF-5966-47C2-9A41-0CD85E85D2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2EFF630-FDAA-46A7-8CEE-21CAB6BC2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383BA8C-6DBE-4569-B07B-9FB55F80D6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08DE16-ABA8-4BC8-93C4-F8A521C8A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93C062E-DD5E-49BC-A10D-F70C1931F0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xmlns="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xmlns="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xmlns="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xmlns="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xmlns="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xmlns="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xmlns="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xmlns="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xmlns="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xmlns="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xmlns="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xmlns="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xmlns="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xmlns="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xmlns="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xmlns="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xmlns="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xmlns="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xmlns="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09C70A-0F34-4BEB-BABD-659A58DC4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xmlns="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xmlns="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xmlns="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xmlns="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A378E50-94EF-4230-91B3-4CDA4804D4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xmlns="" id="{3FDF687F-1594-4839-AA46-5DACB2E04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EAD917A9-665D-46F4-8911-E2881838B6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xmlns="" id="{37D52265-C77D-45A6-96A5-2656848A31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075B284-B3F9-49E3-A5BC-FBFD2C706C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xmlns="" id="{1D75FFD8-965E-47C7-B05F-A941B5164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ABDDFF1A-AABD-4DA5-9811-02C4149132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xmlns="" id="{7862A0FB-DDED-42C5-B28D-D466080F46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xmlns="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xmlns="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xmlns="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xmlns="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xmlns="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xmlns="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xmlns="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xmlns="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xmlns="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xmlns="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xmlns="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xmlns="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xmlns="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xmlns="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xmlns="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xmlns="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xmlns="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xmlns="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xmlns="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xmlns="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xmlns="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xmlns="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xmlns="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xmlns="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xmlns="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xmlns="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xmlns="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xmlns="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xmlns="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xmlns="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xmlns="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xmlns="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D4F8B141-9EE2-47E7-AF2A-94CECF907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4EDC1B45-4090-4B45-80FB-8DF542E67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xmlns="" id="{1EFAF30E-1CB4-4DCC-B1A8-30450AECD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xmlns="" id="{A53911EE-BFCB-48ED-9821-C8FD04498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xmlns="" id="{AE84E691-02AF-4C42-B3B7-EE46E825C0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xmlns="" id="{EB9041A9-2967-41AF-BE0A-A7476B97B2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xmlns="" id="{2B7F05AE-8C2E-43EB-BBA0-897D173AF6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xmlns="" id="{4248E8A5-3D01-49ED-BEC6-0D27C4C50B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xmlns="" id="{A50B1FA2-FFAB-4A04-8C04-CF6BC1BCDC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xmlns="" id="{B70F9284-E3A9-4E8C-9C28-93D985513A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xmlns="" id="{494AA308-491E-44AE-A81D-E62D362FC4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xmlns="" id="{03B58A61-0691-4D1F-9A25-7CCB12DA91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xmlns="" id="{57F5DE50-7369-4681-A8F6-5E935A5178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xmlns="" id="{4C666F7C-EBDE-456E-B607-1E0FA69243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FFFF66A7-062A-4A45-8A10-A8F847AF1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xmlns="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xmlns="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xmlns="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xmlns="" id="{67045F09-8CF5-4E51-A65C-54F8BF0158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xmlns="" id="{09B4CFFD-0C29-4685-915E-4DC40D4DF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xmlns="" id="{736381B7-7D05-4040-9A1B-1918415768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xmlns="" id="{4F77152F-41F4-45EC-B530-B38C5111C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xmlns="" id="{8FB428D5-0A0E-4CF3-A223-9F4F7B3861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xmlns="" id="{A4275727-B33C-4EB0-9E6E-7CE3356032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xmlns="" id="{7998F366-05B2-42D3-9B4E-CD7F91FB9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xmlns="" id="{8593BF6C-17E2-4AB7-85D7-0B93D23768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xmlns="" id="{74F85EBE-E43B-4B81-85F1-89969EC56D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xmlns="" id="{16C21525-8829-45F3-8C9F-05274678E7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xmlns="" id="{8FFF03BC-2EFF-4AF5-B788-A1FEA5378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xmlns="" id="{D811BD14-6461-4DD9-9A2C-BFC2C95539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xmlns="" id="{929BB859-9DB9-433D-8C7B-91E7FED48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xmlns="" id="{A24C8354-AD07-4B50-9334-314D6B2B1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xmlns="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xmlns="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xmlns="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xmlns="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726902C-381D-4629-AF04-0689A76C5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90D56BE-BB71-4ADC-B308-883B7BB63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xmlns="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AF4F5B9-821C-4A57-B5E2-055949CECC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xmlns="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xmlns="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xmlns="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372AD67-26BA-4843-BAFE-B661A05BBE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E0EAD7F-FBD0-4EA0-A7E7-5E65604B47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xmlns="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xmlns="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xmlns="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xmlns="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xmlns="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70B2057-9B78-4391-A15F-27A41A72F1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1FB8438-2DA4-4B23-ACCD-3DEADF3E7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xmlns="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xmlns="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xmlns="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9248BBAE-0CA8-464A-A4E0-AB7D697DA0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xmlns="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xmlns="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xmlns="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9473BE6D-AE02-42D4-838E-F7916980D8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xmlns="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xmlns="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xmlns="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E0EC4B6A-1FAA-43D1-9436-A3BFF08A84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xmlns="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xmlns="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xmlns="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40E1F756-2737-4291-8D41-307BFE737E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xmlns="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xmlns="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xmlns="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B10D74ED-CECE-4A22-B877-966D53821E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xmlns="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xmlns="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xmlns="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0AF0F623-CF57-4D6B-87F3-FD410516E1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xmlns="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xmlns="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xmlns="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23CC91A-02A3-4B96-BCEE-76C1D25CC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xmlns="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xmlns="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4C64230-8BD4-4150-967D-421B6FE43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xmlns="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xmlns="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xmlns="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xmlns="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xmlns="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xmlns="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xmlns="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xmlns="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xmlns="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xmlns="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xmlns="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xmlns="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xmlns="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xmlns="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xmlns="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AF4E84F-A3BE-442F-B9F1-68AB2244AF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xmlns="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xmlns="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E3FCFFF-5934-4C8D-A4B0-6B19C662D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xmlns="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xmlns="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xmlns="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xmlns="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xmlns="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xmlns="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xmlns="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xmlns="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xmlns="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xmlns="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xmlns="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2B5AB06-9792-445C-9B3C-103D5EBCE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xmlns="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xmlns="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xmlns="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xmlns="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xmlns="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xmlns="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xmlns="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xmlns="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xmlns="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xmlns="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xmlns="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xmlns="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xmlns="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xmlns="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xmlns="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xmlns="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xmlns="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xmlns="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xmlns="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xmlns="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xmlns="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xmlns="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xmlns="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xmlns="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xmlns="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xmlns="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xmlns="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xmlns="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xmlns="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584200" y="2562277"/>
            <a:ext cx="1102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BFAC1C6-F42D-465D-AB03-791F34835464}"/>
              </a:ext>
            </a:extLst>
          </p:cNvPr>
          <p:cNvSpPr txBox="1"/>
          <p:nvPr/>
        </p:nvSpPr>
        <p:spPr>
          <a:xfrm>
            <a:off x="3048000" y="2621282"/>
            <a:ext cx="6258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solidFill>
                  <a:schemeClr val="bg1"/>
                </a:solidFill>
              </a:rPr>
              <a:t>F  A  I  T  H</a:t>
            </a:r>
            <a:endParaRPr lang="en-A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2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just"/>
            <a:r>
              <a:rPr lang="en-AU" sz="3600" dirty="0" smtClean="0"/>
              <a:t>‘</a:t>
            </a:r>
            <a:r>
              <a:rPr lang="en-AU" sz="3600" b="1" i="1" dirty="0" smtClean="0">
                <a:latin typeface="Times New Roman" pitchFamily="18" charset="0"/>
                <a:cs typeface="Times New Roman" pitchFamily="18" charset="0"/>
              </a:rPr>
              <a:t>In the footsteps of the Apostles’</a:t>
            </a:r>
          </a:p>
          <a:p>
            <a:pPr algn="just"/>
            <a:r>
              <a:rPr lang="en-AU" dirty="0" smtClean="0"/>
              <a:t>- National Geographic Magazine, March 2012</a:t>
            </a:r>
          </a:p>
          <a:p>
            <a:pPr algn="just"/>
            <a:endParaRPr lang="en-AU" sz="3600" dirty="0" smtClean="0"/>
          </a:p>
          <a:p>
            <a:pPr algn="just"/>
            <a:r>
              <a:rPr lang="en-AU" sz="3600" dirty="0" smtClean="0"/>
              <a:t>Many </a:t>
            </a:r>
            <a:r>
              <a:rPr lang="en-AU" sz="3600" dirty="0" smtClean="0"/>
              <a:t>historians believe that Thomas landed on the palm-lined coast of Kerala at a site now called </a:t>
            </a:r>
            <a:r>
              <a:rPr lang="en-AU" sz="3600" dirty="0" err="1" smtClean="0"/>
              <a:t>Cranganore</a:t>
            </a:r>
            <a:r>
              <a:rPr lang="en-AU" sz="3600" dirty="0" smtClean="0"/>
              <a:t>. He is reported to have established seven churches in Kerala and to have been martyred 20 years later on the other side of the country, in </a:t>
            </a:r>
            <a:r>
              <a:rPr lang="en-AU" sz="3600" dirty="0" err="1" smtClean="0"/>
              <a:t>Mylapore</a:t>
            </a:r>
            <a:r>
              <a:rPr lang="en-AU" sz="3600" dirty="0" smtClean="0"/>
              <a:t>, now a </a:t>
            </a:r>
            <a:r>
              <a:rPr lang="en-AU" sz="3600" dirty="0" smtClean="0"/>
              <a:t>neighbourhood </a:t>
            </a:r>
            <a:r>
              <a:rPr lang="en-AU" sz="3600" dirty="0" smtClean="0"/>
              <a:t>in Chennai</a:t>
            </a:r>
            <a:r>
              <a:rPr lang="en-AU" sz="2800" dirty="0" smtClean="0"/>
              <a:t>. 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2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just"/>
            <a:r>
              <a:rPr lang="en-AU" sz="3600" dirty="0" smtClean="0"/>
              <a:t>At </a:t>
            </a:r>
            <a:r>
              <a:rPr lang="en-AU" sz="3600" dirty="0" err="1" smtClean="0"/>
              <a:t>Palayur</a:t>
            </a:r>
            <a:r>
              <a:rPr lang="en-AU" sz="3600" dirty="0" smtClean="0"/>
              <a:t> Church in </a:t>
            </a:r>
            <a:r>
              <a:rPr lang="en-AU" sz="3600" dirty="0" err="1" smtClean="0"/>
              <a:t>Guruvayur</a:t>
            </a:r>
            <a:r>
              <a:rPr lang="en-AU" sz="3600" dirty="0" smtClean="0"/>
              <a:t>, Thomas is said to have raised the first cross in India and performed one of his earliest miracles: When he encountered a group of Brahmans throwing water into the air as part of a ritual, he asked why the water fell back to Earth if it was pleasing to their deity. My God, Thomas said, would accept such an offering. He then flung a great spray into the air, and the droplets hung there in the form of glistening white blossoms. Most onlookers converted on the spot; the rest fled.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2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95DD68C-FEB8-4CF6-883B-1CA9912E41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192779" y="2076371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FEDAF8C-33BF-4A6D-B4E7-49C9BB1B83E4}"/>
              </a:ext>
            </a:extLst>
          </p:cNvPr>
          <p:cNvSpPr txBox="1"/>
          <p:nvPr/>
        </p:nvSpPr>
        <p:spPr>
          <a:xfrm>
            <a:off x="3241040" y="2366813"/>
            <a:ext cx="56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solidFill>
                  <a:schemeClr val="bg1"/>
                </a:solidFill>
                <a:latin typeface="Droid Sans"/>
              </a:rPr>
              <a:t>REFLECTIONS</a:t>
            </a:r>
            <a:endParaRPr lang="en-AU" sz="6000" b="1" i="0" u="none" strike="noStrike" dirty="0">
              <a:solidFill>
                <a:schemeClr val="bg1"/>
              </a:solidFill>
              <a:effectLst/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2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213360"/>
            <a:ext cx="1102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AU" sz="6000" b="1" dirty="0" smtClean="0">
                <a:solidFill>
                  <a:schemeClr val="bg1"/>
                </a:solidFill>
              </a:rPr>
              <a:t>What is FAITH?</a:t>
            </a:r>
          </a:p>
          <a:p>
            <a:endParaRPr lang="en-AU" sz="1200" b="1" dirty="0" smtClean="0">
              <a:solidFill>
                <a:schemeClr val="bg1"/>
              </a:solidFill>
            </a:endParaRPr>
          </a:p>
          <a:p>
            <a:r>
              <a:rPr lang="en-AU" sz="3600" b="1" dirty="0" smtClean="0">
                <a:solidFill>
                  <a:schemeClr val="bg1"/>
                </a:solidFill>
              </a:rPr>
              <a:t>Hebrews 11:1</a:t>
            </a: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Faith shows the reality of what we hope for; it is the evidence of things we cannot see (NLT)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Now faith is the substance of things hoped for, the evidence of things not seen (KJV) substance – ‘matter’</a:t>
            </a: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4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213360"/>
            <a:ext cx="11023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20:24-29</a:t>
            </a:r>
          </a:p>
          <a:p>
            <a:endParaRPr lang="en-AU" sz="3600" b="1" dirty="0">
              <a:solidFill>
                <a:schemeClr val="bg1"/>
              </a:solidFill>
            </a:endParaRPr>
          </a:p>
          <a:p>
            <a:pPr marL="571500" indent="-571500"/>
            <a:r>
              <a:rPr lang="en-AU" sz="3600" b="1" dirty="0" smtClean="0">
                <a:solidFill>
                  <a:schemeClr val="bg1"/>
                </a:solidFill>
              </a:rPr>
              <a:t>This event happened</a:t>
            </a:r>
            <a:r>
              <a:rPr lang="en-AU" sz="3600" b="1" dirty="0" smtClean="0">
                <a:solidFill>
                  <a:schemeClr val="bg1"/>
                </a:solidFill>
              </a:rPr>
              <a:t>:</a:t>
            </a:r>
          </a:p>
          <a:p>
            <a:pPr marL="571500" indent="-571500"/>
            <a:endParaRPr lang="en-AU" sz="36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Days after the resurrection of </a:t>
            </a:r>
            <a:r>
              <a:rPr lang="en-AU" sz="3600" b="1" dirty="0" smtClean="0">
                <a:solidFill>
                  <a:schemeClr val="bg1"/>
                </a:solidFill>
              </a:rPr>
              <a:t>Jesus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After Jesus showed himself to the disciples the first time, minus </a:t>
            </a:r>
            <a:r>
              <a:rPr lang="en-AU" sz="3600" b="1" dirty="0" smtClean="0">
                <a:solidFill>
                  <a:schemeClr val="bg1"/>
                </a:solidFill>
              </a:rPr>
              <a:t>Thomas </a:t>
            </a:r>
            <a:r>
              <a:rPr lang="en-AU" sz="3600" i="1" dirty="0" smtClean="0">
                <a:solidFill>
                  <a:schemeClr val="bg1"/>
                </a:solidFill>
              </a:rPr>
              <a:t>(v 24)</a:t>
            </a:r>
            <a:endParaRPr lang="en-AU" sz="3600" i="1" dirty="0" smtClean="0">
              <a:solidFill>
                <a:schemeClr val="bg1"/>
              </a:solidFill>
            </a:endParaRPr>
          </a:p>
          <a:p>
            <a:r>
              <a:rPr lang="en-AU" sz="3600" b="1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5196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213360"/>
            <a:ext cx="1102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i="1" dirty="0" smtClean="0">
              <a:solidFill>
                <a:schemeClr val="bg1"/>
              </a:solidFill>
            </a:endParaRPr>
          </a:p>
          <a:p>
            <a:endParaRPr lang="en-AU" sz="3600" i="1" dirty="0" smtClean="0">
              <a:solidFill>
                <a:schemeClr val="bg1"/>
              </a:solidFill>
            </a:endParaRPr>
          </a:p>
          <a:p>
            <a:r>
              <a:rPr lang="en-AU" sz="3600" i="1" dirty="0" smtClean="0">
                <a:solidFill>
                  <a:schemeClr val="bg1"/>
                </a:solidFill>
              </a:rPr>
              <a:t>v24-25</a:t>
            </a:r>
            <a:endParaRPr lang="en-AU" sz="3600" i="1" dirty="0">
              <a:solidFill>
                <a:schemeClr val="bg1"/>
              </a:solidFill>
            </a:endParaRPr>
          </a:p>
          <a:p>
            <a:endParaRPr lang="en-AU" sz="36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“We have seen the Lord</a:t>
            </a:r>
            <a:r>
              <a:rPr lang="en-AU" sz="3600" b="1" dirty="0" smtClean="0">
                <a:solidFill>
                  <a:schemeClr val="bg1"/>
                </a:solidFill>
              </a:rPr>
              <a:t>.”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Thomas response, ‘to see is to believe’?</a:t>
            </a:r>
            <a:endParaRPr lang="en-AU" sz="36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213360"/>
            <a:ext cx="11023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i="1" dirty="0" smtClean="0">
                <a:solidFill>
                  <a:schemeClr val="bg1"/>
                </a:solidFill>
              </a:rPr>
              <a:t>v26</a:t>
            </a:r>
            <a:endParaRPr lang="en-AU" sz="3600" i="1" dirty="0">
              <a:solidFill>
                <a:schemeClr val="bg1"/>
              </a:solidFill>
            </a:endParaRP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Disciples were gathered together again, at this time Thomas is with them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Gathered in the room with the doors were locked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Jesus joined them by appearing in their midst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If you were Thomas, how would you feel seeing Jesus?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‘Peace be with you’</a:t>
            </a:r>
            <a:endParaRPr lang="en-AU" sz="36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132080"/>
            <a:ext cx="1154703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i="1" dirty="0" smtClean="0">
                <a:solidFill>
                  <a:schemeClr val="bg1"/>
                </a:solidFill>
              </a:rPr>
              <a:t>v27</a:t>
            </a:r>
            <a:endParaRPr lang="en-AU" sz="3600" i="1" dirty="0">
              <a:solidFill>
                <a:schemeClr val="bg1"/>
              </a:solidFill>
            </a:endParaRP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After greeting the disciples, Jesus faced Thomas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What Thomas asked in v 25,’</a:t>
            </a:r>
            <a:r>
              <a:rPr lang="en-AU" sz="3600" i="1" dirty="0" smtClean="0">
                <a:solidFill>
                  <a:schemeClr val="bg1"/>
                </a:solidFill>
              </a:rPr>
              <a:t>I </a:t>
            </a:r>
            <a:r>
              <a:rPr lang="en-AU" sz="3600" i="1" dirty="0" smtClean="0">
                <a:solidFill>
                  <a:schemeClr val="bg1"/>
                </a:solidFill>
              </a:rPr>
              <a:t>won’t believe it unless I see the nail wounds in his hands, put my fingers into them, and place my hand into the wound in his </a:t>
            </a:r>
            <a:r>
              <a:rPr lang="en-AU" sz="3600" i="1" dirty="0" smtClean="0">
                <a:solidFill>
                  <a:schemeClr val="bg1"/>
                </a:solidFill>
              </a:rPr>
              <a:t>side’ </a:t>
            </a:r>
            <a:r>
              <a:rPr lang="en-AU" sz="3600" b="1" dirty="0" smtClean="0">
                <a:solidFill>
                  <a:schemeClr val="bg1"/>
                </a:solidFill>
              </a:rPr>
              <a:t>is literally what Jesus </a:t>
            </a:r>
            <a:r>
              <a:rPr lang="en-AU" sz="3600" b="1" dirty="0" smtClean="0">
                <a:solidFill>
                  <a:schemeClr val="bg1"/>
                </a:solidFill>
              </a:rPr>
              <a:t>asked </a:t>
            </a:r>
            <a:r>
              <a:rPr lang="en-AU" sz="3600" b="1" dirty="0" smtClean="0">
                <a:solidFill>
                  <a:schemeClr val="bg1"/>
                </a:solidFill>
              </a:rPr>
              <a:t>him to do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Did one of the disciples told Jesus that Thomas has asked this?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What would be Thomas’ feeling at this stage?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132080"/>
            <a:ext cx="113487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i="1" dirty="0" smtClean="0">
              <a:solidFill>
                <a:schemeClr val="bg1"/>
              </a:solidFill>
            </a:endParaRPr>
          </a:p>
          <a:p>
            <a:r>
              <a:rPr lang="en-AU" sz="3600" i="1" dirty="0" smtClean="0">
                <a:solidFill>
                  <a:schemeClr val="bg1"/>
                </a:solidFill>
              </a:rPr>
              <a:t>V28</a:t>
            </a:r>
          </a:p>
          <a:p>
            <a:endParaRPr lang="en-AU" sz="3600" i="1" dirty="0">
              <a:solidFill>
                <a:schemeClr val="bg1"/>
              </a:solidFill>
            </a:endParaRP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‘My Lord and my God’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12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Have Thomas put his hands to Jesus’ wounds before exclaiming these words?</a:t>
            </a: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132080"/>
            <a:ext cx="113487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i="1" dirty="0" smtClean="0">
              <a:solidFill>
                <a:schemeClr val="bg1"/>
              </a:solidFill>
            </a:endParaRPr>
          </a:p>
          <a:p>
            <a:r>
              <a:rPr lang="en-AU" sz="3600" i="1" dirty="0" smtClean="0">
                <a:solidFill>
                  <a:schemeClr val="bg1"/>
                </a:solidFill>
              </a:rPr>
              <a:t>V29</a:t>
            </a: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“</a:t>
            </a:r>
            <a:r>
              <a:rPr lang="en-AU" sz="3600" b="1" dirty="0" smtClean="0">
                <a:solidFill>
                  <a:schemeClr val="bg1"/>
                </a:solidFill>
              </a:rPr>
              <a:t>You believe because you have seen me. Blessed are those who believe without seeing me</a:t>
            </a:r>
            <a:r>
              <a:rPr lang="en-AU" sz="3600" b="1" dirty="0" smtClean="0">
                <a:solidFill>
                  <a:schemeClr val="bg1"/>
                </a:solidFill>
              </a:rPr>
              <a:t>.” </a:t>
            </a:r>
            <a:r>
              <a:rPr lang="en-AU" sz="3200" i="1" dirty="0" smtClean="0">
                <a:solidFill>
                  <a:schemeClr val="bg1"/>
                </a:solidFill>
              </a:rPr>
              <a:t>(NLT)</a:t>
            </a:r>
            <a:endParaRPr lang="en-AU" sz="3200" i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This is what Faith is all about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Hebrews 11:6 ...without  faith it is impossible to please God...</a:t>
            </a: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xmlns="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DD4083-CB3B-4B89-8433-C18CE5E5312F}"/>
              </a:ext>
            </a:extLst>
          </p:cNvPr>
          <p:cNvSpPr txBox="1"/>
          <p:nvPr/>
        </p:nvSpPr>
        <p:spPr>
          <a:xfrm>
            <a:off x="447040" y="132080"/>
            <a:ext cx="113487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i="1" dirty="0" smtClean="0">
              <a:solidFill>
                <a:schemeClr val="bg1"/>
              </a:solidFill>
            </a:endParaRPr>
          </a:p>
          <a:p>
            <a:endParaRPr lang="en-AU" sz="3600" i="1" dirty="0" smtClean="0">
              <a:solidFill>
                <a:schemeClr val="bg1"/>
              </a:solidFill>
            </a:endParaRPr>
          </a:p>
          <a:p>
            <a:endParaRPr lang="en-AU" sz="1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i="1" dirty="0" smtClean="0">
                <a:solidFill>
                  <a:schemeClr val="bg1"/>
                </a:solidFill>
              </a:rPr>
              <a:t>John </a:t>
            </a:r>
            <a:r>
              <a:rPr lang="en-AU" sz="3600" i="1" dirty="0" smtClean="0">
                <a:solidFill>
                  <a:schemeClr val="bg1"/>
                </a:solidFill>
              </a:rPr>
              <a:t>11:16 - </a:t>
            </a:r>
            <a:r>
              <a:rPr lang="en-AU" sz="3600" b="1" dirty="0" smtClean="0">
                <a:solidFill>
                  <a:schemeClr val="bg1"/>
                </a:solidFill>
              </a:rPr>
              <a:t>Thomas</a:t>
            </a:r>
            <a:r>
              <a:rPr lang="en-AU" sz="3600" b="1" dirty="0" smtClean="0">
                <a:solidFill>
                  <a:schemeClr val="bg1"/>
                </a:solidFill>
              </a:rPr>
              <a:t>, nicknamed the </a:t>
            </a:r>
            <a:r>
              <a:rPr lang="en-AU" sz="3600" b="1" dirty="0" smtClean="0">
                <a:solidFill>
                  <a:schemeClr val="bg1"/>
                </a:solidFill>
              </a:rPr>
              <a:t>Twin, said </a:t>
            </a:r>
            <a:r>
              <a:rPr lang="en-AU" sz="3600" b="1" dirty="0" smtClean="0">
                <a:solidFill>
                  <a:schemeClr val="bg1"/>
                </a:solidFill>
              </a:rPr>
              <a:t>to his fellow disciples, “Let’s go, too—and die with Jesus</a:t>
            </a:r>
            <a:r>
              <a:rPr lang="en-AU" sz="3600" b="1" dirty="0" smtClean="0">
                <a:solidFill>
                  <a:schemeClr val="bg1"/>
                </a:solidFill>
              </a:rPr>
              <a:t>.”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</a:rPr>
              <a:t>In our passage, Thomas was searching and desiring for an answer that gave birth to FAITH</a:t>
            </a:r>
            <a:endParaRPr lang="en-AU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{8EA975C2-5201-4398-AFBE-960ACA972BF9}tf16411175_win32</Template>
  <TotalTime>838</TotalTime>
  <Words>511</Words>
  <Application>Microsoft Office PowerPoint</Application>
  <PresentationFormat>Custom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commitment</dc:title>
  <dc:creator>Erick Eusebio</dc:creator>
  <cp:lastModifiedBy>Eusebio</cp:lastModifiedBy>
  <cp:revision>63</cp:revision>
  <dcterms:created xsi:type="dcterms:W3CDTF">2022-12-09T07:07:32Z</dcterms:created>
  <dcterms:modified xsi:type="dcterms:W3CDTF">2023-03-04T13:11:56Z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