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34"/>
  </p:notesMasterIdLst>
  <p:handoutMasterIdLst>
    <p:handoutMasterId r:id="rId35"/>
  </p:handoutMasterIdLst>
  <p:sldIdLst>
    <p:sldId id="264" r:id="rId5"/>
    <p:sldId id="275" r:id="rId6"/>
    <p:sldId id="284" r:id="rId7"/>
    <p:sldId id="283" r:id="rId8"/>
    <p:sldId id="285" r:id="rId9"/>
    <p:sldId id="277" r:id="rId10"/>
    <p:sldId id="286" r:id="rId11"/>
    <p:sldId id="288" r:id="rId12"/>
    <p:sldId id="291" r:id="rId13"/>
    <p:sldId id="290" r:id="rId14"/>
    <p:sldId id="289" r:id="rId15"/>
    <p:sldId id="292" r:id="rId16"/>
    <p:sldId id="293" r:id="rId17"/>
    <p:sldId id="265" r:id="rId18"/>
    <p:sldId id="266" r:id="rId19"/>
    <p:sldId id="267" r:id="rId20"/>
    <p:sldId id="269" r:id="rId21"/>
    <p:sldId id="268" r:id="rId22"/>
    <p:sldId id="270" r:id="rId23"/>
    <p:sldId id="271" r:id="rId24"/>
    <p:sldId id="272" r:id="rId25"/>
    <p:sldId id="273" r:id="rId26"/>
    <p:sldId id="274" r:id="rId27"/>
    <p:sldId id="278" r:id="rId28"/>
    <p:sldId id="279" r:id="rId29"/>
    <p:sldId id="280" r:id="rId30"/>
    <p:sldId id="281" r:id="rId31"/>
    <p:sldId id="282" r:id="rId32"/>
    <p:sldId id="295"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1140" y="6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0" d="100"/>
          <a:sy n="60" d="100"/>
        </p:scale>
        <p:origin x="1642"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D5339C-519D-4230-BF0C-1BF09A2FE2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982FE9-1227-454F-8FBE-5D49EEFEFD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93CD36-562E-4EEA-8B96-DB5FE3AB0DC1}" type="datetimeFigureOut">
              <a:rPr lang="en-US" smtClean="0"/>
              <a:t>2/11/2023</a:t>
            </a:fld>
            <a:endParaRPr lang="en-US" dirty="0"/>
          </a:p>
        </p:txBody>
      </p:sp>
      <p:sp>
        <p:nvSpPr>
          <p:cNvPr id="4" name="Footer Placeholder 3">
            <a:extLst>
              <a:ext uri="{FF2B5EF4-FFF2-40B4-BE49-F238E27FC236}">
                <a16:creationId xmlns:a16="http://schemas.microsoft.com/office/drawing/2014/main" id="{C2C515AC-387D-4DC2-8066-2F960E1511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CA55534-4B86-498E-A9D9-C98A3290DC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9C5148-8ED6-434E-BA59-EF48324382B2}" type="slidenum">
              <a:rPr lang="en-US" smtClean="0"/>
              <a:t>‹#›</a:t>
            </a:fld>
            <a:endParaRPr lang="en-US" dirty="0"/>
          </a:p>
        </p:txBody>
      </p:sp>
    </p:spTree>
    <p:extLst>
      <p:ext uri="{BB962C8B-B14F-4D97-AF65-F5344CB8AC3E}">
        <p14:creationId xmlns:p14="http://schemas.microsoft.com/office/powerpoint/2010/main" val="2638995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0FA4AB-31E7-4D1C-A552-BCF9442B3075}" type="datetimeFigureOut">
              <a:rPr lang="en-US" smtClean="0"/>
              <a:t>2/11/2023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D33291-C0D9-4415-AEC4-F67D377A5ADC}" type="slidenum">
              <a:rPr lang="en-US" smtClean="0"/>
              <a:t>‹#›</a:t>
            </a:fld>
            <a:endParaRPr lang="en-US" dirty="0"/>
          </a:p>
        </p:txBody>
      </p:sp>
    </p:spTree>
    <p:extLst>
      <p:ext uri="{BB962C8B-B14F-4D97-AF65-F5344CB8AC3E}">
        <p14:creationId xmlns:p14="http://schemas.microsoft.com/office/powerpoint/2010/main" val="429030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661507-A533-4F2E-B984-305D4E4F5CE4}" type="datetime1">
              <a:rPr lang="en-US" smtClean="0"/>
              <a:t>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34DDD7-3FE8-4583-81CB-632D5267A8B4}" type="datetime1">
              <a:rPr lang="en-US" smtClean="0"/>
              <a:t>2/11/2023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A22273-1190-47FC-BA5A-981185797AF1}" type="datetime1">
              <a:rPr lang="en-US" smtClean="0"/>
              <a:t>2/11/2023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1FBB71-6DE2-4937-8AEC-8B1AE0DB59CF}" type="datetime1">
              <a:rPr lang="en-US" smtClean="0"/>
              <a:t>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83ADD7-A3CC-46CA-B4EE-B20DC19C65C4}" type="datetime1">
              <a:rPr lang="en-US" smtClean="0"/>
              <a:t>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C6B7653-8290-49FD-9716-A2C1CB6DA8FD}" type="datetime1">
              <a:rPr lang="en-US" smtClean="0"/>
              <a:t>2/11/2023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65FF2AA5-9729-4046-B4EA-C2E953FA8206}" type="datetime1">
              <a:rPr lang="en-US" smtClean="0"/>
              <a:t>2/11/2023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E207096B-8B9A-4F98-8A4A-7B031A299951}" type="datetime1">
              <a:rPr lang="en-US" smtClean="0"/>
              <a:t>2/11/2023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858B70-756A-47BE-81CE-FA952E7560EC}" type="datetime1">
              <a:rPr lang="en-US" smtClean="0"/>
              <a:t>2/11/2023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10D19E4-4707-4D4C-84BE-F88B0E767A80}" type="datetime1">
              <a:rPr lang="en-US" smtClean="0"/>
              <a:t>2/11/2023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2B5A93A0-19E1-47AC-8700-509B6BECB2CF}" type="datetime1">
              <a:rPr lang="en-US" smtClean="0"/>
              <a:t>2/11/2023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3CA45DD-0F6B-4F7F-AE06-73BBDCC76E66}" type="datetime1">
              <a:rPr lang="en-US" smtClean="0"/>
              <a:t>2/11/2023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FDD9264-A478-4B82-A891-2BEA8BF9F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02A32A9-E857-46CE-8AA3-D318B7D6463D}"/>
              </a:ext>
              <a:ext uri="{C183D7F6-B498-43B3-948B-1728B52AA6E4}">
                <adec:decorative xmlns:adec="http://schemas.microsoft.com/office/drawing/2017/decorative" val="1"/>
              </a:ext>
            </a:extLst>
          </p:cNvPr>
          <p:cNvPicPr>
            <a:picLocks noChangeAspect="1"/>
          </p:cNvPicPr>
          <p:nvPr/>
        </p:nvPicPr>
        <p:blipFill rotWithShape="1">
          <a:blip r:embed="rId2"/>
          <a:srcRect t="2926" r="9092" b="20447"/>
          <a:stretch/>
        </p:blipFill>
        <p:spPr>
          <a:xfrm>
            <a:off x="20" y="-1"/>
            <a:ext cx="12188932" cy="6858000"/>
          </a:xfrm>
          <a:prstGeom prst="rect">
            <a:avLst/>
          </a:prstGeom>
        </p:spPr>
      </p:pic>
      <p:sp>
        <p:nvSpPr>
          <p:cNvPr id="21" name="Rectangle 20">
            <a:extLst>
              <a:ext uri="{FF2B5EF4-FFF2-40B4-BE49-F238E27FC236}">
                <a16:creationId xmlns:a16="http://schemas.microsoft.com/office/drawing/2014/main" id="{C4D755E9-CEF5-43A7-A514-4664F25F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0BAEEE6-69AA-4811-8D2B-F84F74D46B57}"/>
              </a:ext>
            </a:extLst>
          </p:cNvPr>
          <p:cNvSpPr>
            <a:spLocks noGrp="1"/>
          </p:cNvSpPr>
          <p:nvPr>
            <p:ph type="ctrTitle"/>
          </p:nvPr>
        </p:nvSpPr>
        <p:spPr>
          <a:xfrm>
            <a:off x="643467" y="1298448"/>
            <a:ext cx="3685070" cy="3255264"/>
          </a:xfrm>
        </p:spPr>
        <p:txBody>
          <a:bodyPr>
            <a:normAutofit/>
          </a:bodyPr>
          <a:lstStyle/>
          <a:p>
            <a:pPr algn="ctr"/>
            <a:r>
              <a:rPr lang="en-US" sz="5400" dirty="0">
                <a:latin typeface="Arial" panose="020B0604020202020204" pitchFamily="34" charset="0"/>
                <a:cs typeface="Arial" panose="020B0604020202020204" pitchFamily="34" charset="0"/>
              </a:rPr>
              <a:t>What does Jesus want us to do?</a:t>
            </a:r>
          </a:p>
        </p:txBody>
      </p:sp>
      <p:sp>
        <p:nvSpPr>
          <p:cNvPr id="3" name="Subtitle 2">
            <a:extLst>
              <a:ext uri="{FF2B5EF4-FFF2-40B4-BE49-F238E27FC236}">
                <a16:creationId xmlns:a16="http://schemas.microsoft.com/office/drawing/2014/main" id="{7721F547-2086-4D47-BB8F-44FA940064BE}"/>
              </a:ext>
            </a:extLst>
          </p:cNvPr>
          <p:cNvSpPr>
            <a:spLocks noGrp="1"/>
          </p:cNvSpPr>
          <p:nvPr>
            <p:ph type="subTitle" idx="1"/>
          </p:nvPr>
        </p:nvSpPr>
        <p:spPr>
          <a:xfrm>
            <a:off x="643467" y="4670246"/>
            <a:ext cx="3685069" cy="914400"/>
          </a:xfrm>
        </p:spPr>
        <p:txBody>
          <a:bodyPr>
            <a:normAutofit/>
          </a:bodyPr>
          <a:lstStyle/>
          <a:p>
            <a:pPr algn="ctr"/>
            <a:r>
              <a:rPr lang="en-US" sz="3200" dirty="0">
                <a:latin typeface="Arial" panose="020B0604020202020204" pitchFamily="34" charset="0"/>
                <a:cs typeface="Arial" panose="020B0604020202020204" pitchFamily="34" charset="0"/>
              </a:rPr>
              <a:t>The next chapter.</a:t>
            </a:r>
          </a:p>
        </p:txBody>
      </p:sp>
      <p:sp>
        <p:nvSpPr>
          <p:cNvPr id="23" name="Rectangle 22">
            <a:extLst>
              <a:ext uri="{FF2B5EF4-FFF2-40B4-BE49-F238E27FC236}">
                <a16:creationId xmlns:a16="http://schemas.microsoft.com/office/drawing/2014/main" id="{2BF879CD-ED15-450F-B829-699C694D2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50316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A74F1-C96A-815A-DE3E-E56F29418532}"/>
              </a:ext>
            </a:extLst>
          </p:cNvPr>
          <p:cNvSpPr>
            <a:spLocks noGrp="1"/>
          </p:cNvSpPr>
          <p:nvPr>
            <p:ph type="ctrTitle"/>
          </p:nvPr>
        </p:nvSpPr>
        <p:spPr/>
        <p:txBody>
          <a:bodyPr>
            <a:noAutofit/>
          </a:bodyPr>
          <a:lstStyle/>
          <a:p>
            <a:r>
              <a:rPr lang="en-US" sz="3600" b="1" i="0" baseline="30000" dirty="0">
                <a:solidFill>
                  <a:srgbClr val="000000"/>
                </a:solidFill>
                <a:effectLst/>
                <a:latin typeface="system-ui"/>
              </a:rPr>
              <a:t>26 </a:t>
            </a:r>
            <a:r>
              <a:rPr lang="en-US" sz="3600" b="0" i="0" dirty="0">
                <a:solidFill>
                  <a:srgbClr val="000000"/>
                </a:solidFill>
                <a:effectLst/>
                <a:latin typeface="system-ui"/>
              </a:rPr>
              <a:t>“When the Advocate comes, whom I will send to you from the Father—the Spirit of truth who goes out from the Father—he will testify about me. </a:t>
            </a:r>
            <a:r>
              <a:rPr lang="en-US" sz="3600" b="1" i="0" baseline="30000" dirty="0">
                <a:solidFill>
                  <a:srgbClr val="000000"/>
                </a:solidFill>
                <a:effectLst/>
                <a:latin typeface="system-ui"/>
              </a:rPr>
              <a:t>27 </a:t>
            </a:r>
            <a:r>
              <a:rPr lang="en-US" sz="3600" b="0" i="0" dirty="0">
                <a:solidFill>
                  <a:srgbClr val="000000"/>
                </a:solidFill>
                <a:effectLst/>
                <a:latin typeface="system-ui"/>
              </a:rPr>
              <a:t>And you also must testify, for you have been with me from the beginning.</a:t>
            </a:r>
            <a:endParaRPr lang="en-AU" sz="36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EC22D6E0-171C-2D73-264C-3A848F3694AB}"/>
              </a:ext>
            </a:extLst>
          </p:cNvPr>
          <p:cNvSpPr>
            <a:spLocks noGrp="1"/>
          </p:cNvSpPr>
          <p:nvPr>
            <p:ph type="subTitle" idx="1"/>
          </p:nvPr>
        </p:nvSpPr>
        <p:spPr/>
        <p:txBody>
          <a:bodyPr>
            <a:normAutofit/>
          </a:bodyPr>
          <a:lstStyle/>
          <a:p>
            <a:r>
              <a:rPr lang="en-AU" sz="6000" dirty="0">
                <a:latin typeface="Arial" panose="020B0604020202020204" pitchFamily="34" charset="0"/>
                <a:cs typeface="Arial" panose="020B0604020202020204" pitchFamily="34" charset="0"/>
              </a:rPr>
              <a:t>John 15:26-27</a:t>
            </a:r>
          </a:p>
        </p:txBody>
      </p:sp>
    </p:spTree>
    <p:extLst>
      <p:ext uri="{BB962C8B-B14F-4D97-AF65-F5344CB8AC3E}">
        <p14:creationId xmlns:p14="http://schemas.microsoft.com/office/powerpoint/2010/main" val="2175686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81328-51EB-9DB5-D2D8-345C35AF04A3}"/>
              </a:ext>
            </a:extLst>
          </p:cNvPr>
          <p:cNvSpPr>
            <a:spLocks noGrp="1"/>
          </p:cNvSpPr>
          <p:nvPr>
            <p:ph type="title"/>
          </p:nvPr>
        </p:nvSpPr>
        <p:spPr>
          <a:solidFill>
            <a:schemeClr val="tx2">
              <a:lumMod val="20000"/>
              <a:lumOff val="80000"/>
            </a:schemeClr>
          </a:solidFill>
          <a:ln>
            <a:solidFill>
              <a:schemeClr val="tx2">
                <a:lumMod val="40000"/>
                <a:lumOff val="60000"/>
              </a:schemeClr>
            </a:solidFill>
          </a:ln>
        </p:spPr>
        <p:txBody>
          <a:bodyPr>
            <a:normAutofit/>
          </a:bodyPr>
          <a:lstStyle/>
          <a:p>
            <a:r>
              <a:rPr lang="en-AU" sz="6000" dirty="0">
                <a:solidFill>
                  <a:schemeClr val="tx1"/>
                </a:solidFill>
                <a:latin typeface="Arial" panose="020B0604020202020204" pitchFamily="34" charset="0"/>
                <a:cs typeface="Arial" panose="020B0604020202020204" pitchFamily="34" charset="0"/>
              </a:rPr>
              <a:t>Jesus wants us to….</a:t>
            </a:r>
          </a:p>
        </p:txBody>
      </p:sp>
      <p:sp>
        <p:nvSpPr>
          <p:cNvPr id="3" name="Content Placeholder 2">
            <a:extLst>
              <a:ext uri="{FF2B5EF4-FFF2-40B4-BE49-F238E27FC236}">
                <a16:creationId xmlns:a16="http://schemas.microsoft.com/office/drawing/2014/main" id="{F831E4E2-166F-7036-1F02-509CB737D2CF}"/>
              </a:ext>
            </a:extLst>
          </p:cNvPr>
          <p:cNvSpPr>
            <a:spLocks noGrp="1"/>
          </p:cNvSpPr>
          <p:nvPr>
            <p:ph idx="1"/>
          </p:nvPr>
        </p:nvSpPr>
        <p:spPr/>
        <p:txBody>
          <a:bodyPr>
            <a:normAutofit/>
          </a:bodyPr>
          <a:lstStyle/>
          <a:p>
            <a:r>
              <a:rPr lang="en-AU" sz="6000" dirty="0">
                <a:latin typeface="Arial" panose="020B0604020202020204" pitchFamily="34" charset="0"/>
                <a:cs typeface="Arial" panose="020B0604020202020204" pitchFamily="34" charset="0"/>
              </a:rPr>
              <a:t>Receive the Holy Spirit; our helper and advocate and testify about Jesus</a:t>
            </a:r>
          </a:p>
        </p:txBody>
      </p:sp>
    </p:spTree>
    <p:extLst>
      <p:ext uri="{BB962C8B-B14F-4D97-AF65-F5344CB8AC3E}">
        <p14:creationId xmlns:p14="http://schemas.microsoft.com/office/powerpoint/2010/main" val="3127293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60105-F3D7-C8D7-7ECB-CBB17CADFE06}"/>
              </a:ext>
            </a:extLst>
          </p:cNvPr>
          <p:cNvSpPr>
            <a:spLocks noGrp="1"/>
          </p:cNvSpPr>
          <p:nvPr>
            <p:ph type="title"/>
          </p:nvPr>
        </p:nvSpPr>
        <p:spPr/>
        <p:txBody>
          <a:bodyPr>
            <a:normAutofit/>
          </a:bodyPr>
          <a:lstStyle/>
          <a:p>
            <a:pPr algn="ctr"/>
            <a:r>
              <a:rPr lang="en-AU" sz="6000" dirty="0">
                <a:latin typeface="Arial" panose="020B0604020202020204" pitchFamily="34" charset="0"/>
                <a:cs typeface="Arial" panose="020B0604020202020204" pitchFamily="34" charset="0"/>
              </a:rPr>
              <a:t>So how do we do all that?</a:t>
            </a:r>
            <a:endParaRPr lang="en-AU" sz="6000" dirty="0"/>
          </a:p>
        </p:txBody>
      </p:sp>
      <p:sp>
        <p:nvSpPr>
          <p:cNvPr id="3" name="Content Placeholder 2">
            <a:extLst>
              <a:ext uri="{FF2B5EF4-FFF2-40B4-BE49-F238E27FC236}">
                <a16:creationId xmlns:a16="http://schemas.microsoft.com/office/drawing/2014/main" id="{9BDC8ABD-E857-F781-065B-9D1C81AFE823}"/>
              </a:ext>
            </a:extLst>
          </p:cNvPr>
          <p:cNvSpPr>
            <a:spLocks noGrp="1"/>
          </p:cNvSpPr>
          <p:nvPr>
            <p:ph idx="1"/>
          </p:nvPr>
        </p:nvSpPr>
        <p:spPr/>
        <p:txBody>
          <a:bodyPr>
            <a:normAutofit/>
          </a:bodyPr>
          <a:lstStyle/>
          <a:p>
            <a:pPr algn="ctr"/>
            <a:endParaRPr lang="en-AU" sz="8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859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60105-F3D7-C8D7-7ECB-CBB17CADFE06}"/>
              </a:ext>
            </a:extLst>
          </p:cNvPr>
          <p:cNvSpPr>
            <a:spLocks noGrp="1"/>
          </p:cNvSpPr>
          <p:nvPr>
            <p:ph type="title"/>
          </p:nvPr>
        </p:nvSpPr>
        <p:spPr/>
        <p:txBody>
          <a:bodyPr/>
          <a:lstStyle/>
          <a:p>
            <a:pPr algn="ctr"/>
            <a:r>
              <a:rPr lang="en-AU" sz="6000" dirty="0">
                <a:latin typeface="Arial" panose="020B0604020202020204" pitchFamily="34" charset="0"/>
                <a:cs typeface="Arial" panose="020B0604020202020204" pitchFamily="34" charset="0"/>
              </a:rPr>
              <a:t>So how do we do all that?</a:t>
            </a:r>
            <a:br>
              <a:rPr lang="en-AU" sz="3600" dirty="0">
                <a:latin typeface="Arial" panose="020B0604020202020204" pitchFamily="34" charset="0"/>
                <a:cs typeface="Arial" panose="020B0604020202020204" pitchFamily="34" charset="0"/>
              </a:rPr>
            </a:br>
            <a:endParaRPr lang="en-AU" dirty="0"/>
          </a:p>
        </p:txBody>
      </p:sp>
      <p:sp>
        <p:nvSpPr>
          <p:cNvPr id="3" name="Content Placeholder 2">
            <a:extLst>
              <a:ext uri="{FF2B5EF4-FFF2-40B4-BE49-F238E27FC236}">
                <a16:creationId xmlns:a16="http://schemas.microsoft.com/office/drawing/2014/main" id="{9BDC8ABD-E857-F781-065B-9D1C81AFE823}"/>
              </a:ext>
            </a:extLst>
          </p:cNvPr>
          <p:cNvSpPr>
            <a:spLocks noGrp="1"/>
          </p:cNvSpPr>
          <p:nvPr>
            <p:ph idx="1"/>
          </p:nvPr>
        </p:nvSpPr>
        <p:spPr/>
        <p:txBody>
          <a:bodyPr>
            <a:normAutofit/>
          </a:bodyPr>
          <a:lstStyle/>
          <a:p>
            <a:pPr algn="ctr"/>
            <a:r>
              <a:rPr lang="en-AU" sz="8000" dirty="0">
                <a:latin typeface="Arial" panose="020B0604020202020204" pitchFamily="34" charset="0"/>
                <a:cs typeface="Arial" panose="020B0604020202020204" pitchFamily="34" charset="0"/>
              </a:rPr>
              <a:t>15 steps to do all that</a:t>
            </a:r>
          </a:p>
        </p:txBody>
      </p:sp>
    </p:spTree>
    <p:extLst>
      <p:ext uri="{BB962C8B-B14F-4D97-AF65-F5344CB8AC3E}">
        <p14:creationId xmlns:p14="http://schemas.microsoft.com/office/powerpoint/2010/main" val="3848726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7A704-EA5F-F25D-8CAD-CF86DAC23739}"/>
              </a:ext>
            </a:extLst>
          </p:cNvPr>
          <p:cNvSpPr>
            <a:spLocks noGrp="1"/>
          </p:cNvSpPr>
          <p:nvPr>
            <p:ph type="title"/>
          </p:nvPr>
        </p:nvSpPr>
        <p:spPr/>
        <p:txBody>
          <a:bodyPr>
            <a:normAutofit/>
          </a:bodyPr>
          <a:lstStyle/>
          <a:p>
            <a:pPr algn="ctr"/>
            <a:r>
              <a:rPr lang="en-AU" sz="8000" dirty="0">
                <a:latin typeface="Arial" panose="020B0604020202020204" pitchFamily="34" charset="0"/>
                <a:cs typeface="Arial" panose="020B0604020202020204" pitchFamily="34" charset="0"/>
              </a:rPr>
              <a:t>Step 1</a:t>
            </a:r>
          </a:p>
        </p:txBody>
      </p:sp>
      <p:sp>
        <p:nvSpPr>
          <p:cNvPr id="3" name="Content Placeholder 2">
            <a:extLst>
              <a:ext uri="{FF2B5EF4-FFF2-40B4-BE49-F238E27FC236}">
                <a16:creationId xmlns:a16="http://schemas.microsoft.com/office/drawing/2014/main" id="{A6F6E09F-97E9-21AF-B29F-B40C3246071E}"/>
              </a:ext>
            </a:extLst>
          </p:cNvPr>
          <p:cNvSpPr>
            <a:spLocks noGrp="1"/>
          </p:cNvSpPr>
          <p:nvPr>
            <p:ph idx="1"/>
          </p:nvPr>
        </p:nvSpPr>
        <p:spPr/>
        <p:txBody>
          <a:bodyPr>
            <a:normAutofit/>
          </a:bodyPr>
          <a:lstStyle/>
          <a:p>
            <a:pPr algn="ctr"/>
            <a:r>
              <a:rPr lang="en-AU" sz="8000" dirty="0">
                <a:latin typeface="Arial" panose="020B0604020202020204" pitchFamily="34" charset="0"/>
                <a:cs typeface="Arial" panose="020B0604020202020204" pitchFamily="34" charset="0"/>
              </a:rPr>
              <a:t>Hear the Gospel</a:t>
            </a:r>
          </a:p>
        </p:txBody>
      </p:sp>
    </p:spTree>
    <p:extLst>
      <p:ext uri="{BB962C8B-B14F-4D97-AF65-F5344CB8AC3E}">
        <p14:creationId xmlns:p14="http://schemas.microsoft.com/office/powerpoint/2010/main" val="3123102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7A704-EA5F-F25D-8CAD-CF86DAC23739}"/>
              </a:ext>
            </a:extLst>
          </p:cNvPr>
          <p:cNvSpPr>
            <a:spLocks noGrp="1"/>
          </p:cNvSpPr>
          <p:nvPr>
            <p:ph type="title"/>
          </p:nvPr>
        </p:nvSpPr>
        <p:spPr/>
        <p:txBody>
          <a:bodyPr>
            <a:normAutofit/>
          </a:bodyPr>
          <a:lstStyle/>
          <a:p>
            <a:pPr algn="ctr"/>
            <a:r>
              <a:rPr lang="en-AU" sz="8000" dirty="0">
                <a:latin typeface="Arial" panose="020B0604020202020204" pitchFamily="34" charset="0"/>
                <a:cs typeface="Arial" panose="020B0604020202020204" pitchFamily="34" charset="0"/>
              </a:rPr>
              <a:t>Step 2</a:t>
            </a:r>
            <a:endParaRPr lang="en-AU" sz="8000" dirty="0"/>
          </a:p>
        </p:txBody>
      </p:sp>
      <p:sp>
        <p:nvSpPr>
          <p:cNvPr id="3" name="Content Placeholder 2">
            <a:extLst>
              <a:ext uri="{FF2B5EF4-FFF2-40B4-BE49-F238E27FC236}">
                <a16:creationId xmlns:a16="http://schemas.microsoft.com/office/drawing/2014/main" id="{A6F6E09F-97E9-21AF-B29F-B40C3246071E}"/>
              </a:ext>
            </a:extLst>
          </p:cNvPr>
          <p:cNvSpPr>
            <a:spLocks noGrp="1"/>
          </p:cNvSpPr>
          <p:nvPr>
            <p:ph idx="1"/>
          </p:nvPr>
        </p:nvSpPr>
        <p:spPr/>
        <p:txBody>
          <a:bodyPr>
            <a:normAutofit/>
          </a:bodyPr>
          <a:lstStyle/>
          <a:p>
            <a:pPr algn="ctr"/>
            <a:r>
              <a:rPr lang="en-AU" sz="8000" dirty="0">
                <a:latin typeface="Arial" panose="020B0604020202020204" pitchFamily="34" charset="0"/>
                <a:cs typeface="Arial" panose="020B0604020202020204" pitchFamily="34" charset="0"/>
              </a:rPr>
              <a:t>Believe the Gospel</a:t>
            </a:r>
          </a:p>
        </p:txBody>
      </p:sp>
    </p:spTree>
    <p:extLst>
      <p:ext uri="{BB962C8B-B14F-4D97-AF65-F5344CB8AC3E}">
        <p14:creationId xmlns:p14="http://schemas.microsoft.com/office/powerpoint/2010/main" val="956847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7A704-EA5F-F25D-8CAD-CF86DAC23739}"/>
              </a:ext>
            </a:extLst>
          </p:cNvPr>
          <p:cNvSpPr>
            <a:spLocks noGrp="1"/>
          </p:cNvSpPr>
          <p:nvPr>
            <p:ph type="title"/>
          </p:nvPr>
        </p:nvSpPr>
        <p:spPr/>
        <p:txBody>
          <a:bodyPr>
            <a:normAutofit/>
          </a:bodyPr>
          <a:lstStyle/>
          <a:p>
            <a:pPr algn="ctr"/>
            <a:r>
              <a:rPr lang="en-AU" sz="8000" dirty="0">
                <a:latin typeface="Arial" panose="020B0604020202020204" pitchFamily="34" charset="0"/>
                <a:cs typeface="Arial" panose="020B0604020202020204" pitchFamily="34" charset="0"/>
              </a:rPr>
              <a:t>Step 3</a:t>
            </a:r>
          </a:p>
        </p:txBody>
      </p:sp>
      <p:sp>
        <p:nvSpPr>
          <p:cNvPr id="3" name="Content Placeholder 2">
            <a:extLst>
              <a:ext uri="{FF2B5EF4-FFF2-40B4-BE49-F238E27FC236}">
                <a16:creationId xmlns:a16="http://schemas.microsoft.com/office/drawing/2014/main" id="{A6F6E09F-97E9-21AF-B29F-B40C3246071E}"/>
              </a:ext>
            </a:extLst>
          </p:cNvPr>
          <p:cNvSpPr>
            <a:spLocks noGrp="1"/>
          </p:cNvSpPr>
          <p:nvPr>
            <p:ph idx="1"/>
          </p:nvPr>
        </p:nvSpPr>
        <p:spPr/>
        <p:txBody>
          <a:bodyPr>
            <a:normAutofit/>
          </a:bodyPr>
          <a:lstStyle/>
          <a:p>
            <a:pPr algn="ctr"/>
            <a:r>
              <a:rPr lang="en-AU" sz="8000" dirty="0">
                <a:latin typeface="Arial" panose="020B0604020202020204" pitchFamily="34" charset="0"/>
                <a:cs typeface="Arial" panose="020B0604020202020204" pitchFamily="34" charset="0"/>
              </a:rPr>
              <a:t>Surrender to Jesus</a:t>
            </a:r>
          </a:p>
        </p:txBody>
      </p:sp>
    </p:spTree>
    <p:extLst>
      <p:ext uri="{BB962C8B-B14F-4D97-AF65-F5344CB8AC3E}">
        <p14:creationId xmlns:p14="http://schemas.microsoft.com/office/powerpoint/2010/main" val="669127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7A704-EA5F-F25D-8CAD-CF86DAC23739}"/>
              </a:ext>
            </a:extLst>
          </p:cNvPr>
          <p:cNvSpPr>
            <a:spLocks noGrp="1"/>
          </p:cNvSpPr>
          <p:nvPr>
            <p:ph type="title"/>
          </p:nvPr>
        </p:nvSpPr>
        <p:spPr/>
        <p:txBody>
          <a:bodyPr>
            <a:normAutofit/>
          </a:bodyPr>
          <a:lstStyle/>
          <a:p>
            <a:pPr algn="ctr"/>
            <a:r>
              <a:rPr lang="en-AU" sz="8000" dirty="0">
                <a:latin typeface="Arial" panose="020B0604020202020204" pitchFamily="34" charset="0"/>
                <a:cs typeface="Arial" panose="020B0604020202020204" pitchFamily="34" charset="0"/>
              </a:rPr>
              <a:t>Step 4</a:t>
            </a:r>
          </a:p>
        </p:txBody>
      </p:sp>
      <p:sp>
        <p:nvSpPr>
          <p:cNvPr id="3" name="Content Placeholder 2">
            <a:extLst>
              <a:ext uri="{FF2B5EF4-FFF2-40B4-BE49-F238E27FC236}">
                <a16:creationId xmlns:a16="http://schemas.microsoft.com/office/drawing/2014/main" id="{A6F6E09F-97E9-21AF-B29F-B40C3246071E}"/>
              </a:ext>
            </a:extLst>
          </p:cNvPr>
          <p:cNvSpPr>
            <a:spLocks noGrp="1"/>
          </p:cNvSpPr>
          <p:nvPr>
            <p:ph idx="1"/>
          </p:nvPr>
        </p:nvSpPr>
        <p:spPr/>
        <p:txBody>
          <a:bodyPr>
            <a:normAutofit/>
          </a:bodyPr>
          <a:lstStyle/>
          <a:p>
            <a:pPr algn="ctr"/>
            <a:r>
              <a:rPr lang="en-AU" sz="8000" dirty="0">
                <a:latin typeface="Arial" panose="020B0604020202020204" pitchFamily="34" charset="0"/>
                <a:cs typeface="Arial" panose="020B0604020202020204" pitchFamily="34" charset="0"/>
              </a:rPr>
              <a:t>Acknowledge our need for Him</a:t>
            </a:r>
          </a:p>
        </p:txBody>
      </p:sp>
    </p:spTree>
    <p:extLst>
      <p:ext uri="{BB962C8B-B14F-4D97-AF65-F5344CB8AC3E}">
        <p14:creationId xmlns:p14="http://schemas.microsoft.com/office/powerpoint/2010/main" val="643343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7A704-EA5F-F25D-8CAD-CF86DAC23739}"/>
              </a:ext>
            </a:extLst>
          </p:cNvPr>
          <p:cNvSpPr>
            <a:spLocks noGrp="1"/>
          </p:cNvSpPr>
          <p:nvPr>
            <p:ph type="title"/>
          </p:nvPr>
        </p:nvSpPr>
        <p:spPr/>
        <p:txBody>
          <a:bodyPr>
            <a:normAutofit/>
          </a:bodyPr>
          <a:lstStyle/>
          <a:p>
            <a:pPr algn="ctr"/>
            <a:r>
              <a:rPr lang="en-AU" sz="8000" dirty="0">
                <a:latin typeface="Arial" panose="020B0604020202020204" pitchFamily="34" charset="0"/>
                <a:cs typeface="Arial" panose="020B0604020202020204" pitchFamily="34" charset="0"/>
              </a:rPr>
              <a:t>Step 5 </a:t>
            </a:r>
          </a:p>
        </p:txBody>
      </p:sp>
      <p:sp>
        <p:nvSpPr>
          <p:cNvPr id="3" name="Content Placeholder 2">
            <a:extLst>
              <a:ext uri="{FF2B5EF4-FFF2-40B4-BE49-F238E27FC236}">
                <a16:creationId xmlns:a16="http://schemas.microsoft.com/office/drawing/2014/main" id="{A6F6E09F-97E9-21AF-B29F-B40C3246071E}"/>
              </a:ext>
            </a:extLst>
          </p:cNvPr>
          <p:cNvSpPr>
            <a:spLocks noGrp="1"/>
          </p:cNvSpPr>
          <p:nvPr>
            <p:ph idx="1"/>
          </p:nvPr>
        </p:nvSpPr>
        <p:spPr/>
        <p:txBody>
          <a:bodyPr>
            <a:normAutofit/>
          </a:bodyPr>
          <a:lstStyle/>
          <a:p>
            <a:pPr algn="ctr"/>
            <a:r>
              <a:rPr lang="en-AU" sz="8000" dirty="0">
                <a:latin typeface="Arial" panose="020B0604020202020204" pitchFamily="34" charset="0"/>
                <a:cs typeface="Arial" panose="020B0604020202020204" pitchFamily="34" charset="0"/>
              </a:rPr>
              <a:t>Confess and repent</a:t>
            </a:r>
          </a:p>
        </p:txBody>
      </p:sp>
    </p:spTree>
    <p:extLst>
      <p:ext uri="{BB962C8B-B14F-4D97-AF65-F5344CB8AC3E}">
        <p14:creationId xmlns:p14="http://schemas.microsoft.com/office/powerpoint/2010/main" val="4220886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7A704-EA5F-F25D-8CAD-CF86DAC23739}"/>
              </a:ext>
            </a:extLst>
          </p:cNvPr>
          <p:cNvSpPr>
            <a:spLocks noGrp="1"/>
          </p:cNvSpPr>
          <p:nvPr>
            <p:ph type="title"/>
          </p:nvPr>
        </p:nvSpPr>
        <p:spPr/>
        <p:txBody>
          <a:bodyPr>
            <a:normAutofit/>
          </a:bodyPr>
          <a:lstStyle/>
          <a:p>
            <a:pPr algn="ctr"/>
            <a:r>
              <a:rPr lang="en-AU" sz="8000" dirty="0">
                <a:latin typeface="Arial" panose="020B0604020202020204" pitchFamily="34" charset="0"/>
                <a:cs typeface="Arial" panose="020B0604020202020204" pitchFamily="34" charset="0"/>
              </a:rPr>
              <a:t>Step 6</a:t>
            </a:r>
          </a:p>
        </p:txBody>
      </p:sp>
      <p:sp>
        <p:nvSpPr>
          <p:cNvPr id="3" name="Content Placeholder 2">
            <a:extLst>
              <a:ext uri="{FF2B5EF4-FFF2-40B4-BE49-F238E27FC236}">
                <a16:creationId xmlns:a16="http://schemas.microsoft.com/office/drawing/2014/main" id="{A6F6E09F-97E9-21AF-B29F-B40C3246071E}"/>
              </a:ext>
            </a:extLst>
          </p:cNvPr>
          <p:cNvSpPr>
            <a:spLocks noGrp="1"/>
          </p:cNvSpPr>
          <p:nvPr>
            <p:ph idx="1"/>
          </p:nvPr>
        </p:nvSpPr>
        <p:spPr/>
        <p:txBody>
          <a:bodyPr>
            <a:normAutofit/>
          </a:bodyPr>
          <a:lstStyle/>
          <a:p>
            <a:pPr algn="ctr"/>
            <a:r>
              <a:rPr lang="en-AU" sz="8000" dirty="0">
                <a:latin typeface="Arial" panose="020B0604020202020204" pitchFamily="34" charset="0"/>
                <a:cs typeface="Arial" panose="020B0604020202020204" pitchFamily="34" charset="0"/>
              </a:rPr>
              <a:t>Invite Him in</a:t>
            </a:r>
          </a:p>
        </p:txBody>
      </p:sp>
    </p:spTree>
    <p:extLst>
      <p:ext uri="{BB962C8B-B14F-4D97-AF65-F5344CB8AC3E}">
        <p14:creationId xmlns:p14="http://schemas.microsoft.com/office/powerpoint/2010/main" val="1898372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A74F1-C96A-815A-DE3E-E56F29418532}"/>
              </a:ext>
            </a:extLst>
          </p:cNvPr>
          <p:cNvSpPr>
            <a:spLocks noGrp="1"/>
          </p:cNvSpPr>
          <p:nvPr>
            <p:ph type="ctrTitle"/>
          </p:nvPr>
        </p:nvSpPr>
        <p:spPr/>
        <p:txBody>
          <a:bodyPr>
            <a:normAutofit fontScale="90000"/>
          </a:bodyPr>
          <a:lstStyle/>
          <a:p>
            <a:r>
              <a:rPr lang="en-AU" sz="4400" b="1" i="0" baseline="30000" dirty="0">
                <a:solidFill>
                  <a:srgbClr val="000000"/>
                </a:solidFill>
                <a:effectLst/>
                <a:latin typeface="Arial" panose="020B0604020202020204" pitchFamily="34" charset="0"/>
                <a:cs typeface="Arial" panose="020B0604020202020204" pitchFamily="34" charset="0"/>
              </a:rPr>
              <a:t>24 </a:t>
            </a:r>
            <a:r>
              <a:rPr lang="en-US" sz="4400" b="0" i="0" dirty="0">
                <a:solidFill>
                  <a:srgbClr val="000000"/>
                </a:solidFill>
                <a:effectLst/>
                <a:latin typeface="Arial" panose="020B0604020202020204" pitchFamily="34" charset="0"/>
                <a:cs typeface="Arial" panose="020B0604020202020204" pitchFamily="34" charset="0"/>
              </a:rPr>
              <a:t>“Very truly I tell you, whoever hears my word and believes him who sent me has eternal life and will not be judged but has crossed over from death to life.</a:t>
            </a:r>
            <a:endParaRPr lang="en-AU" sz="44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EC22D6E0-171C-2D73-264C-3A848F3694AB}"/>
              </a:ext>
            </a:extLst>
          </p:cNvPr>
          <p:cNvSpPr>
            <a:spLocks noGrp="1"/>
          </p:cNvSpPr>
          <p:nvPr>
            <p:ph type="subTitle" idx="1"/>
          </p:nvPr>
        </p:nvSpPr>
        <p:spPr/>
        <p:txBody>
          <a:bodyPr>
            <a:normAutofit/>
          </a:bodyPr>
          <a:lstStyle/>
          <a:p>
            <a:r>
              <a:rPr lang="en-AU" sz="6000" dirty="0">
                <a:latin typeface="Arial" panose="020B0604020202020204" pitchFamily="34" charset="0"/>
                <a:cs typeface="Arial" panose="020B0604020202020204" pitchFamily="34" charset="0"/>
              </a:rPr>
              <a:t>John 5:24</a:t>
            </a:r>
          </a:p>
        </p:txBody>
      </p:sp>
    </p:spTree>
    <p:extLst>
      <p:ext uri="{BB962C8B-B14F-4D97-AF65-F5344CB8AC3E}">
        <p14:creationId xmlns:p14="http://schemas.microsoft.com/office/powerpoint/2010/main" val="2147430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7A704-EA5F-F25D-8CAD-CF86DAC23739}"/>
              </a:ext>
            </a:extLst>
          </p:cNvPr>
          <p:cNvSpPr>
            <a:spLocks noGrp="1"/>
          </p:cNvSpPr>
          <p:nvPr>
            <p:ph type="title"/>
          </p:nvPr>
        </p:nvSpPr>
        <p:spPr/>
        <p:txBody>
          <a:bodyPr>
            <a:normAutofit/>
          </a:bodyPr>
          <a:lstStyle/>
          <a:p>
            <a:pPr algn="ctr"/>
            <a:r>
              <a:rPr lang="en-AU" sz="8000" dirty="0">
                <a:latin typeface="Arial" panose="020B0604020202020204" pitchFamily="34" charset="0"/>
                <a:cs typeface="Arial" panose="020B0604020202020204" pitchFamily="34" charset="0"/>
              </a:rPr>
              <a:t>Step 7</a:t>
            </a:r>
          </a:p>
        </p:txBody>
      </p:sp>
      <p:sp>
        <p:nvSpPr>
          <p:cNvPr id="3" name="Content Placeholder 2">
            <a:extLst>
              <a:ext uri="{FF2B5EF4-FFF2-40B4-BE49-F238E27FC236}">
                <a16:creationId xmlns:a16="http://schemas.microsoft.com/office/drawing/2014/main" id="{A6F6E09F-97E9-21AF-B29F-B40C3246071E}"/>
              </a:ext>
            </a:extLst>
          </p:cNvPr>
          <p:cNvSpPr>
            <a:spLocks noGrp="1"/>
          </p:cNvSpPr>
          <p:nvPr>
            <p:ph idx="1"/>
          </p:nvPr>
        </p:nvSpPr>
        <p:spPr/>
        <p:txBody>
          <a:bodyPr>
            <a:normAutofit/>
          </a:bodyPr>
          <a:lstStyle/>
          <a:p>
            <a:pPr algn="ctr"/>
            <a:r>
              <a:rPr lang="en-AU" sz="8000" dirty="0">
                <a:latin typeface="Arial" panose="020B0604020202020204" pitchFamily="34" charset="0"/>
                <a:cs typeface="Arial" panose="020B0604020202020204" pitchFamily="34" charset="0"/>
              </a:rPr>
              <a:t>Embrace His forgiveness</a:t>
            </a:r>
          </a:p>
        </p:txBody>
      </p:sp>
    </p:spTree>
    <p:extLst>
      <p:ext uri="{BB962C8B-B14F-4D97-AF65-F5344CB8AC3E}">
        <p14:creationId xmlns:p14="http://schemas.microsoft.com/office/powerpoint/2010/main" val="2136981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7A704-EA5F-F25D-8CAD-CF86DAC23739}"/>
              </a:ext>
            </a:extLst>
          </p:cNvPr>
          <p:cNvSpPr>
            <a:spLocks noGrp="1"/>
          </p:cNvSpPr>
          <p:nvPr>
            <p:ph type="title"/>
          </p:nvPr>
        </p:nvSpPr>
        <p:spPr/>
        <p:txBody>
          <a:bodyPr>
            <a:normAutofit/>
          </a:bodyPr>
          <a:lstStyle/>
          <a:p>
            <a:pPr algn="ctr"/>
            <a:r>
              <a:rPr lang="en-AU" sz="8000" dirty="0">
                <a:latin typeface="Arial" panose="020B0604020202020204" pitchFamily="34" charset="0"/>
                <a:cs typeface="Arial" panose="020B0604020202020204" pitchFamily="34" charset="0"/>
              </a:rPr>
              <a:t>Step 8</a:t>
            </a:r>
          </a:p>
        </p:txBody>
      </p:sp>
      <p:sp>
        <p:nvSpPr>
          <p:cNvPr id="3" name="Content Placeholder 2">
            <a:extLst>
              <a:ext uri="{FF2B5EF4-FFF2-40B4-BE49-F238E27FC236}">
                <a16:creationId xmlns:a16="http://schemas.microsoft.com/office/drawing/2014/main" id="{A6F6E09F-97E9-21AF-B29F-B40C3246071E}"/>
              </a:ext>
            </a:extLst>
          </p:cNvPr>
          <p:cNvSpPr>
            <a:spLocks noGrp="1"/>
          </p:cNvSpPr>
          <p:nvPr>
            <p:ph idx="1"/>
          </p:nvPr>
        </p:nvSpPr>
        <p:spPr/>
        <p:txBody>
          <a:bodyPr>
            <a:normAutofit/>
          </a:bodyPr>
          <a:lstStyle/>
          <a:p>
            <a:pPr algn="ctr"/>
            <a:r>
              <a:rPr lang="en-AU" sz="8000" dirty="0">
                <a:latin typeface="Arial" panose="020B0604020202020204" pitchFamily="34" charset="0"/>
                <a:cs typeface="Arial" panose="020B0604020202020204" pitchFamily="34" charset="0"/>
              </a:rPr>
              <a:t>Believe we are a New Creation</a:t>
            </a:r>
          </a:p>
        </p:txBody>
      </p:sp>
    </p:spTree>
    <p:extLst>
      <p:ext uri="{BB962C8B-B14F-4D97-AF65-F5344CB8AC3E}">
        <p14:creationId xmlns:p14="http://schemas.microsoft.com/office/powerpoint/2010/main" val="3221000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7A704-EA5F-F25D-8CAD-CF86DAC23739}"/>
              </a:ext>
            </a:extLst>
          </p:cNvPr>
          <p:cNvSpPr>
            <a:spLocks noGrp="1"/>
          </p:cNvSpPr>
          <p:nvPr>
            <p:ph type="title"/>
          </p:nvPr>
        </p:nvSpPr>
        <p:spPr/>
        <p:txBody>
          <a:bodyPr>
            <a:normAutofit/>
          </a:bodyPr>
          <a:lstStyle/>
          <a:p>
            <a:pPr algn="ctr"/>
            <a:r>
              <a:rPr lang="en-AU" sz="8000" dirty="0">
                <a:latin typeface="Arial" panose="020B0604020202020204" pitchFamily="34" charset="0"/>
                <a:cs typeface="Arial" panose="020B0604020202020204" pitchFamily="34" charset="0"/>
              </a:rPr>
              <a:t>Step 9</a:t>
            </a:r>
          </a:p>
        </p:txBody>
      </p:sp>
      <p:sp>
        <p:nvSpPr>
          <p:cNvPr id="3" name="Content Placeholder 2">
            <a:extLst>
              <a:ext uri="{FF2B5EF4-FFF2-40B4-BE49-F238E27FC236}">
                <a16:creationId xmlns:a16="http://schemas.microsoft.com/office/drawing/2014/main" id="{A6F6E09F-97E9-21AF-B29F-B40C3246071E}"/>
              </a:ext>
            </a:extLst>
          </p:cNvPr>
          <p:cNvSpPr>
            <a:spLocks noGrp="1"/>
          </p:cNvSpPr>
          <p:nvPr>
            <p:ph idx="1"/>
          </p:nvPr>
        </p:nvSpPr>
        <p:spPr/>
        <p:txBody>
          <a:bodyPr>
            <a:normAutofit/>
          </a:bodyPr>
          <a:lstStyle/>
          <a:p>
            <a:pPr algn="ctr"/>
            <a:r>
              <a:rPr lang="en-AU" sz="8000" dirty="0">
                <a:latin typeface="Arial" panose="020B0604020202020204" pitchFamily="34" charset="0"/>
                <a:cs typeface="Arial" panose="020B0604020202020204" pitchFamily="34" charset="0"/>
              </a:rPr>
              <a:t>Accept Salvation</a:t>
            </a:r>
          </a:p>
        </p:txBody>
      </p:sp>
    </p:spTree>
    <p:extLst>
      <p:ext uri="{BB962C8B-B14F-4D97-AF65-F5344CB8AC3E}">
        <p14:creationId xmlns:p14="http://schemas.microsoft.com/office/powerpoint/2010/main" val="3730363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7A704-EA5F-F25D-8CAD-CF86DAC23739}"/>
              </a:ext>
            </a:extLst>
          </p:cNvPr>
          <p:cNvSpPr>
            <a:spLocks noGrp="1"/>
          </p:cNvSpPr>
          <p:nvPr>
            <p:ph type="title"/>
          </p:nvPr>
        </p:nvSpPr>
        <p:spPr/>
        <p:txBody>
          <a:bodyPr>
            <a:normAutofit/>
          </a:bodyPr>
          <a:lstStyle/>
          <a:p>
            <a:pPr algn="ctr"/>
            <a:r>
              <a:rPr lang="en-AU" sz="8000" dirty="0">
                <a:latin typeface="Arial" panose="020B0604020202020204" pitchFamily="34" charset="0"/>
                <a:cs typeface="Arial" panose="020B0604020202020204" pitchFamily="34" charset="0"/>
              </a:rPr>
              <a:t>Step 10</a:t>
            </a:r>
          </a:p>
        </p:txBody>
      </p:sp>
      <p:sp>
        <p:nvSpPr>
          <p:cNvPr id="3" name="Content Placeholder 2">
            <a:extLst>
              <a:ext uri="{FF2B5EF4-FFF2-40B4-BE49-F238E27FC236}">
                <a16:creationId xmlns:a16="http://schemas.microsoft.com/office/drawing/2014/main" id="{A6F6E09F-97E9-21AF-B29F-B40C3246071E}"/>
              </a:ext>
            </a:extLst>
          </p:cNvPr>
          <p:cNvSpPr>
            <a:spLocks noGrp="1"/>
          </p:cNvSpPr>
          <p:nvPr>
            <p:ph idx="1"/>
          </p:nvPr>
        </p:nvSpPr>
        <p:spPr/>
        <p:txBody>
          <a:bodyPr>
            <a:normAutofit/>
          </a:bodyPr>
          <a:lstStyle/>
          <a:p>
            <a:pPr algn="ctr"/>
            <a:r>
              <a:rPr lang="en-AU" sz="8000" dirty="0">
                <a:latin typeface="Arial" panose="020B0604020202020204" pitchFamily="34" charset="0"/>
                <a:cs typeface="Arial" panose="020B0604020202020204" pitchFamily="34" charset="0"/>
              </a:rPr>
              <a:t>Be baptised in water</a:t>
            </a:r>
          </a:p>
        </p:txBody>
      </p:sp>
    </p:spTree>
    <p:extLst>
      <p:ext uri="{BB962C8B-B14F-4D97-AF65-F5344CB8AC3E}">
        <p14:creationId xmlns:p14="http://schemas.microsoft.com/office/powerpoint/2010/main" val="1827223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7A704-EA5F-F25D-8CAD-CF86DAC23739}"/>
              </a:ext>
            </a:extLst>
          </p:cNvPr>
          <p:cNvSpPr>
            <a:spLocks noGrp="1"/>
          </p:cNvSpPr>
          <p:nvPr>
            <p:ph type="title"/>
          </p:nvPr>
        </p:nvSpPr>
        <p:spPr/>
        <p:txBody>
          <a:bodyPr>
            <a:normAutofit/>
          </a:bodyPr>
          <a:lstStyle/>
          <a:p>
            <a:pPr algn="ctr"/>
            <a:r>
              <a:rPr lang="en-AU" sz="8000" dirty="0">
                <a:latin typeface="Arial" panose="020B0604020202020204" pitchFamily="34" charset="0"/>
                <a:cs typeface="Arial" panose="020B0604020202020204" pitchFamily="34" charset="0"/>
              </a:rPr>
              <a:t>Step 11</a:t>
            </a:r>
          </a:p>
        </p:txBody>
      </p:sp>
      <p:sp>
        <p:nvSpPr>
          <p:cNvPr id="3" name="Content Placeholder 2">
            <a:extLst>
              <a:ext uri="{FF2B5EF4-FFF2-40B4-BE49-F238E27FC236}">
                <a16:creationId xmlns:a16="http://schemas.microsoft.com/office/drawing/2014/main" id="{A6F6E09F-97E9-21AF-B29F-B40C3246071E}"/>
              </a:ext>
            </a:extLst>
          </p:cNvPr>
          <p:cNvSpPr>
            <a:spLocks noGrp="1"/>
          </p:cNvSpPr>
          <p:nvPr>
            <p:ph idx="1"/>
          </p:nvPr>
        </p:nvSpPr>
        <p:spPr/>
        <p:txBody>
          <a:bodyPr>
            <a:normAutofit/>
          </a:bodyPr>
          <a:lstStyle/>
          <a:p>
            <a:pPr algn="ctr"/>
            <a:r>
              <a:rPr lang="en-AU" sz="8000" dirty="0">
                <a:latin typeface="Arial" panose="020B0604020202020204" pitchFamily="34" charset="0"/>
                <a:cs typeface="Arial" panose="020B0604020202020204" pitchFamily="34" charset="0"/>
              </a:rPr>
              <a:t>Be baptised in the Spirit</a:t>
            </a:r>
          </a:p>
        </p:txBody>
      </p:sp>
    </p:spTree>
    <p:extLst>
      <p:ext uri="{BB962C8B-B14F-4D97-AF65-F5344CB8AC3E}">
        <p14:creationId xmlns:p14="http://schemas.microsoft.com/office/powerpoint/2010/main" val="346485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7A704-EA5F-F25D-8CAD-CF86DAC23739}"/>
              </a:ext>
            </a:extLst>
          </p:cNvPr>
          <p:cNvSpPr>
            <a:spLocks noGrp="1"/>
          </p:cNvSpPr>
          <p:nvPr>
            <p:ph type="title"/>
          </p:nvPr>
        </p:nvSpPr>
        <p:spPr/>
        <p:txBody>
          <a:bodyPr>
            <a:normAutofit/>
          </a:bodyPr>
          <a:lstStyle/>
          <a:p>
            <a:pPr algn="ctr"/>
            <a:r>
              <a:rPr lang="en-AU" sz="8000" dirty="0">
                <a:latin typeface="Arial" panose="020B0604020202020204" pitchFamily="34" charset="0"/>
                <a:cs typeface="Arial" panose="020B0604020202020204" pitchFamily="34" charset="0"/>
              </a:rPr>
              <a:t>Step 12</a:t>
            </a:r>
          </a:p>
        </p:txBody>
      </p:sp>
      <p:sp>
        <p:nvSpPr>
          <p:cNvPr id="3" name="Content Placeholder 2">
            <a:extLst>
              <a:ext uri="{FF2B5EF4-FFF2-40B4-BE49-F238E27FC236}">
                <a16:creationId xmlns:a16="http://schemas.microsoft.com/office/drawing/2014/main" id="{A6F6E09F-97E9-21AF-B29F-B40C3246071E}"/>
              </a:ext>
            </a:extLst>
          </p:cNvPr>
          <p:cNvSpPr>
            <a:spLocks noGrp="1"/>
          </p:cNvSpPr>
          <p:nvPr>
            <p:ph idx="1"/>
          </p:nvPr>
        </p:nvSpPr>
        <p:spPr/>
        <p:txBody>
          <a:bodyPr>
            <a:normAutofit/>
          </a:bodyPr>
          <a:lstStyle/>
          <a:p>
            <a:pPr algn="ctr"/>
            <a:r>
              <a:rPr lang="en-AU" sz="8000" dirty="0">
                <a:latin typeface="Arial" panose="020B0604020202020204" pitchFamily="34" charset="0"/>
                <a:cs typeface="Arial" panose="020B0604020202020204" pitchFamily="34" charset="0"/>
              </a:rPr>
              <a:t>Receive the gift of tongues</a:t>
            </a:r>
          </a:p>
        </p:txBody>
      </p:sp>
    </p:spTree>
    <p:extLst>
      <p:ext uri="{BB962C8B-B14F-4D97-AF65-F5344CB8AC3E}">
        <p14:creationId xmlns:p14="http://schemas.microsoft.com/office/powerpoint/2010/main" val="2573990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7A704-EA5F-F25D-8CAD-CF86DAC23739}"/>
              </a:ext>
            </a:extLst>
          </p:cNvPr>
          <p:cNvSpPr>
            <a:spLocks noGrp="1"/>
          </p:cNvSpPr>
          <p:nvPr>
            <p:ph type="title"/>
          </p:nvPr>
        </p:nvSpPr>
        <p:spPr/>
        <p:txBody>
          <a:bodyPr>
            <a:normAutofit/>
          </a:bodyPr>
          <a:lstStyle/>
          <a:p>
            <a:pPr algn="ctr"/>
            <a:r>
              <a:rPr lang="en-AU" sz="8000" dirty="0">
                <a:latin typeface="Arial" panose="020B0604020202020204" pitchFamily="34" charset="0"/>
                <a:cs typeface="Arial" panose="020B0604020202020204" pitchFamily="34" charset="0"/>
              </a:rPr>
              <a:t>Step 13</a:t>
            </a:r>
          </a:p>
        </p:txBody>
      </p:sp>
      <p:sp>
        <p:nvSpPr>
          <p:cNvPr id="3" name="Content Placeholder 2">
            <a:extLst>
              <a:ext uri="{FF2B5EF4-FFF2-40B4-BE49-F238E27FC236}">
                <a16:creationId xmlns:a16="http://schemas.microsoft.com/office/drawing/2014/main" id="{A6F6E09F-97E9-21AF-B29F-B40C3246071E}"/>
              </a:ext>
            </a:extLst>
          </p:cNvPr>
          <p:cNvSpPr>
            <a:spLocks noGrp="1"/>
          </p:cNvSpPr>
          <p:nvPr>
            <p:ph idx="1"/>
          </p:nvPr>
        </p:nvSpPr>
        <p:spPr/>
        <p:txBody>
          <a:bodyPr>
            <a:normAutofit/>
          </a:bodyPr>
          <a:lstStyle/>
          <a:p>
            <a:pPr algn="ctr"/>
            <a:r>
              <a:rPr lang="en-AU" sz="8000" dirty="0">
                <a:latin typeface="Arial" panose="020B0604020202020204" pitchFamily="34" charset="0"/>
                <a:cs typeface="Arial" panose="020B0604020202020204" pitchFamily="34" charset="0"/>
              </a:rPr>
              <a:t>Receive access to the 9 supernatural gifts</a:t>
            </a:r>
          </a:p>
        </p:txBody>
      </p:sp>
    </p:spTree>
    <p:extLst>
      <p:ext uri="{BB962C8B-B14F-4D97-AF65-F5344CB8AC3E}">
        <p14:creationId xmlns:p14="http://schemas.microsoft.com/office/powerpoint/2010/main" val="82510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7A704-EA5F-F25D-8CAD-CF86DAC23739}"/>
              </a:ext>
            </a:extLst>
          </p:cNvPr>
          <p:cNvSpPr>
            <a:spLocks noGrp="1"/>
          </p:cNvSpPr>
          <p:nvPr>
            <p:ph type="title"/>
          </p:nvPr>
        </p:nvSpPr>
        <p:spPr/>
        <p:txBody>
          <a:bodyPr>
            <a:normAutofit/>
          </a:bodyPr>
          <a:lstStyle/>
          <a:p>
            <a:pPr algn="ctr"/>
            <a:r>
              <a:rPr lang="en-AU" sz="8000" dirty="0">
                <a:latin typeface="Arial" panose="020B0604020202020204" pitchFamily="34" charset="0"/>
                <a:cs typeface="Arial" panose="020B0604020202020204" pitchFamily="34" charset="0"/>
              </a:rPr>
              <a:t>Step 14</a:t>
            </a:r>
          </a:p>
        </p:txBody>
      </p:sp>
      <p:sp>
        <p:nvSpPr>
          <p:cNvPr id="3" name="Content Placeholder 2">
            <a:extLst>
              <a:ext uri="{FF2B5EF4-FFF2-40B4-BE49-F238E27FC236}">
                <a16:creationId xmlns:a16="http://schemas.microsoft.com/office/drawing/2014/main" id="{A6F6E09F-97E9-21AF-B29F-B40C3246071E}"/>
              </a:ext>
            </a:extLst>
          </p:cNvPr>
          <p:cNvSpPr>
            <a:spLocks noGrp="1"/>
          </p:cNvSpPr>
          <p:nvPr>
            <p:ph idx="1"/>
          </p:nvPr>
        </p:nvSpPr>
        <p:spPr/>
        <p:txBody>
          <a:bodyPr>
            <a:normAutofit/>
          </a:bodyPr>
          <a:lstStyle/>
          <a:p>
            <a:pPr algn="ctr"/>
            <a:r>
              <a:rPr lang="en-AU" sz="8000" dirty="0">
                <a:latin typeface="Arial" panose="020B0604020202020204" pitchFamily="34" charset="0"/>
                <a:cs typeface="Arial" panose="020B0604020202020204" pitchFamily="34" charset="0"/>
              </a:rPr>
              <a:t>Circle back</a:t>
            </a:r>
          </a:p>
        </p:txBody>
      </p:sp>
    </p:spTree>
    <p:extLst>
      <p:ext uri="{BB962C8B-B14F-4D97-AF65-F5344CB8AC3E}">
        <p14:creationId xmlns:p14="http://schemas.microsoft.com/office/powerpoint/2010/main" val="3828111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7A704-EA5F-F25D-8CAD-CF86DAC23739}"/>
              </a:ext>
            </a:extLst>
          </p:cNvPr>
          <p:cNvSpPr>
            <a:spLocks noGrp="1"/>
          </p:cNvSpPr>
          <p:nvPr>
            <p:ph type="title"/>
          </p:nvPr>
        </p:nvSpPr>
        <p:spPr/>
        <p:txBody>
          <a:bodyPr>
            <a:normAutofit/>
          </a:bodyPr>
          <a:lstStyle/>
          <a:p>
            <a:pPr algn="ctr"/>
            <a:r>
              <a:rPr lang="en-AU" sz="8000" dirty="0">
                <a:latin typeface="Arial" panose="020B0604020202020204" pitchFamily="34" charset="0"/>
                <a:cs typeface="Arial" panose="020B0604020202020204" pitchFamily="34" charset="0"/>
              </a:rPr>
              <a:t>Step 15</a:t>
            </a:r>
          </a:p>
        </p:txBody>
      </p:sp>
      <p:sp>
        <p:nvSpPr>
          <p:cNvPr id="3" name="Content Placeholder 2">
            <a:extLst>
              <a:ext uri="{FF2B5EF4-FFF2-40B4-BE49-F238E27FC236}">
                <a16:creationId xmlns:a16="http://schemas.microsoft.com/office/drawing/2014/main" id="{A6F6E09F-97E9-21AF-B29F-B40C3246071E}"/>
              </a:ext>
            </a:extLst>
          </p:cNvPr>
          <p:cNvSpPr>
            <a:spLocks noGrp="1"/>
          </p:cNvSpPr>
          <p:nvPr>
            <p:ph idx="1"/>
          </p:nvPr>
        </p:nvSpPr>
        <p:spPr/>
        <p:txBody>
          <a:bodyPr>
            <a:normAutofit/>
          </a:bodyPr>
          <a:lstStyle/>
          <a:p>
            <a:pPr algn="ctr"/>
            <a:r>
              <a:rPr lang="en-AU" sz="8000" dirty="0">
                <a:latin typeface="Arial" panose="020B0604020202020204" pitchFamily="34" charset="0"/>
                <a:cs typeface="Arial" panose="020B0604020202020204" pitchFamily="34" charset="0"/>
              </a:rPr>
              <a:t>Disciple someone else</a:t>
            </a:r>
          </a:p>
        </p:txBody>
      </p:sp>
    </p:spTree>
    <p:extLst>
      <p:ext uri="{BB962C8B-B14F-4D97-AF65-F5344CB8AC3E}">
        <p14:creationId xmlns:p14="http://schemas.microsoft.com/office/powerpoint/2010/main" val="1060626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584FE-351F-2D43-0443-30AC9FCC7FC8}"/>
              </a:ext>
            </a:extLst>
          </p:cNvPr>
          <p:cNvSpPr>
            <a:spLocks noGrp="1"/>
          </p:cNvSpPr>
          <p:nvPr>
            <p:ph type="ctrTitle"/>
          </p:nvPr>
        </p:nvSpPr>
        <p:spPr>
          <a:xfrm>
            <a:off x="552089" y="2419881"/>
            <a:ext cx="8203721" cy="3290805"/>
          </a:xfrm>
        </p:spPr>
        <p:txBody>
          <a:bodyPr>
            <a:normAutofit/>
          </a:bodyPr>
          <a:lstStyle/>
          <a:p>
            <a:r>
              <a:rPr lang="en-US" sz="2800" b="1" i="0" baseline="30000" dirty="0">
                <a:solidFill>
                  <a:srgbClr val="000000"/>
                </a:solidFill>
                <a:effectLst/>
                <a:latin typeface="Arial" panose="020B0604020202020204" pitchFamily="34" charset="0"/>
                <a:cs typeface="Arial" panose="020B0604020202020204" pitchFamily="34" charset="0"/>
              </a:rPr>
              <a:t>18 </a:t>
            </a:r>
            <a:r>
              <a:rPr lang="en-US" sz="2800" b="0" i="0" dirty="0">
                <a:solidFill>
                  <a:srgbClr val="000000"/>
                </a:solidFill>
                <a:effectLst/>
                <a:latin typeface="Arial" panose="020B0604020202020204" pitchFamily="34" charset="0"/>
                <a:cs typeface="Arial" panose="020B0604020202020204" pitchFamily="34" charset="0"/>
              </a:rPr>
              <a:t>Then Jesus came to them and said, “All authority in heaven and on earth has been given to me. </a:t>
            </a:r>
            <a:r>
              <a:rPr lang="en-US" sz="2800" b="1" i="0" baseline="30000" dirty="0">
                <a:solidFill>
                  <a:srgbClr val="000000"/>
                </a:solidFill>
                <a:effectLst/>
                <a:latin typeface="Arial" panose="020B0604020202020204" pitchFamily="34" charset="0"/>
                <a:cs typeface="Arial" panose="020B0604020202020204" pitchFamily="34" charset="0"/>
              </a:rPr>
              <a:t>19 </a:t>
            </a:r>
            <a:r>
              <a:rPr lang="en-US" sz="2800" b="0" i="0" dirty="0">
                <a:solidFill>
                  <a:srgbClr val="000000"/>
                </a:solidFill>
                <a:effectLst/>
                <a:latin typeface="Arial" panose="020B0604020202020204" pitchFamily="34" charset="0"/>
                <a:cs typeface="Arial" panose="020B0604020202020204" pitchFamily="34" charset="0"/>
              </a:rPr>
              <a:t>Therefore go and make disciples of all nations, baptizing them in the name of the Father and of the Son and of the Holy Spirit, </a:t>
            </a:r>
            <a:r>
              <a:rPr lang="en-US" sz="2800" b="1" i="0" baseline="30000" dirty="0">
                <a:solidFill>
                  <a:srgbClr val="000000"/>
                </a:solidFill>
                <a:effectLst/>
                <a:latin typeface="Arial" panose="020B0604020202020204" pitchFamily="34" charset="0"/>
                <a:cs typeface="Arial" panose="020B0604020202020204" pitchFamily="34" charset="0"/>
              </a:rPr>
              <a:t>20 </a:t>
            </a:r>
            <a:r>
              <a:rPr lang="en-US" sz="2800" b="0" i="0" dirty="0">
                <a:solidFill>
                  <a:srgbClr val="000000"/>
                </a:solidFill>
                <a:effectLst/>
                <a:latin typeface="Arial" panose="020B0604020202020204" pitchFamily="34" charset="0"/>
                <a:cs typeface="Arial" panose="020B0604020202020204" pitchFamily="34" charset="0"/>
              </a:rPr>
              <a:t>and teaching them to obey everything I have commanded you. And surely I am with you always, to the very end of the age.”</a:t>
            </a:r>
            <a:endParaRPr lang="en-AU" sz="28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2425FD52-0C1A-09CA-A61B-26621EA484EB}"/>
              </a:ext>
            </a:extLst>
          </p:cNvPr>
          <p:cNvSpPr>
            <a:spLocks noGrp="1"/>
          </p:cNvSpPr>
          <p:nvPr>
            <p:ph type="subTitle" idx="1"/>
          </p:nvPr>
        </p:nvSpPr>
        <p:spPr>
          <a:xfrm>
            <a:off x="698740" y="1298447"/>
            <a:ext cx="7699223" cy="1121434"/>
          </a:xfrm>
        </p:spPr>
        <p:txBody>
          <a:bodyPr>
            <a:normAutofit fontScale="92500" lnSpcReduction="20000"/>
          </a:bodyPr>
          <a:lstStyle/>
          <a:p>
            <a:r>
              <a:rPr lang="en-AU" sz="4000" dirty="0">
                <a:latin typeface="Arial" panose="020B0604020202020204" pitchFamily="34" charset="0"/>
                <a:cs typeface="Arial" panose="020B0604020202020204" pitchFamily="34" charset="0"/>
              </a:rPr>
              <a:t>The Great Commission</a:t>
            </a:r>
          </a:p>
          <a:p>
            <a:r>
              <a:rPr lang="en-AU" sz="4000" dirty="0">
                <a:latin typeface="Arial" panose="020B0604020202020204" pitchFamily="34" charset="0"/>
                <a:cs typeface="Arial" panose="020B0604020202020204" pitchFamily="34" charset="0"/>
              </a:rPr>
              <a:t>Matthew 28:18-20</a:t>
            </a:r>
          </a:p>
        </p:txBody>
      </p:sp>
    </p:spTree>
    <p:extLst>
      <p:ext uri="{BB962C8B-B14F-4D97-AF65-F5344CB8AC3E}">
        <p14:creationId xmlns:p14="http://schemas.microsoft.com/office/powerpoint/2010/main" val="2584601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81328-51EB-9DB5-D2D8-345C35AF04A3}"/>
              </a:ext>
            </a:extLst>
          </p:cNvPr>
          <p:cNvSpPr>
            <a:spLocks noGrp="1"/>
          </p:cNvSpPr>
          <p:nvPr>
            <p:ph type="title"/>
          </p:nvPr>
        </p:nvSpPr>
        <p:spPr>
          <a:solidFill>
            <a:schemeClr val="tx2">
              <a:lumMod val="20000"/>
              <a:lumOff val="80000"/>
            </a:schemeClr>
          </a:solidFill>
          <a:ln>
            <a:solidFill>
              <a:schemeClr val="tx2">
                <a:lumMod val="40000"/>
                <a:lumOff val="60000"/>
              </a:schemeClr>
            </a:solidFill>
          </a:ln>
        </p:spPr>
        <p:txBody>
          <a:bodyPr>
            <a:normAutofit/>
          </a:bodyPr>
          <a:lstStyle/>
          <a:p>
            <a:r>
              <a:rPr lang="en-AU" sz="6000" dirty="0">
                <a:solidFill>
                  <a:schemeClr val="tx1"/>
                </a:solidFill>
                <a:latin typeface="Arial" panose="020B0604020202020204" pitchFamily="34" charset="0"/>
                <a:cs typeface="Arial" panose="020B0604020202020204" pitchFamily="34" charset="0"/>
              </a:rPr>
              <a:t>Jesus wants us to….</a:t>
            </a:r>
          </a:p>
        </p:txBody>
      </p:sp>
      <p:sp>
        <p:nvSpPr>
          <p:cNvPr id="3" name="Content Placeholder 2">
            <a:extLst>
              <a:ext uri="{FF2B5EF4-FFF2-40B4-BE49-F238E27FC236}">
                <a16:creationId xmlns:a16="http://schemas.microsoft.com/office/drawing/2014/main" id="{F831E4E2-166F-7036-1F02-509CB737D2CF}"/>
              </a:ext>
            </a:extLst>
          </p:cNvPr>
          <p:cNvSpPr>
            <a:spLocks noGrp="1"/>
          </p:cNvSpPr>
          <p:nvPr>
            <p:ph idx="1"/>
          </p:nvPr>
        </p:nvSpPr>
        <p:spPr/>
        <p:txBody>
          <a:bodyPr>
            <a:normAutofit/>
          </a:bodyPr>
          <a:lstStyle/>
          <a:p>
            <a:r>
              <a:rPr lang="en-AU" sz="6000" dirty="0">
                <a:latin typeface="Arial" panose="020B0604020202020204" pitchFamily="34" charset="0"/>
                <a:cs typeface="Arial" panose="020B0604020202020204" pitchFamily="34" charset="0"/>
              </a:rPr>
              <a:t>Hear His word and believe in the one who sent Him, so we can have eternal life</a:t>
            </a:r>
          </a:p>
        </p:txBody>
      </p:sp>
    </p:spTree>
    <p:extLst>
      <p:ext uri="{BB962C8B-B14F-4D97-AF65-F5344CB8AC3E}">
        <p14:creationId xmlns:p14="http://schemas.microsoft.com/office/powerpoint/2010/main" val="535682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A74F1-C96A-815A-DE3E-E56F29418532}"/>
              </a:ext>
            </a:extLst>
          </p:cNvPr>
          <p:cNvSpPr>
            <a:spLocks noGrp="1"/>
          </p:cNvSpPr>
          <p:nvPr>
            <p:ph type="ctrTitle"/>
          </p:nvPr>
        </p:nvSpPr>
        <p:spPr/>
        <p:txBody>
          <a:bodyPr>
            <a:normAutofit/>
          </a:bodyPr>
          <a:lstStyle/>
          <a:p>
            <a:r>
              <a:rPr lang="en-US" sz="4000" b="1" i="0" baseline="30000" dirty="0">
                <a:solidFill>
                  <a:srgbClr val="000000"/>
                </a:solidFill>
                <a:effectLst/>
                <a:latin typeface="Arial" panose="020B0604020202020204" pitchFamily="34" charset="0"/>
                <a:cs typeface="Arial" panose="020B0604020202020204" pitchFamily="34" charset="0"/>
              </a:rPr>
              <a:t>14 </a:t>
            </a:r>
            <a:r>
              <a:rPr lang="en-US" sz="4000" b="0" i="0" dirty="0">
                <a:solidFill>
                  <a:srgbClr val="000000"/>
                </a:solidFill>
                <a:effectLst/>
                <a:latin typeface="Arial" panose="020B0604020202020204" pitchFamily="34" charset="0"/>
                <a:cs typeface="Arial" panose="020B0604020202020204" pitchFamily="34" charset="0"/>
              </a:rPr>
              <a:t>Later Jesus found him at the temple and said to him, “See, you are well again. Stop sinning or something worse may happen to you.”</a:t>
            </a:r>
            <a:endParaRPr lang="en-AU" sz="40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EC22D6E0-171C-2D73-264C-3A848F3694AB}"/>
              </a:ext>
            </a:extLst>
          </p:cNvPr>
          <p:cNvSpPr>
            <a:spLocks noGrp="1"/>
          </p:cNvSpPr>
          <p:nvPr>
            <p:ph type="subTitle" idx="1"/>
          </p:nvPr>
        </p:nvSpPr>
        <p:spPr/>
        <p:txBody>
          <a:bodyPr>
            <a:normAutofit/>
          </a:bodyPr>
          <a:lstStyle/>
          <a:p>
            <a:r>
              <a:rPr lang="en-AU" sz="6000" dirty="0">
                <a:latin typeface="Arial" panose="020B0604020202020204" pitchFamily="34" charset="0"/>
                <a:cs typeface="Arial" panose="020B0604020202020204" pitchFamily="34" charset="0"/>
              </a:rPr>
              <a:t>John 5:14</a:t>
            </a:r>
          </a:p>
        </p:txBody>
      </p:sp>
    </p:spTree>
    <p:extLst>
      <p:ext uri="{BB962C8B-B14F-4D97-AF65-F5344CB8AC3E}">
        <p14:creationId xmlns:p14="http://schemas.microsoft.com/office/powerpoint/2010/main" val="1107290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81328-51EB-9DB5-D2D8-345C35AF04A3}"/>
              </a:ext>
            </a:extLst>
          </p:cNvPr>
          <p:cNvSpPr>
            <a:spLocks noGrp="1"/>
          </p:cNvSpPr>
          <p:nvPr>
            <p:ph type="title"/>
          </p:nvPr>
        </p:nvSpPr>
        <p:spPr>
          <a:solidFill>
            <a:schemeClr val="tx2">
              <a:lumMod val="20000"/>
              <a:lumOff val="80000"/>
            </a:schemeClr>
          </a:solidFill>
          <a:ln>
            <a:solidFill>
              <a:schemeClr val="tx2">
                <a:lumMod val="40000"/>
                <a:lumOff val="60000"/>
              </a:schemeClr>
            </a:solidFill>
          </a:ln>
        </p:spPr>
        <p:txBody>
          <a:bodyPr>
            <a:normAutofit/>
          </a:bodyPr>
          <a:lstStyle/>
          <a:p>
            <a:r>
              <a:rPr lang="en-AU" sz="6000" dirty="0">
                <a:solidFill>
                  <a:schemeClr val="tx1"/>
                </a:solidFill>
                <a:latin typeface="Arial" panose="020B0604020202020204" pitchFamily="34" charset="0"/>
                <a:cs typeface="Arial" panose="020B0604020202020204" pitchFamily="34" charset="0"/>
              </a:rPr>
              <a:t>Jesus wants us to….</a:t>
            </a:r>
          </a:p>
        </p:txBody>
      </p:sp>
      <p:sp>
        <p:nvSpPr>
          <p:cNvPr id="3" name="Content Placeholder 2">
            <a:extLst>
              <a:ext uri="{FF2B5EF4-FFF2-40B4-BE49-F238E27FC236}">
                <a16:creationId xmlns:a16="http://schemas.microsoft.com/office/drawing/2014/main" id="{F831E4E2-166F-7036-1F02-509CB737D2CF}"/>
              </a:ext>
            </a:extLst>
          </p:cNvPr>
          <p:cNvSpPr>
            <a:spLocks noGrp="1"/>
          </p:cNvSpPr>
          <p:nvPr>
            <p:ph idx="1"/>
          </p:nvPr>
        </p:nvSpPr>
        <p:spPr/>
        <p:txBody>
          <a:bodyPr>
            <a:normAutofit/>
          </a:bodyPr>
          <a:lstStyle/>
          <a:p>
            <a:r>
              <a:rPr lang="en-AU" sz="6000" dirty="0">
                <a:latin typeface="Arial" panose="020B0604020202020204" pitchFamily="34" charset="0"/>
                <a:cs typeface="Arial" panose="020B0604020202020204" pitchFamily="34" charset="0"/>
              </a:rPr>
              <a:t>Stop sinning and do what He wants us to do, not what the culture says to do</a:t>
            </a:r>
          </a:p>
        </p:txBody>
      </p:sp>
    </p:spTree>
    <p:extLst>
      <p:ext uri="{BB962C8B-B14F-4D97-AF65-F5344CB8AC3E}">
        <p14:creationId xmlns:p14="http://schemas.microsoft.com/office/powerpoint/2010/main" val="3787761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A74F1-C96A-815A-DE3E-E56F29418532}"/>
              </a:ext>
            </a:extLst>
          </p:cNvPr>
          <p:cNvSpPr>
            <a:spLocks noGrp="1"/>
          </p:cNvSpPr>
          <p:nvPr>
            <p:ph type="ctrTitle"/>
          </p:nvPr>
        </p:nvSpPr>
        <p:spPr/>
        <p:txBody>
          <a:bodyPr>
            <a:normAutofit/>
          </a:bodyPr>
          <a:lstStyle/>
          <a:p>
            <a:r>
              <a:rPr lang="en-US" sz="3600" b="1" i="0" baseline="30000" dirty="0">
                <a:solidFill>
                  <a:srgbClr val="000000"/>
                </a:solidFill>
                <a:effectLst/>
                <a:latin typeface="Arial" panose="020B0604020202020204" pitchFamily="34" charset="0"/>
                <a:cs typeface="Arial" panose="020B0604020202020204" pitchFamily="34" charset="0"/>
              </a:rPr>
              <a:t>5 </a:t>
            </a:r>
            <a:r>
              <a:rPr lang="en-US" sz="3600" b="0" i="0" dirty="0">
                <a:solidFill>
                  <a:srgbClr val="000000"/>
                </a:solidFill>
                <a:effectLst/>
                <a:latin typeface="Arial" panose="020B0604020202020204" pitchFamily="34" charset="0"/>
                <a:cs typeface="Arial" panose="020B0604020202020204" pitchFamily="34" charset="0"/>
              </a:rPr>
              <a:t>Jesus answered, “Very truly I tell you, no one can enter the kingdom of God unless they are born of water and the Spirit. </a:t>
            </a:r>
            <a:br>
              <a:rPr lang="en-US" sz="3600" b="0" i="0" dirty="0">
                <a:solidFill>
                  <a:srgbClr val="000000"/>
                </a:solidFill>
                <a:effectLst/>
                <a:latin typeface="Arial" panose="020B0604020202020204" pitchFamily="34" charset="0"/>
                <a:cs typeface="Arial" panose="020B0604020202020204" pitchFamily="34" charset="0"/>
              </a:rPr>
            </a:br>
            <a:r>
              <a:rPr lang="en-US" sz="3600" b="1" i="0" baseline="30000" dirty="0">
                <a:solidFill>
                  <a:srgbClr val="000000"/>
                </a:solidFill>
                <a:effectLst/>
                <a:latin typeface="Arial" panose="020B0604020202020204" pitchFamily="34" charset="0"/>
                <a:cs typeface="Arial" panose="020B0604020202020204" pitchFamily="34" charset="0"/>
              </a:rPr>
              <a:t>7 </a:t>
            </a:r>
            <a:r>
              <a:rPr lang="en-US" sz="3600" b="0" i="0" dirty="0">
                <a:solidFill>
                  <a:srgbClr val="000000"/>
                </a:solidFill>
                <a:effectLst/>
                <a:latin typeface="Arial" panose="020B0604020202020204" pitchFamily="34" charset="0"/>
                <a:cs typeface="Arial" panose="020B0604020202020204" pitchFamily="34" charset="0"/>
              </a:rPr>
              <a:t>You should not be surprised at my saying, ‘You must be born again.’</a:t>
            </a:r>
            <a:endParaRPr lang="en-AU" sz="36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EC22D6E0-171C-2D73-264C-3A848F3694AB}"/>
              </a:ext>
            </a:extLst>
          </p:cNvPr>
          <p:cNvSpPr>
            <a:spLocks noGrp="1"/>
          </p:cNvSpPr>
          <p:nvPr>
            <p:ph type="subTitle" idx="1"/>
          </p:nvPr>
        </p:nvSpPr>
        <p:spPr/>
        <p:txBody>
          <a:bodyPr>
            <a:normAutofit/>
          </a:bodyPr>
          <a:lstStyle/>
          <a:p>
            <a:r>
              <a:rPr lang="en-AU" sz="6000" dirty="0">
                <a:latin typeface="Arial" panose="020B0604020202020204" pitchFamily="34" charset="0"/>
                <a:cs typeface="Arial" panose="020B0604020202020204" pitchFamily="34" charset="0"/>
              </a:rPr>
              <a:t>John 3:5,7</a:t>
            </a:r>
          </a:p>
        </p:txBody>
      </p:sp>
    </p:spTree>
    <p:extLst>
      <p:ext uri="{BB962C8B-B14F-4D97-AF65-F5344CB8AC3E}">
        <p14:creationId xmlns:p14="http://schemas.microsoft.com/office/powerpoint/2010/main" val="2483291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81328-51EB-9DB5-D2D8-345C35AF04A3}"/>
              </a:ext>
            </a:extLst>
          </p:cNvPr>
          <p:cNvSpPr>
            <a:spLocks noGrp="1"/>
          </p:cNvSpPr>
          <p:nvPr>
            <p:ph type="title"/>
          </p:nvPr>
        </p:nvSpPr>
        <p:spPr>
          <a:solidFill>
            <a:schemeClr val="tx2">
              <a:lumMod val="20000"/>
              <a:lumOff val="80000"/>
            </a:schemeClr>
          </a:solidFill>
          <a:ln>
            <a:solidFill>
              <a:schemeClr val="tx2">
                <a:lumMod val="40000"/>
                <a:lumOff val="60000"/>
              </a:schemeClr>
            </a:solidFill>
          </a:ln>
        </p:spPr>
        <p:txBody>
          <a:bodyPr>
            <a:normAutofit/>
          </a:bodyPr>
          <a:lstStyle/>
          <a:p>
            <a:r>
              <a:rPr lang="en-AU" sz="6000" dirty="0">
                <a:solidFill>
                  <a:schemeClr val="tx1"/>
                </a:solidFill>
                <a:latin typeface="Arial" panose="020B0604020202020204" pitchFamily="34" charset="0"/>
                <a:cs typeface="Arial" panose="020B0604020202020204" pitchFamily="34" charset="0"/>
              </a:rPr>
              <a:t>Jesus wants us to….</a:t>
            </a:r>
          </a:p>
        </p:txBody>
      </p:sp>
      <p:sp>
        <p:nvSpPr>
          <p:cNvPr id="3" name="Content Placeholder 2">
            <a:extLst>
              <a:ext uri="{FF2B5EF4-FFF2-40B4-BE49-F238E27FC236}">
                <a16:creationId xmlns:a16="http://schemas.microsoft.com/office/drawing/2014/main" id="{F831E4E2-166F-7036-1F02-509CB737D2CF}"/>
              </a:ext>
            </a:extLst>
          </p:cNvPr>
          <p:cNvSpPr>
            <a:spLocks noGrp="1"/>
          </p:cNvSpPr>
          <p:nvPr>
            <p:ph idx="1"/>
          </p:nvPr>
        </p:nvSpPr>
        <p:spPr/>
        <p:txBody>
          <a:bodyPr>
            <a:normAutofit/>
          </a:bodyPr>
          <a:lstStyle/>
          <a:p>
            <a:r>
              <a:rPr lang="en-AU" sz="6000" dirty="0">
                <a:latin typeface="Arial" panose="020B0604020202020204" pitchFamily="34" charset="0"/>
                <a:cs typeface="Arial" panose="020B0604020202020204" pitchFamily="34" charset="0"/>
              </a:rPr>
              <a:t>Be born again, baptised in water and in the Spirit</a:t>
            </a:r>
          </a:p>
        </p:txBody>
      </p:sp>
    </p:spTree>
    <p:extLst>
      <p:ext uri="{BB962C8B-B14F-4D97-AF65-F5344CB8AC3E}">
        <p14:creationId xmlns:p14="http://schemas.microsoft.com/office/powerpoint/2010/main" val="3850631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A74F1-C96A-815A-DE3E-E56F29418532}"/>
              </a:ext>
            </a:extLst>
          </p:cNvPr>
          <p:cNvSpPr>
            <a:spLocks noGrp="1"/>
          </p:cNvSpPr>
          <p:nvPr>
            <p:ph type="ctrTitle"/>
          </p:nvPr>
        </p:nvSpPr>
        <p:spPr/>
        <p:txBody>
          <a:bodyPr>
            <a:noAutofit/>
          </a:bodyPr>
          <a:lstStyle/>
          <a:p>
            <a:r>
              <a:rPr lang="en-US" sz="3200" b="1" i="0" baseline="30000" dirty="0">
                <a:solidFill>
                  <a:srgbClr val="000000"/>
                </a:solidFill>
                <a:effectLst/>
                <a:latin typeface="Arial" panose="020B0604020202020204" pitchFamily="34" charset="0"/>
                <a:cs typeface="Arial" panose="020B0604020202020204" pitchFamily="34" charset="0"/>
              </a:rPr>
              <a:t>12 </a:t>
            </a:r>
            <a:r>
              <a:rPr lang="en-US" sz="3200" b="0" i="0" dirty="0">
                <a:solidFill>
                  <a:srgbClr val="000000"/>
                </a:solidFill>
                <a:effectLst/>
                <a:latin typeface="Arial" panose="020B0604020202020204" pitchFamily="34" charset="0"/>
                <a:cs typeface="Arial" panose="020B0604020202020204" pitchFamily="34" charset="0"/>
              </a:rPr>
              <a:t>Very truly I tell you, whoever believes in me will do the works I have been doing, and they will do even greater things than these, because I am going to the Father. </a:t>
            </a:r>
            <a:r>
              <a:rPr lang="en-US" sz="3200" b="1" i="0" baseline="30000" dirty="0">
                <a:solidFill>
                  <a:srgbClr val="000000"/>
                </a:solidFill>
                <a:effectLst/>
                <a:latin typeface="Arial" panose="020B0604020202020204" pitchFamily="34" charset="0"/>
                <a:cs typeface="Arial" panose="020B0604020202020204" pitchFamily="34" charset="0"/>
              </a:rPr>
              <a:t>13 </a:t>
            </a:r>
            <a:r>
              <a:rPr lang="en-US" sz="3200" b="0" i="0" dirty="0">
                <a:solidFill>
                  <a:srgbClr val="000000"/>
                </a:solidFill>
                <a:effectLst/>
                <a:latin typeface="Arial" panose="020B0604020202020204" pitchFamily="34" charset="0"/>
                <a:cs typeface="Arial" panose="020B0604020202020204" pitchFamily="34" charset="0"/>
              </a:rPr>
              <a:t>And I will do whatever you ask in my name, so that the Father may be glorified in the Son. </a:t>
            </a:r>
            <a:endParaRPr lang="en-AU" sz="32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EC22D6E0-171C-2D73-264C-3A848F3694AB}"/>
              </a:ext>
            </a:extLst>
          </p:cNvPr>
          <p:cNvSpPr>
            <a:spLocks noGrp="1"/>
          </p:cNvSpPr>
          <p:nvPr>
            <p:ph type="subTitle" idx="1"/>
          </p:nvPr>
        </p:nvSpPr>
        <p:spPr/>
        <p:txBody>
          <a:bodyPr>
            <a:normAutofit/>
          </a:bodyPr>
          <a:lstStyle/>
          <a:p>
            <a:r>
              <a:rPr lang="en-AU" sz="6000" dirty="0">
                <a:latin typeface="Arial" panose="020B0604020202020204" pitchFamily="34" charset="0"/>
                <a:cs typeface="Arial" panose="020B0604020202020204" pitchFamily="34" charset="0"/>
              </a:rPr>
              <a:t>John 14:12-13</a:t>
            </a:r>
          </a:p>
        </p:txBody>
      </p:sp>
    </p:spTree>
    <p:extLst>
      <p:ext uri="{BB962C8B-B14F-4D97-AF65-F5344CB8AC3E}">
        <p14:creationId xmlns:p14="http://schemas.microsoft.com/office/powerpoint/2010/main" val="311839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81328-51EB-9DB5-D2D8-345C35AF04A3}"/>
              </a:ext>
            </a:extLst>
          </p:cNvPr>
          <p:cNvSpPr>
            <a:spLocks noGrp="1"/>
          </p:cNvSpPr>
          <p:nvPr>
            <p:ph type="title"/>
          </p:nvPr>
        </p:nvSpPr>
        <p:spPr>
          <a:solidFill>
            <a:schemeClr val="tx2">
              <a:lumMod val="20000"/>
              <a:lumOff val="80000"/>
            </a:schemeClr>
          </a:solidFill>
          <a:ln>
            <a:solidFill>
              <a:schemeClr val="tx2">
                <a:lumMod val="40000"/>
                <a:lumOff val="60000"/>
              </a:schemeClr>
            </a:solidFill>
          </a:ln>
        </p:spPr>
        <p:txBody>
          <a:bodyPr>
            <a:normAutofit/>
          </a:bodyPr>
          <a:lstStyle/>
          <a:p>
            <a:r>
              <a:rPr lang="en-AU" sz="6000" dirty="0">
                <a:solidFill>
                  <a:schemeClr val="tx1"/>
                </a:solidFill>
                <a:latin typeface="Arial" panose="020B0604020202020204" pitchFamily="34" charset="0"/>
                <a:cs typeface="Arial" panose="020B0604020202020204" pitchFamily="34" charset="0"/>
              </a:rPr>
              <a:t>Jesus wants us to….</a:t>
            </a:r>
          </a:p>
        </p:txBody>
      </p:sp>
      <p:sp>
        <p:nvSpPr>
          <p:cNvPr id="3" name="Content Placeholder 2">
            <a:extLst>
              <a:ext uri="{FF2B5EF4-FFF2-40B4-BE49-F238E27FC236}">
                <a16:creationId xmlns:a16="http://schemas.microsoft.com/office/drawing/2014/main" id="{F831E4E2-166F-7036-1F02-509CB737D2CF}"/>
              </a:ext>
            </a:extLst>
          </p:cNvPr>
          <p:cNvSpPr>
            <a:spLocks noGrp="1"/>
          </p:cNvSpPr>
          <p:nvPr>
            <p:ph idx="1"/>
          </p:nvPr>
        </p:nvSpPr>
        <p:spPr/>
        <p:txBody>
          <a:bodyPr>
            <a:normAutofit/>
          </a:bodyPr>
          <a:lstStyle/>
          <a:p>
            <a:r>
              <a:rPr lang="en-AU" sz="6000" dirty="0">
                <a:latin typeface="Arial" panose="020B0604020202020204" pitchFamily="34" charset="0"/>
                <a:cs typeface="Arial" panose="020B0604020202020204" pitchFamily="34" charset="0"/>
              </a:rPr>
              <a:t>Believe in Him and do even greater things than He did</a:t>
            </a:r>
          </a:p>
        </p:txBody>
      </p:sp>
    </p:spTree>
    <p:extLst>
      <p:ext uri="{BB962C8B-B14F-4D97-AF65-F5344CB8AC3E}">
        <p14:creationId xmlns:p14="http://schemas.microsoft.com/office/powerpoint/2010/main" val="2915605333"/>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8CEA0254-3646-4633-AE89-92733C2D6975}">
  <ds:schemaRefs>
    <ds:schemaRef ds:uri="http://schemas.microsoft.com/sharepoint/v3/contenttype/forms"/>
  </ds:schemaRefs>
</ds:datastoreItem>
</file>

<file path=customXml/itemProps2.xml><?xml version="1.0" encoding="utf-8"?>
<ds:datastoreItem xmlns:ds="http://schemas.openxmlformats.org/officeDocument/2006/customXml" ds:itemID="{0BD8AF61-0EFE-4B67-AC63-165AA360F9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A9C098-A058-4A59-AA77-E2402053F60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{25CAF12A-F394-4299-9489-1CDC0FF61063}tf00804820_win32</Template>
  <TotalTime>622</TotalTime>
  <Words>537</Words>
  <Application>Microsoft Office PowerPoint</Application>
  <PresentationFormat>Widescreen</PresentationFormat>
  <Paragraphs>58</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Corbel</vt:lpstr>
      <vt:lpstr>system-ui</vt:lpstr>
      <vt:lpstr>Wingdings 2</vt:lpstr>
      <vt:lpstr>Frame</vt:lpstr>
      <vt:lpstr>What does Jesus want us to do?</vt:lpstr>
      <vt:lpstr>24 “Very truly I tell you, whoever hears my word and believes him who sent me has eternal life and will not be judged but has crossed over from death to life.</vt:lpstr>
      <vt:lpstr>Jesus wants us to….</vt:lpstr>
      <vt:lpstr>14 Later Jesus found him at the temple and said to him, “See, you are well again. Stop sinning or something worse may happen to you.”</vt:lpstr>
      <vt:lpstr>Jesus wants us to….</vt:lpstr>
      <vt:lpstr>5 Jesus answered, “Very truly I tell you, no one can enter the kingdom of God unless they are born of water and the Spirit.  7 You should not be surprised at my saying, ‘You must be born again.’</vt:lpstr>
      <vt:lpstr>Jesus wants us to….</vt:lpstr>
      <vt:lpstr>12 Very truly I tell you, whoever believes in me will do the works I have been doing, and they will do even greater things than these, because I am going to the Father. 13 And I will do whatever you ask in my name, so that the Father may be glorified in the Son. </vt:lpstr>
      <vt:lpstr>Jesus wants us to….</vt:lpstr>
      <vt:lpstr>26 “When the Advocate comes, whom I will send to you from the Father—the Spirit of truth who goes out from the Father—he will testify about me. 27 And you also must testify, for you have been with me from the beginning.</vt:lpstr>
      <vt:lpstr>Jesus wants us to….</vt:lpstr>
      <vt:lpstr>So how do we do all that?</vt:lpstr>
      <vt:lpstr>So how do we do all that? </vt:lpstr>
      <vt:lpstr>Step 1</vt:lpstr>
      <vt:lpstr>Step 2</vt:lpstr>
      <vt:lpstr>Step 3</vt:lpstr>
      <vt:lpstr>Step 4</vt:lpstr>
      <vt:lpstr>Step 5 </vt:lpstr>
      <vt:lpstr>Step 6</vt:lpstr>
      <vt:lpstr>Step 7</vt:lpstr>
      <vt:lpstr>Step 8</vt:lpstr>
      <vt:lpstr>Step 9</vt:lpstr>
      <vt:lpstr>Step 10</vt:lpstr>
      <vt:lpstr>Step 11</vt:lpstr>
      <vt:lpstr>Step 12</vt:lpstr>
      <vt:lpstr>Step 13</vt:lpstr>
      <vt:lpstr>Step 14</vt:lpstr>
      <vt:lpstr>Step 15</vt:lpstr>
      <vt:lpstr>18 Then Jesus came to them and said, “All authority in heaven and on earth has been given to me. 19 Therefore go and make disciples of all nations, baptizing them in the name of the Father and of the Son and of the Holy Spirit, 20 and teaching them to obey everything I have commanded you. And surely I am with you always, to the very end of the 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Jesus want us to do?</dc:title>
  <dc:creator>Hayley Jones</dc:creator>
  <cp:lastModifiedBy>Hayley Jones</cp:lastModifiedBy>
  <cp:revision>20</cp:revision>
  <dcterms:created xsi:type="dcterms:W3CDTF">2023-02-08T08:35:52Z</dcterms:created>
  <dcterms:modified xsi:type="dcterms:W3CDTF">2023-02-11T12:01:13Z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