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56" r:id="rId5"/>
    <p:sldId id="258" r:id="rId6"/>
    <p:sldId id="262" r:id="rId7"/>
    <p:sldId id="272" r:id="rId8"/>
    <p:sldId id="273" r:id="rId9"/>
    <p:sldId id="274" r:id="rId10"/>
    <p:sldId id="275" r:id="rId11"/>
    <p:sldId id="276" r:id="rId12"/>
    <p:sldId id="277" r:id="rId13"/>
    <p:sldId id="278" r:id="rId14"/>
    <p:sldId id="279" r:id="rId15"/>
    <p:sldId id="280" r:id="rId16"/>
    <p:sldId id="284" r:id="rId17"/>
    <p:sldId id="283" r:id="rId18"/>
    <p:sldId id="285" r:id="rId19"/>
    <p:sldId id="286" r:id="rId20"/>
    <p:sldId id="306" r:id="rId21"/>
    <p:sldId id="291" r:id="rId22"/>
    <p:sldId id="292" r:id="rId23"/>
    <p:sldId id="289" r:id="rId24"/>
    <p:sldId id="290" r:id="rId25"/>
    <p:sldId id="293" r:id="rId26"/>
    <p:sldId id="294" r:id="rId27"/>
    <p:sldId id="295" r:id="rId28"/>
    <p:sldId id="297" r:id="rId29"/>
    <p:sldId id="300" r:id="rId30"/>
    <p:sldId id="299" r:id="rId31"/>
    <p:sldId id="302" r:id="rId32"/>
    <p:sldId id="307" r:id="rId33"/>
    <p:sldId id="303" r:id="rId34"/>
    <p:sldId id="308" r:id="rId35"/>
    <p:sldId id="304" r:id="rId36"/>
    <p:sldId id="305" r:id="rId37"/>
    <p:sldId id="266" r:id="rId38"/>
    <p:sldId id="309" r:id="rId39"/>
    <p:sldId id="311"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EC5DD8-2623-434B-977E-B1559C182A83}">
          <p14:sldIdLst>
            <p14:sldId id="256"/>
            <p14:sldId id="258"/>
            <p14:sldId id="262"/>
            <p14:sldId id="272"/>
            <p14:sldId id="273"/>
            <p14:sldId id="274"/>
            <p14:sldId id="275"/>
            <p14:sldId id="276"/>
            <p14:sldId id="277"/>
            <p14:sldId id="278"/>
            <p14:sldId id="279"/>
            <p14:sldId id="280"/>
            <p14:sldId id="284"/>
            <p14:sldId id="283"/>
            <p14:sldId id="285"/>
            <p14:sldId id="286"/>
            <p14:sldId id="306"/>
            <p14:sldId id="291"/>
            <p14:sldId id="292"/>
            <p14:sldId id="289"/>
            <p14:sldId id="290"/>
            <p14:sldId id="293"/>
            <p14:sldId id="294"/>
            <p14:sldId id="295"/>
            <p14:sldId id="297"/>
            <p14:sldId id="300"/>
            <p14:sldId id="299"/>
            <p14:sldId id="302"/>
            <p14:sldId id="307"/>
            <p14:sldId id="303"/>
            <p14:sldId id="308"/>
            <p14:sldId id="304"/>
            <p14:sldId id="305"/>
            <p14:sldId id="266"/>
            <p14:sldId id="309"/>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704"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45659" cy="498056"/>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50443" y="0"/>
            <a:ext cx="2945659" cy="498056"/>
          </a:xfrm>
          <a:prstGeom prst="rect">
            <a:avLst/>
          </a:prstGeom>
        </p:spPr>
        <p:txBody>
          <a:bodyPr vert="horz" lIns="94229" tIns="47114" rIns="94229" bIns="47114" rtlCol="0"/>
          <a:lstStyle>
            <a:lvl1pPr algn="r">
              <a:defRPr sz="1200"/>
            </a:lvl1pPr>
          </a:lstStyle>
          <a:p>
            <a:fld id="{B56F32FC-4BD9-442A-A8C6-51598C909FE3}" type="datetimeFigureOut">
              <a:rPr lang="en-US" smtClean="0"/>
              <a:t>1/22/2023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9428584"/>
            <a:ext cx="2945659" cy="498055"/>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50443" y="9428584"/>
            <a:ext cx="2945659" cy="498055"/>
          </a:xfrm>
          <a:prstGeom prst="rect">
            <a:avLst/>
          </a:prstGeom>
        </p:spPr>
        <p:txBody>
          <a:bodyPr vert="horz" lIns="94229" tIns="47114" rIns="94229" bIns="47114"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4229" tIns="47114" rIns="94229" bIns="47114" rtlCol="0"/>
          <a:lstStyle>
            <a:lvl1pPr algn="r">
              <a:defRPr sz="1200"/>
            </a:lvl1pPr>
          </a:lstStyle>
          <a:p>
            <a:fld id="{056371FA-A98D-41E8-93F4-09945841298A}" type="datetimeFigureOut">
              <a:rPr lang="en-US" smtClean="0"/>
              <a:t>1/22/2023</a:t>
            </a:fld>
            <a:endParaRPr lang="en-US"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4229" tIns="47114" rIns="94229" bIns="47114"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1" y="3944471"/>
            <a:ext cx="4941770" cy="1612571"/>
          </a:xfrm>
        </p:spPr>
        <p:txBody>
          <a:bodyPr/>
          <a:lstStyle/>
          <a:p>
            <a:pPr algn="ctr"/>
            <a:r>
              <a:rPr lang="en-US" sz="5400" dirty="0"/>
              <a:t>What does </a:t>
            </a:r>
            <a:r>
              <a:rPr lang="en-US" sz="5400" dirty="0" err="1"/>
              <a:t>jesus</a:t>
            </a:r>
            <a:r>
              <a:rPr lang="en-US" sz="5400" dirty="0"/>
              <a:t> want us to do?</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4088920" y="5586890"/>
            <a:ext cx="7268891" cy="396660"/>
          </a:xfrm>
        </p:spPr>
        <p:txBody>
          <a:bodyPr>
            <a:noAutofit/>
          </a:bodyPr>
          <a:lstStyle/>
          <a:p>
            <a:pPr algn="ctr"/>
            <a:r>
              <a:rPr lang="en-US" sz="2400" dirty="0"/>
              <a:t>Life instructions from Jesus found in the Book of John.</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80727" y="1136073"/>
            <a:ext cx="4979840" cy="4147127"/>
          </a:xfrm>
        </p:spPr>
        <p:txBody>
          <a:bodyPr/>
          <a:lstStyle/>
          <a:p>
            <a:pPr algn="ctr"/>
            <a:r>
              <a:rPr lang="en-US" sz="4000" dirty="0">
                <a:solidFill>
                  <a:schemeClr val="tx1"/>
                </a:solidFill>
              </a:rPr>
              <a:t>Jesus wants us to hear his word and believe in him and the one who sent him SO THAT WE CAN HAVE ETERNAL LIFE.</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602544"/>
            <a:ext cx="4179570" cy="365125"/>
          </a:xfrm>
        </p:spPr>
        <p:txBody>
          <a:bodyPr>
            <a:noAutofit/>
          </a:bodyPr>
          <a:lstStyle/>
          <a:p>
            <a:r>
              <a:rPr lang="en-AU" sz="2000" dirty="0">
                <a:solidFill>
                  <a:schemeClr val="tx1"/>
                </a:solidFill>
              </a:rPr>
              <a:t>John 5: 22-24</a:t>
            </a:r>
          </a:p>
        </p:txBody>
      </p:sp>
    </p:spTree>
    <p:extLst>
      <p:ext uri="{BB962C8B-B14F-4D97-AF65-F5344CB8AC3E}">
        <p14:creationId xmlns:p14="http://schemas.microsoft.com/office/powerpoint/2010/main" val="100688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6:27-29</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311879"/>
            <a:ext cx="5400000" cy="2233227"/>
          </a:xfrm>
        </p:spPr>
        <p:txBody>
          <a:bodyPr>
            <a:normAutofit/>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27 </a:t>
            </a:r>
            <a:r>
              <a:rPr lang="en-US" b="0" i="0" dirty="0">
                <a:solidFill>
                  <a:srgbClr val="000000"/>
                </a:solidFill>
                <a:effectLst/>
                <a:latin typeface="system-ui"/>
              </a:rPr>
              <a:t>Do not work for food that spoils, but for food that endures to eternal life, which the Son of Man will give you. For on him God the Father has placed his seal of approval.”</a:t>
            </a:r>
          </a:p>
          <a:p>
            <a:pPr algn="l"/>
            <a:r>
              <a:rPr lang="en-US" b="1" i="0" baseline="30000" dirty="0">
                <a:solidFill>
                  <a:srgbClr val="000000"/>
                </a:solidFill>
                <a:effectLst/>
                <a:latin typeface="system-ui"/>
              </a:rPr>
              <a:t>28 </a:t>
            </a:r>
            <a:r>
              <a:rPr lang="en-US" b="0" i="0" dirty="0">
                <a:solidFill>
                  <a:srgbClr val="000000"/>
                </a:solidFill>
                <a:effectLst/>
                <a:latin typeface="system-ui"/>
              </a:rPr>
              <a:t>Then they asked him, “What must we do to do the works God requires?”</a:t>
            </a:r>
          </a:p>
          <a:p>
            <a:pPr algn="l"/>
            <a:r>
              <a:rPr lang="en-US" b="1" i="0" baseline="30000" dirty="0">
                <a:solidFill>
                  <a:srgbClr val="000000"/>
                </a:solidFill>
                <a:effectLst/>
                <a:latin typeface="system-ui"/>
              </a:rPr>
              <a:t>29 </a:t>
            </a:r>
            <a:r>
              <a:rPr lang="en-US" b="0" i="0" dirty="0">
                <a:solidFill>
                  <a:srgbClr val="000000"/>
                </a:solidFill>
                <a:effectLst/>
                <a:latin typeface="system-ui"/>
              </a:rPr>
              <a:t>Jesus answered, “The work of God is this: to believe in the one he has sent.”</a:t>
            </a:r>
          </a:p>
          <a:p>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45275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493163" y="1071418"/>
            <a:ext cx="4767403" cy="4631958"/>
          </a:xfrm>
        </p:spPr>
        <p:txBody>
          <a:bodyPr/>
          <a:lstStyle/>
          <a:p>
            <a:pPr algn="ctr"/>
            <a:r>
              <a:rPr lang="en-US" sz="4000" dirty="0">
                <a:solidFill>
                  <a:schemeClr val="tx1"/>
                </a:solidFill>
              </a:rPr>
              <a:t>Jesus wants us to </a:t>
            </a:r>
            <a:r>
              <a:rPr lang="en-US" sz="4000" dirty="0" err="1">
                <a:solidFill>
                  <a:schemeClr val="tx1"/>
                </a:solidFill>
              </a:rPr>
              <a:t>honour</a:t>
            </a:r>
            <a:r>
              <a:rPr lang="en-US" sz="4000" dirty="0">
                <a:solidFill>
                  <a:schemeClr val="tx1"/>
                </a:solidFill>
              </a:rPr>
              <a:t> him and to do the work of god which is… to believe in the one he sent, JESUS.</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6" y="5861162"/>
            <a:ext cx="4179570" cy="365125"/>
          </a:xfrm>
        </p:spPr>
        <p:txBody>
          <a:bodyPr>
            <a:noAutofit/>
          </a:bodyPr>
          <a:lstStyle/>
          <a:p>
            <a:r>
              <a:rPr lang="en-AU" sz="2000" dirty="0">
                <a:solidFill>
                  <a:schemeClr val="tx1"/>
                </a:solidFill>
              </a:rPr>
              <a:t>John 6: 27-29</a:t>
            </a:r>
          </a:p>
        </p:txBody>
      </p:sp>
    </p:spTree>
    <p:extLst>
      <p:ext uri="{BB962C8B-B14F-4D97-AF65-F5344CB8AC3E}">
        <p14:creationId xmlns:p14="http://schemas.microsoft.com/office/powerpoint/2010/main" val="361349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10:24-28</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333324"/>
            <a:ext cx="5400000" cy="2471151"/>
          </a:xfrm>
        </p:spPr>
        <p:txBody>
          <a:bodyPr>
            <a:normAutofit/>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24 </a:t>
            </a:r>
            <a:r>
              <a:rPr lang="en-US" b="0" i="0" dirty="0">
                <a:solidFill>
                  <a:srgbClr val="000000"/>
                </a:solidFill>
                <a:effectLst/>
                <a:latin typeface="system-ui"/>
              </a:rPr>
              <a:t>The Jews who were there gathered around him, saying, “How long will you keep us in suspense? If you are the Messiah, tell us plainly.”</a:t>
            </a:r>
          </a:p>
          <a:p>
            <a:pPr algn="l"/>
            <a:r>
              <a:rPr lang="en-US" b="1" i="0" baseline="30000" dirty="0">
                <a:solidFill>
                  <a:srgbClr val="000000"/>
                </a:solidFill>
                <a:effectLst/>
                <a:latin typeface="system-ui"/>
              </a:rPr>
              <a:t>25 </a:t>
            </a:r>
            <a:r>
              <a:rPr lang="en-US" b="0" i="0" dirty="0">
                <a:solidFill>
                  <a:srgbClr val="000000"/>
                </a:solidFill>
                <a:effectLst/>
                <a:latin typeface="system-ui"/>
              </a:rPr>
              <a:t>Jesus answered, “I did tell you, but you do not believe. The works I do in my Father’s name testify about me, </a:t>
            </a:r>
            <a:r>
              <a:rPr lang="en-US" b="1" i="0" baseline="30000" dirty="0">
                <a:solidFill>
                  <a:srgbClr val="000000"/>
                </a:solidFill>
                <a:effectLst/>
                <a:latin typeface="system-ui"/>
              </a:rPr>
              <a:t>26 </a:t>
            </a:r>
            <a:r>
              <a:rPr lang="en-US" b="0" i="0" dirty="0">
                <a:solidFill>
                  <a:srgbClr val="000000"/>
                </a:solidFill>
                <a:effectLst/>
                <a:latin typeface="system-ui"/>
              </a:rPr>
              <a:t>but you do not believe because you are not my sheep. </a:t>
            </a:r>
            <a:r>
              <a:rPr lang="en-US" b="1" i="0" baseline="30000" dirty="0">
                <a:solidFill>
                  <a:srgbClr val="000000"/>
                </a:solidFill>
                <a:effectLst/>
                <a:latin typeface="system-ui"/>
              </a:rPr>
              <a:t>27 </a:t>
            </a:r>
            <a:r>
              <a:rPr lang="en-US" b="0" i="0" dirty="0">
                <a:solidFill>
                  <a:srgbClr val="000000"/>
                </a:solidFill>
                <a:effectLst/>
                <a:latin typeface="system-ui"/>
              </a:rPr>
              <a:t>My sheep listen to my voice; I know them, and they follow me. </a:t>
            </a:r>
            <a:r>
              <a:rPr lang="en-US" b="1" i="0" baseline="30000" dirty="0">
                <a:solidFill>
                  <a:srgbClr val="000000"/>
                </a:solidFill>
                <a:effectLst/>
                <a:latin typeface="system-ui"/>
              </a:rPr>
              <a:t>28 </a:t>
            </a:r>
            <a:r>
              <a:rPr lang="en-US" b="0" i="0" dirty="0">
                <a:solidFill>
                  <a:srgbClr val="000000"/>
                </a:solidFill>
                <a:effectLst/>
                <a:latin typeface="system-ui"/>
              </a:rPr>
              <a:t>I give them eternal life, and they shall never perish; no one will snatch them out of my hand. </a:t>
            </a:r>
          </a:p>
          <a:p>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47868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62255" y="1062183"/>
            <a:ext cx="4908665" cy="3455573"/>
          </a:xfrm>
        </p:spPr>
        <p:txBody>
          <a:bodyPr/>
          <a:lstStyle/>
          <a:p>
            <a:pPr algn="ctr"/>
            <a:r>
              <a:rPr lang="en-US" sz="4000" dirty="0">
                <a:solidFill>
                  <a:schemeClr val="tx1"/>
                </a:solidFill>
              </a:rPr>
              <a:t>Jesus wants us to listen to his voice and follow him.</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6991350" y="6110544"/>
            <a:ext cx="4179570" cy="365125"/>
          </a:xfrm>
        </p:spPr>
        <p:txBody>
          <a:bodyPr>
            <a:noAutofit/>
          </a:bodyPr>
          <a:lstStyle/>
          <a:p>
            <a:r>
              <a:rPr lang="en-AU" sz="2000" dirty="0">
                <a:solidFill>
                  <a:schemeClr val="tx1"/>
                </a:solidFill>
              </a:rPr>
              <a:t>John 10: 24-28</a:t>
            </a:r>
          </a:p>
        </p:txBody>
      </p:sp>
    </p:spTree>
    <p:extLst>
      <p:ext uri="{BB962C8B-B14F-4D97-AF65-F5344CB8AC3E}">
        <p14:creationId xmlns:p14="http://schemas.microsoft.com/office/powerpoint/2010/main" val="305950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13:1-17</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1882588"/>
            <a:ext cx="5400000" cy="4078941"/>
          </a:xfrm>
        </p:spPr>
        <p:txBody>
          <a:bodyPr>
            <a:normAutofit fontScale="70000" lnSpcReduction="20000"/>
          </a:bodyPr>
          <a:lstStyle/>
          <a:p>
            <a:pPr algn="l"/>
            <a:r>
              <a:rPr lang="en-US" b="0" i="0" dirty="0">
                <a:solidFill>
                  <a:srgbClr val="000000"/>
                </a:solidFill>
                <a:effectLst/>
                <a:latin typeface="system-ui"/>
              </a:rPr>
              <a:t> </a:t>
            </a:r>
            <a:r>
              <a:rPr lang="en-US" b="1" i="0" dirty="0">
                <a:solidFill>
                  <a:srgbClr val="000000"/>
                </a:solidFill>
                <a:effectLst/>
                <a:latin typeface="system-ui"/>
              </a:rPr>
              <a:t>13 </a:t>
            </a:r>
            <a:r>
              <a:rPr lang="en-US" b="0" i="0" dirty="0">
                <a:solidFill>
                  <a:srgbClr val="000000"/>
                </a:solidFill>
                <a:effectLst/>
                <a:latin typeface="system-ui"/>
              </a:rPr>
              <a:t>It was just before the Passover Festival. Jesus knew that the hour had come for him to leave this world and go to the Father. Having loved his own who were in the world, he loved them to the end.</a:t>
            </a:r>
          </a:p>
          <a:p>
            <a:pPr algn="l"/>
            <a:r>
              <a:rPr lang="en-US" b="1" i="0" baseline="30000" dirty="0">
                <a:solidFill>
                  <a:srgbClr val="000000"/>
                </a:solidFill>
                <a:effectLst/>
                <a:latin typeface="system-ui"/>
              </a:rPr>
              <a:t>2 </a:t>
            </a:r>
            <a:r>
              <a:rPr lang="en-US" b="0" i="0" dirty="0">
                <a:solidFill>
                  <a:srgbClr val="000000"/>
                </a:solidFill>
                <a:effectLst/>
                <a:latin typeface="system-ui"/>
              </a:rPr>
              <a:t>The evening meal was in progress, and the devil had already prompted Judas, the son of Simon Iscariot, to betray Jesus. </a:t>
            </a:r>
            <a:r>
              <a:rPr lang="en-US" b="1" i="0" baseline="30000" dirty="0">
                <a:solidFill>
                  <a:srgbClr val="000000"/>
                </a:solidFill>
                <a:effectLst/>
                <a:latin typeface="system-ui"/>
              </a:rPr>
              <a:t>3 </a:t>
            </a:r>
            <a:r>
              <a:rPr lang="en-US" b="0" i="0" dirty="0">
                <a:solidFill>
                  <a:srgbClr val="000000"/>
                </a:solidFill>
                <a:effectLst/>
                <a:latin typeface="system-ui"/>
              </a:rPr>
              <a:t>Jesus knew that the Father had put all things under his power, and that he had come from God and was returning to God; </a:t>
            </a:r>
            <a:r>
              <a:rPr lang="en-US" b="1" i="0" baseline="30000" dirty="0">
                <a:solidFill>
                  <a:srgbClr val="000000"/>
                </a:solidFill>
                <a:effectLst/>
                <a:latin typeface="system-ui"/>
              </a:rPr>
              <a:t>4 </a:t>
            </a:r>
            <a:r>
              <a:rPr lang="en-US" b="0" i="0" dirty="0">
                <a:solidFill>
                  <a:srgbClr val="000000"/>
                </a:solidFill>
                <a:effectLst/>
                <a:latin typeface="system-ui"/>
              </a:rPr>
              <a:t>so he got up from the meal, took off his outer clothing, and wrapped a towel around his waist. </a:t>
            </a:r>
            <a:r>
              <a:rPr lang="en-US" b="1" i="0" baseline="30000" dirty="0">
                <a:solidFill>
                  <a:srgbClr val="000000"/>
                </a:solidFill>
                <a:effectLst/>
                <a:latin typeface="system-ui"/>
              </a:rPr>
              <a:t>5 </a:t>
            </a:r>
            <a:r>
              <a:rPr lang="en-US" b="0" i="0" dirty="0">
                <a:solidFill>
                  <a:srgbClr val="000000"/>
                </a:solidFill>
                <a:effectLst/>
                <a:latin typeface="system-ui"/>
              </a:rPr>
              <a:t>After that, he poured water into a basin and began to wash his disciples’ feet, drying them with the towel that was wrapped around him.</a:t>
            </a:r>
          </a:p>
          <a:p>
            <a:pPr algn="l"/>
            <a:r>
              <a:rPr lang="en-US" b="1" i="0" baseline="30000" dirty="0">
                <a:solidFill>
                  <a:srgbClr val="000000"/>
                </a:solidFill>
                <a:effectLst/>
                <a:latin typeface="system-ui"/>
              </a:rPr>
              <a:t>6 </a:t>
            </a:r>
            <a:r>
              <a:rPr lang="en-US" b="0" i="0" dirty="0">
                <a:solidFill>
                  <a:srgbClr val="000000"/>
                </a:solidFill>
                <a:effectLst/>
                <a:latin typeface="system-ui"/>
              </a:rPr>
              <a:t>He came to Simon Peter, who said to him, “Lord, are you going to wash my feet?”</a:t>
            </a:r>
          </a:p>
          <a:p>
            <a:pPr algn="l"/>
            <a:r>
              <a:rPr lang="en-US" b="1" i="0" baseline="30000" dirty="0">
                <a:solidFill>
                  <a:srgbClr val="000000"/>
                </a:solidFill>
                <a:effectLst/>
                <a:latin typeface="system-ui"/>
              </a:rPr>
              <a:t>7 </a:t>
            </a:r>
            <a:r>
              <a:rPr lang="en-US" b="0" i="0" dirty="0">
                <a:solidFill>
                  <a:srgbClr val="000000"/>
                </a:solidFill>
                <a:effectLst/>
                <a:latin typeface="system-ui"/>
              </a:rPr>
              <a:t>Jesus replied, “You do not realize now what I am doing, but later you will understand.”</a:t>
            </a:r>
          </a:p>
          <a:p>
            <a:pPr algn="l"/>
            <a:r>
              <a:rPr lang="en-US" b="1" i="0" baseline="30000" dirty="0">
                <a:solidFill>
                  <a:srgbClr val="000000"/>
                </a:solidFill>
                <a:effectLst/>
                <a:latin typeface="system-ui"/>
              </a:rPr>
              <a:t>8 </a:t>
            </a:r>
            <a:r>
              <a:rPr lang="en-US" b="0" i="0" dirty="0">
                <a:solidFill>
                  <a:srgbClr val="000000"/>
                </a:solidFill>
                <a:effectLst/>
                <a:latin typeface="system-ui"/>
              </a:rPr>
              <a:t>“No,” said Peter, “you shall never wash my feet.”</a:t>
            </a:r>
          </a:p>
          <a:p>
            <a:pPr algn="l"/>
            <a:r>
              <a:rPr lang="en-US" b="0" i="0" dirty="0">
                <a:solidFill>
                  <a:srgbClr val="000000"/>
                </a:solidFill>
                <a:effectLst/>
                <a:latin typeface="system-ui"/>
              </a:rPr>
              <a:t>Jesus answered, “Unless I wash you, you have no part with me.”</a:t>
            </a:r>
          </a:p>
          <a:p>
            <a:pPr algn="l"/>
            <a:r>
              <a:rPr lang="en-US" b="1" i="0" baseline="30000" dirty="0">
                <a:solidFill>
                  <a:srgbClr val="000000"/>
                </a:solidFill>
                <a:effectLst/>
                <a:latin typeface="system-ui"/>
              </a:rPr>
              <a:t>9 </a:t>
            </a:r>
            <a:r>
              <a:rPr lang="en-US" b="0" i="0" dirty="0">
                <a:solidFill>
                  <a:srgbClr val="000000"/>
                </a:solidFill>
                <a:effectLst/>
                <a:latin typeface="system-ui"/>
              </a:rPr>
              <a:t>“Then, Lord,” Simon Peter replied, “not just my feet but my hands and my head as well!”</a:t>
            </a:r>
          </a:p>
          <a:p>
            <a:pPr algn="l"/>
            <a:r>
              <a:rPr lang="en-US" b="1" i="0" baseline="30000" dirty="0">
                <a:solidFill>
                  <a:srgbClr val="000000"/>
                </a:solidFill>
                <a:effectLst/>
                <a:latin typeface="system-ui"/>
              </a:rPr>
              <a:t>10 </a:t>
            </a:r>
            <a:r>
              <a:rPr lang="en-US" b="0" i="0" dirty="0">
                <a:solidFill>
                  <a:srgbClr val="000000"/>
                </a:solidFill>
                <a:effectLst/>
                <a:latin typeface="system-ui"/>
              </a:rPr>
              <a:t>Jesus answered, “Those who have had a bath need only to wash their feet; their whole body is clean. And you are clean, though not every one of you.” </a:t>
            </a:r>
            <a:r>
              <a:rPr lang="en-US" b="1" i="0" baseline="30000" dirty="0">
                <a:solidFill>
                  <a:srgbClr val="000000"/>
                </a:solidFill>
                <a:effectLst/>
                <a:latin typeface="system-ui"/>
              </a:rPr>
              <a:t>11 </a:t>
            </a:r>
            <a:r>
              <a:rPr lang="en-US" b="0" i="0" dirty="0">
                <a:solidFill>
                  <a:srgbClr val="000000"/>
                </a:solidFill>
                <a:effectLst/>
                <a:latin typeface="system-ui"/>
              </a:rPr>
              <a:t>For he knew who was going to betray him, and that was why he said not every one was clean.</a:t>
            </a:r>
          </a:p>
          <a:p>
            <a:pPr algn="l"/>
            <a:r>
              <a:rPr lang="en-US" b="1" i="0" baseline="30000" dirty="0">
                <a:solidFill>
                  <a:srgbClr val="000000"/>
                </a:solidFill>
                <a:effectLst/>
                <a:latin typeface="system-ui"/>
              </a:rPr>
              <a:t>12 </a:t>
            </a:r>
            <a:r>
              <a:rPr lang="en-US" b="0" i="0" dirty="0">
                <a:solidFill>
                  <a:srgbClr val="000000"/>
                </a:solidFill>
                <a:effectLst/>
                <a:latin typeface="system-ui"/>
              </a:rPr>
              <a:t>When he had finished washing their feet, he put on his clothes and returned to his place. “Do you understand what I have done for you?” he asked them. </a:t>
            </a:r>
            <a:r>
              <a:rPr lang="en-US" b="1" i="0" baseline="30000" dirty="0">
                <a:solidFill>
                  <a:srgbClr val="000000"/>
                </a:solidFill>
                <a:effectLst/>
                <a:latin typeface="system-ui"/>
              </a:rPr>
              <a:t>13 </a:t>
            </a:r>
            <a:r>
              <a:rPr lang="en-US" b="0" i="0" dirty="0">
                <a:solidFill>
                  <a:srgbClr val="000000"/>
                </a:solidFill>
                <a:effectLst/>
                <a:latin typeface="system-ui"/>
              </a:rPr>
              <a:t>“You call me ‘Teacher’ and ‘Lord,’ and rightly so, for that is what I am. </a:t>
            </a:r>
            <a:r>
              <a:rPr lang="en-US" b="1" i="0" baseline="30000" dirty="0">
                <a:solidFill>
                  <a:srgbClr val="000000"/>
                </a:solidFill>
                <a:effectLst/>
                <a:latin typeface="system-ui"/>
              </a:rPr>
              <a:t>14 </a:t>
            </a:r>
            <a:r>
              <a:rPr lang="en-US" b="0" i="0" dirty="0">
                <a:solidFill>
                  <a:srgbClr val="000000"/>
                </a:solidFill>
                <a:effectLst/>
                <a:latin typeface="system-ui"/>
              </a:rPr>
              <a:t>Now that I, your Lord and Teacher, have washed your feet, you also should wash one another’s feet. </a:t>
            </a:r>
            <a:r>
              <a:rPr lang="en-US" b="1" i="0" baseline="30000" dirty="0">
                <a:solidFill>
                  <a:srgbClr val="000000"/>
                </a:solidFill>
                <a:effectLst/>
                <a:latin typeface="system-ui"/>
              </a:rPr>
              <a:t>15 </a:t>
            </a:r>
            <a:r>
              <a:rPr lang="en-US" b="0" i="0" dirty="0">
                <a:solidFill>
                  <a:srgbClr val="000000"/>
                </a:solidFill>
                <a:effectLst/>
                <a:latin typeface="system-ui"/>
              </a:rPr>
              <a:t>I have set you an example that you should do as I have done for you. </a:t>
            </a:r>
            <a:r>
              <a:rPr lang="en-US" b="1" i="0" baseline="30000" dirty="0">
                <a:solidFill>
                  <a:srgbClr val="000000"/>
                </a:solidFill>
                <a:effectLst/>
                <a:latin typeface="system-ui"/>
              </a:rPr>
              <a:t>16 </a:t>
            </a:r>
            <a:r>
              <a:rPr lang="en-US" b="0" i="0" dirty="0">
                <a:solidFill>
                  <a:srgbClr val="000000"/>
                </a:solidFill>
                <a:effectLst/>
                <a:latin typeface="system-ui"/>
              </a:rPr>
              <a:t>Very truly I tell you, no servant is greater than his master, nor is a messenger greater than the one who sent him. </a:t>
            </a:r>
            <a:r>
              <a:rPr lang="en-US" b="1" i="0" baseline="30000" dirty="0">
                <a:solidFill>
                  <a:srgbClr val="000000"/>
                </a:solidFill>
                <a:effectLst/>
                <a:latin typeface="system-ui"/>
              </a:rPr>
              <a:t>17 </a:t>
            </a:r>
            <a:r>
              <a:rPr lang="en-US" b="0" i="0" dirty="0">
                <a:solidFill>
                  <a:srgbClr val="000000"/>
                </a:solidFill>
                <a:effectLst/>
                <a:latin typeface="system-ui"/>
              </a:rPr>
              <a:t>Now that you know these things, you will be blessed if you do them.</a:t>
            </a:r>
          </a:p>
          <a:p>
            <a:pPr algn="l"/>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24509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73091" y="1136073"/>
            <a:ext cx="4887476" cy="4365826"/>
          </a:xfrm>
        </p:spPr>
        <p:txBody>
          <a:bodyPr/>
          <a:lstStyle/>
          <a:p>
            <a:pPr algn="ctr"/>
            <a:r>
              <a:rPr lang="en-US" sz="4000" dirty="0">
                <a:solidFill>
                  <a:schemeClr val="tx1"/>
                </a:solidFill>
              </a:rPr>
              <a:t>Jesus wants us to wash each other’s feet, to </a:t>
            </a:r>
            <a:r>
              <a:rPr lang="en-US" sz="4000" dirty="0" err="1">
                <a:solidFill>
                  <a:schemeClr val="tx1"/>
                </a:solidFill>
              </a:rPr>
              <a:t>honour</a:t>
            </a:r>
            <a:r>
              <a:rPr lang="en-US" sz="4000" dirty="0">
                <a:solidFill>
                  <a:schemeClr val="tx1"/>
                </a:solidFill>
              </a:rPr>
              <a:t> and serve one another.</a:t>
            </a:r>
            <a:br>
              <a:rPr lang="en-US" sz="4000" dirty="0">
                <a:solidFill>
                  <a:schemeClr val="tx1"/>
                </a:solidFill>
              </a:rPr>
            </a:br>
            <a:r>
              <a:rPr lang="en-US" sz="4000" dirty="0">
                <a:solidFill>
                  <a:schemeClr val="tx1"/>
                </a:solidFill>
              </a:rPr>
              <a:t>And……</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745707"/>
            <a:ext cx="4179570" cy="365125"/>
          </a:xfrm>
        </p:spPr>
        <p:txBody>
          <a:bodyPr>
            <a:noAutofit/>
          </a:bodyPr>
          <a:lstStyle/>
          <a:p>
            <a:r>
              <a:rPr lang="en-AU" sz="2000" dirty="0">
                <a:solidFill>
                  <a:schemeClr val="tx1"/>
                </a:solidFill>
              </a:rPr>
              <a:t>John 13: 1-17</a:t>
            </a:r>
          </a:p>
        </p:txBody>
      </p:sp>
    </p:spTree>
    <p:extLst>
      <p:ext uri="{BB962C8B-B14F-4D97-AF65-F5344CB8AC3E}">
        <p14:creationId xmlns:p14="http://schemas.microsoft.com/office/powerpoint/2010/main" val="309268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73091" y="1136073"/>
            <a:ext cx="4887476" cy="3637405"/>
          </a:xfrm>
        </p:spPr>
        <p:txBody>
          <a:bodyPr/>
          <a:lstStyle/>
          <a:p>
            <a:pPr algn="ctr"/>
            <a:r>
              <a:rPr lang="en-US" sz="4000" dirty="0">
                <a:solidFill>
                  <a:schemeClr val="tx1"/>
                </a:solidFill>
              </a:rPr>
              <a:t>Jesus wants us to let him wash us clean, even our dirty, stinky feet.</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971998"/>
            <a:ext cx="4179570" cy="365125"/>
          </a:xfrm>
        </p:spPr>
        <p:txBody>
          <a:bodyPr>
            <a:noAutofit/>
          </a:bodyPr>
          <a:lstStyle/>
          <a:p>
            <a:r>
              <a:rPr lang="en-AU" sz="2000" dirty="0">
                <a:solidFill>
                  <a:schemeClr val="tx1"/>
                </a:solidFill>
              </a:rPr>
              <a:t>John 13: 1-17</a:t>
            </a:r>
          </a:p>
        </p:txBody>
      </p:sp>
    </p:spTree>
    <p:extLst>
      <p:ext uri="{BB962C8B-B14F-4D97-AF65-F5344CB8AC3E}">
        <p14:creationId xmlns:p14="http://schemas.microsoft.com/office/powerpoint/2010/main" val="388720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13:33-35</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707341"/>
            <a:ext cx="5400000" cy="3254188"/>
          </a:xfrm>
        </p:spPr>
        <p:txBody>
          <a:bodyPr>
            <a:normAutofit/>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33 </a:t>
            </a:r>
            <a:r>
              <a:rPr lang="en-US" b="0" i="0" dirty="0">
                <a:solidFill>
                  <a:srgbClr val="000000"/>
                </a:solidFill>
                <a:effectLst/>
                <a:latin typeface="system-ui"/>
              </a:rPr>
              <a:t>“My children, I will be with you only a little longer. You will look for me, and just as I told the Jews, so I tell you now: Where I am going, you cannot come.</a:t>
            </a:r>
          </a:p>
          <a:p>
            <a:pPr algn="l"/>
            <a:r>
              <a:rPr lang="en-US" b="1" i="0" baseline="30000" dirty="0">
                <a:solidFill>
                  <a:srgbClr val="000000"/>
                </a:solidFill>
                <a:effectLst/>
                <a:latin typeface="system-ui"/>
              </a:rPr>
              <a:t>34 </a:t>
            </a:r>
            <a:r>
              <a:rPr lang="en-US" b="0" i="0" dirty="0">
                <a:solidFill>
                  <a:srgbClr val="000000"/>
                </a:solidFill>
                <a:effectLst/>
                <a:latin typeface="system-ui"/>
              </a:rPr>
              <a:t>“A new command I give you: Love one another. As I have loved you, so you must love one another. </a:t>
            </a:r>
            <a:r>
              <a:rPr lang="en-US" b="1" i="0" baseline="30000" dirty="0">
                <a:solidFill>
                  <a:srgbClr val="000000"/>
                </a:solidFill>
                <a:effectLst/>
                <a:latin typeface="system-ui"/>
              </a:rPr>
              <a:t>35 </a:t>
            </a:r>
            <a:r>
              <a:rPr lang="en-US" b="0" i="0" dirty="0">
                <a:solidFill>
                  <a:srgbClr val="000000"/>
                </a:solidFill>
                <a:effectLst/>
                <a:latin typeface="system-ui"/>
              </a:rPr>
              <a:t>By this everyone will know that you are my disciples, if you love one another.”</a:t>
            </a:r>
          </a:p>
          <a:p>
            <a:pPr algn="l"/>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4548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89965" y="960582"/>
            <a:ext cx="4880956" cy="3487432"/>
          </a:xfrm>
        </p:spPr>
        <p:txBody>
          <a:bodyPr/>
          <a:lstStyle/>
          <a:p>
            <a:pPr algn="ctr"/>
            <a:r>
              <a:rPr lang="en-US" sz="4000" dirty="0">
                <a:solidFill>
                  <a:schemeClr val="tx1"/>
                </a:solidFill>
              </a:rPr>
              <a:t>Jesus wants us to love one another, the way he loved us.</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6991351" y="5814980"/>
            <a:ext cx="4179570" cy="365125"/>
          </a:xfrm>
        </p:spPr>
        <p:txBody>
          <a:bodyPr>
            <a:noAutofit/>
          </a:bodyPr>
          <a:lstStyle/>
          <a:p>
            <a:r>
              <a:rPr lang="en-AU" sz="2000" dirty="0">
                <a:solidFill>
                  <a:schemeClr val="tx1"/>
                </a:solidFill>
              </a:rPr>
              <a:t>John 13: 33-35</a:t>
            </a:r>
          </a:p>
        </p:txBody>
      </p:sp>
    </p:spTree>
    <p:extLst>
      <p:ext uri="{BB962C8B-B14F-4D97-AF65-F5344CB8AC3E}">
        <p14:creationId xmlns:p14="http://schemas.microsoft.com/office/powerpoint/2010/main" val="357279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03451"/>
            <a:ext cx="5111750" cy="605396"/>
          </a:xfrm>
        </p:spPr>
        <p:txBody>
          <a:bodyPr>
            <a:noAutofit/>
          </a:bodyPr>
          <a:lstStyle/>
          <a:p>
            <a:r>
              <a:rPr lang="en-US" sz="4800" dirty="0"/>
              <a:t>John 3:3-7</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223247"/>
            <a:ext cx="5400000" cy="3038428"/>
          </a:xfrm>
        </p:spPr>
        <p:txBody>
          <a:bodyPr>
            <a:normAutofit/>
          </a:bodyPr>
          <a:lstStyle/>
          <a:p>
            <a:r>
              <a:rPr lang="en-US" dirty="0"/>
              <a:t>3 Jesus replied, “Very truly I tell you, no one can see the kingdom of God unless they are born again.”</a:t>
            </a:r>
          </a:p>
          <a:p>
            <a:r>
              <a:rPr lang="en-US" dirty="0"/>
              <a:t>4 “How can someone be born when they are old?” Nicodemus asked. “Surely they cannot enter a second time into their mother’s womb to be born!”</a:t>
            </a:r>
          </a:p>
          <a:p>
            <a:r>
              <a:rPr lang="en-US" dirty="0"/>
              <a:t>5 Jesus answered, “Very truly I tell you, no one can enter the kingdom of God unless they are born of water and the Spirit. 6 Flesh gives birth to flesh, but the Spirit gives birth to spirit. 7 You should not be surprised at my saying, ‘You must be born again.’ </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22/01/23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14:11-14</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814918"/>
            <a:ext cx="5400000" cy="2357717"/>
          </a:xfrm>
        </p:spPr>
        <p:txBody>
          <a:bodyPr>
            <a:normAutofit/>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11 </a:t>
            </a:r>
            <a:r>
              <a:rPr lang="en-US" b="0" i="0" dirty="0">
                <a:solidFill>
                  <a:srgbClr val="000000"/>
                </a:solidFill>
                <a:effectLst/>
                <a:latin typeface="system-ui"/>
              </a:rPr>
              <a:t>Believe me when I say that I am in the Father and the Father is in me; or at least believe on the evidence of the works themselves. </a:t>
            </a:r>
            <a:r>
              <a:rPr lang="en-US" b="1" i="0" baseline="30000" dirty="0">
                <a:solidFill>
                  <a:srgbClr val="000000"/>
                </a:solidFill>
                <a:effectLst/>
                <a:latin typeface="system-ui"/>
              </a:rPr>
              <a:t>12 </a:t>
            </a:r>
            <a:r>
              <a:rPr lang="en-US" b="0" i="0" dirty="0">
                <a:solidFill>
                  <a:srgbClr val="000000"/>
                </a:solidFill>
                <a:effectLst/>
                <a:latin typeface="system-ui"/>
              </a:rPr>
              <a:t>Very truly I tell you, whoever believes in me will do the works I have been doing, and they will do even greater things than these, because I am going to the Father. </a:t>
            </a:r>
            <a:r>
              <a:rPr lang="en-US" b="1" i="0" baseline="30000" dirty="0">
                <a:solidFill>
                  <a:srgbClr val="000000"/>
                </a:solidFill>
                <a:effectLst/>
                <a:latin typeface="system-ui"/>
              </a:rPr>
              <a:t>13 </a:t>
            </a:r>
            <a:r>
              <a:rPr lang="en-US" b="0" i="0" dirty="0">
                <a:solidFill>
                  <a:srgbClr val="000000"/>
                </a:solidFill>
                <a:effectLst/>
                <a:latin typeface="system-ui"/>
              </a:rPr>
              <a:t>And I will do whatever you ask in my name, so that the Father may be glorified in the Son. </a:t>
            </a:r>
            <a:r>
              <a:rPr lang="en-US" b="1" i="0" baseline="30000" dirty="0">
                <a:solidFill>
                  <a:srgbClr val="000000"/>
                </a:solidFill>
                <a:effectLst/>
                <a:latin typeface="system-ui"/>
              </a:rPr>
              <a:t>14 </a:t>
            </a:r>
            <a:r>
              <a:rPr lang="en-US" b="0" i="0" dirty="0">
                <a:solidFill>
                  <a:srgbClr val="000000"/>
                </a:solidFill>
                <a:effectLst/>
                <a:latin typeface="system-ui"/>
              </a:rPr>
              <a:t>You may ask me for anything in my name, and I will do it.</a:t>
            </a:r>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1330048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17673" y="1219200"/>
            <a:ext cx="4853247" cy="4248727"/>
          </a:xfrm>
        </p:spPr>
        <p:txBody>
          <a:bodyPr/>
          <a:lstStyle/>
          <a:p>
            <a:pPr algn="ctr"/>
            <a:r>
              <a:rPr lang="en-US" sz="4000" dirty="0">
                <a:solidFill>
                  <a:schemeClr val="tx1"/>
                </a:solidFill>
              </a:rPr>
              <a:t>Jesus wants us to believe in him and do even greater things than he did, and to Ask for them in his name.</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6991350" y="5944289"/>
            <a:ext cx="4179570" cy="365125"/>
          </a:xfrm>
        </p:spPr>
        <p:txBody>
          <a:bodyPr>
            <a:noAutofit/>
          </a:bodyPr>
          <a:lstStyle/>
          <a:p>
            <a:r>
              <a:rPr lang="en-AU" sz="2000" dirty="0">
                <a:solidFill>
                  <a:schemeClr val="tx1"/>
                </a:solidFill>
              </a:rPr>
              <a:t>John 14: 11-14</a:t>
            </a:r>
          </a:p>
        </p:txBody>
      </p:sp>
    </p:spTree>
    <p:extLst>
      <p:ext uri="{BB962C8B-B14F-4D97-AF65-F5344CB8AC3E}">
        <p14:creationId xmlns:p14="http://schemas.microsoft.com/office/powerpoint/2010/main" val="213697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14:15-21</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644588"/>
            <a:ext cx="5400000" cy="2528047"/>
          </a:xfrm>
        </p:spPr>
        <p:txBody>
          <a:bodyPr>
            <a:normAutofit lnSpcReduction="10000"/>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15 </a:t>
            </a:r>
            <a:r>
              <a:rPr lang="en-US" b="0" i="0" dirty="0">
                <a:solidFill>
                  <a:srgbClr val="000000"/>
                </a:solidFill>
                <a:effectLst/>
                <a:latin typeface="system-ui"/>
              </a:rPr>
              <a:t>“If you love me, keep my commands. </a:t>
            </a:r>
            <a:r>
              <a:rPr lang="en-US" b="1" i="0" baseline="30000" dirty="0">
                <a:solidFill>
                  <a:srgbClr val="000000"/>
                </a:solidFill>
                <a:effectLst/>
                <a:latin typeface="system-ui"/>
              </a:rPr>
              <a:t>16 </a:t>
            </a:r>
            <a:r>
              <a:rPr lang="en-US" b="0" i="0" dirty="0">
                <a:solidFill>
                  <a:srgbClr val="000000"/>
                </a:solidFill>
                <a:effectLst/>
                <a:latin typeface="system-ui"/>
              </a:rPr>
              <a:t>And I will ask the Father, and he will give you another advocate to help you and be with you forever— </a:t>
            </a:r>
            <a:r>
              <a:rPr lang="en-US" b="1" i="0" baseline="30000" dirty="0">
                <a:solidFill>
                  <a:srgbClr val="000000"/>
                </a:solidFill>
                <a:effectLst/>
                <a:latin typeface="system-ui"/>
              </a:rPr>
              <a:t>17 </a:t>
            </a:r>
            <a:r>
              <a:rPr lang="en-US" b="0" i="0" dirty="0">
                <a:solidFill>
                  <a:srgbClr val="000000"/>
                </a:solidFill>
                <a:effectLst/>
                <a:latin typeface="system-ui"/>
              </a:rPr>
              <a:t>the Spirit of truth. The world cannot accept him, because it neither sees him nor knows him. But you know him, for he lives with you and will be in you. </a:t>
            </a:r>
            <a:r>
              <a:rPr lang="en-US" b="1" i="0" baseline="30000" dirty="0">
                <a:solidFill>
                  <a:srgbClr val="000000"/>
                </a:solidFill>
                <a:effectLst/>
                <a:latin typeface="system-ui"/>
              </a:rPr>
              <a:t>18 </a:t>
            </a:r>
            <a:r>
              <a:rPr lang="en-US" b="0" i="0" dirty="0">
                <a:solidFill>
                  <a:srgbClr val="000000"/>
                </a:solidFill>
                <a:effectLst/>
                <a:latin typeface="system-ui"/>
              </a:rPr>
              <a:t>I will not leave you as orphans; I will come to you. </a:t>
            </a:r>
            <a:r>
              <a:rPr lang="en-US" b="1" i="0" baseline="30000" dirty="0">
                <a:solidFill>
                  <a:srgbClr val="000000"/>
                </a:solidFill>
                <a:effectLst/>
                <a:latin typeface="system-ui"/>
              </a:rPr>
              <a:t>19 </a:t>
            </a:r>
            <a:r>
              <a:rPr lang="en-US" b="0" i="0" dirty="0">
                <a:solidFill>
                  <a:srgbClr val="000000"/>
                </a:solidFill>
                <a:effectLst/>
                <a:latin typeface="system-ui"/>
              </a:rPr>
              <a:t>Before long, the world will not see me anymore, but you will see me. Because I live, you also will live. </a:t>
            </a:r>
            <a:r>
              <a:rPr lang="en-US" b="1" i="0" baseline="30000" dirty="0">
                <a:solidFill>
                  <a:srgbClr val="000000"/>
                </a:solidFill>
                <a:effectLst/>
                <a:latin typeface="system-ui"/>
              </a:rPr>
              <a:t>20 </a:t>
            </a:r>
            <a:r>
              <a:rPr lang="en-US" b="0" i="0" dirty="0">
                <a:solidFill>
                  <a:srgbClr val="000000"/>
                </a:solidFill>
                <a:effectLst/>
                <a:latin typeface="system-ui"/>
              </a:rPr>
              <a:t>On that day you will realize that I am in my Father, and you are in me, and I am in you. </a:t>
            </a:r>
            <a:r>
              <a:rPr lang="en-US" b="1" i="0" baseline="30000" dirty="0">
                <a:solidFill>
                  <a:srgbClr val="000000"/>
                </a:solidFill>
                <a:effectLst/>
                <a:latin typeface="system-ui"/>
              </a:rPr>
              <a:t>21 </a:t>
            </a:r>
            <a:r>
              <a:rPr lang="en-US" b="0" i="0" dirty="0">
                <a:solidFill>
                  <a:srgbClr val="000000"/>
                </a:solidFill>
                <a:effectLst/>
                <a:latin typeface="system-ui"/>
              </a:rPr>
              <a:t>Whoever has my commands and keeps them is the one who loves me. The one who loves me will be loved by my Father, and I too will love them and show myself to them.”</a:t>
            </a:r>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255390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400799" y="1126837"/>
            <a:ext cx="4859767" cy="3375421"/>
          </a:xfrm>
        </p:spPr>
        <p:txBody>
          <a:bodyPr/>
          <a:lstStyle/>
          <a:p>
            <a:pPr algn="ctr"/>
            <a:r>
              <a:rPr lang="en-US" sz="4000" dirty="0">
                <a:solidFill>
                  <a:schemeClr val="tx1"/>
                </a:solidFill>
              </a:rPr>
              <a:t>Jesus wants us to love him and keep his commands.</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602544"/>
            <a:ext cx="4179570" cy="365125"/>
          </a:xfrm>
        </p:spPr>
        <p:txBody>
          <a:bodyPr>
            <a:noAutofit/>
          </a:bodyPr>
          <a:lstStyle/>
          <a:p>
            <a:r>
              <a:rPr lang="en-AU" sz="2000" dirty="0">
                <a:solidFill>
                  <a:schemeClr val="tx1"/>
                </a:solidFill>
              </a:rPr>
              <a:t>John 14: 15-21</a:t>
            </a:r>
          </a:p>
        </p:txBody>
      </p:sp>
    </p:spTree>
    <p:extLst>
      <p:ext uri="{BB962C8B-B14F-4D97-AF65-F5344CB8AC3E}">
        <p14:creationId xmlns:p14="http://schemas.microsoft.com/office/powerpoint/2010/main" val="331185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14:23-27</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554941"/>
            <a:ext cx="5400000" cy="2779059"/>
          </a:xfrm>
        </p:spPr>
        <p:txBody>
          <a:bodyPr>
            <a:normAutofit/>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23 </a:t>
            </a:r>
            <a:r>
              <a:rPr lang="en-US" b="0" i="0" dirty="0">
                <a:solidFill>
                  <a:srgbClr val="000000"/>
                </a:solidFill>
                <a:effectLst/>
                <a:latin typeface="system-ui"/>
              </a:rPr>
              <a:t>Jesus replied, “Anyone who loves me will obey my teaching. My Father will love them, and we will come to them and make our home with them. </a:t>
            </a:r>
            <a:r>
              <a:rPr lang="en-US" b="1" i="0" baseline="30000" dirty="0">
                <a:solidFill>
                  <a:srgbClr val="000000"/>
                </a:solidFill>
                <a:effectLst/>
                <a:latin typeface="system-ui"/>
              </a:rPr>
              <a:t>24 </a:t>
            </a:r>
            <a:r>
              <a:rPr lang="en-US" b="0" i="0" dirty="0">
                <a:solidFill>
                  <a:srgbClr val="000000"/>
                </a:solidFill>
                <a:effectLst/>
                <a:latin typeface="system-ui"/>
              </a:rPr>
              <a:t>Anyone who does not love me will not obey my teaching. These words you hear are not my own; they belong to the Father who sent me.</a:t>
            </a:r>
          </a:p>
          <a:p>
            <a:pPr algn="l"/>
            <a:r>
              <a:rPr lang="en-US" b="1" i="0" baseline="30000" dirty="0">
                <a:solidFill>
                  <a:srgbClr val="000000"/>
                </a:solidFill>
                <a:effectLst/>
                <a:latin typeface="system-ui"/>
              </a:rPr>
              <a:t>25 </a:t>
            </a:r>
            <a:r>
              <a:rPr lang="en-US" b="0" i="0" dirty="0">
                <a:solidFill>
                  <a:srgbClr val="000000"/>
                </a:solidFill>
                <a:effectLst/>
                <a:latin typeface="system-ui"/>
              </a:rPr>
              <a:t>“All this I have spoken while still with you. </a:t>
            </a:r>
            <a:r>
              <a:rPr lang="en-US" b="1" i="0" baseline="30000" dirty="0">
                <a:solidFill>
                  <a:srgbClr val="000000"/>
                </a:solidFill>
                <a:effectLst/>
                <a:latin typeface="system-ui"/>
              </a:rPr>
              <a:t>26 </a:t>
            </a:r>
            <a:r>
              <a:rPr lang="en-US" b="0" i="0" dirty="0">
                <a:solidFill>
                  <a:srgbClr val="000000"/>
                </a:solidFill>
                <a:effectLst/>
                <a:latin typeface="system-ui"/>
              </a:rPr>
              <a:t>But the Advocate, the Holy Spirit, whom the Father will send in my name, will teach you all things and will remind you of everything I have said to you. </a:t>
            </a:r>
            <a:r>
              <a:rPr lang="en-US" b="1" i="0" baseline="30000" dirty="0">
                <a:solidFill>
                  <a:srgbClr val="000000"/>
                </a:solidFill>
                <a:effectLst/>
                <a:latin typeface="system-ui"/>
              </a:rPr>
              <a:t>27 </a:t>
            </a:r>
            <a:r>
              <a:rPr lang="en-US" b="0" i="0" dirty="0">
                <a:solidFill>
                  <a:srgbClr val="000000"/>
                </a:solidFill>
                <a:effectLst/>
                <a:latin typeface="system-ui"/>
              </a:rPr>
              <a:t>Peace I leave with you; my peace I give you. I do not give to you as the world gives. Do not let your hearts be troubled and do not be afraid.</a:t>
            </a:r>
          </a:p>
          <a:p>
            <a:pPr algn="l"/>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219202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17673" y="1080655"/>
            <a:ext cx="4942894" cy="3824559"/>
          </a:xfrm>
        </p:spPr>
        <p:txBody>
          <a:bodyPr/>
          <a:lstStyle/>
          <a:p>
            <a:pPr algn="ctr"/>
            <a:r>
              <a:rPr lang="en-US" sz="4000" dirty="0">
                <a:solidFill>
                  <a:schemeClr val="tx1"/>
                </a:solidFill>
              </a:rPr>
              <a:t>Jesus wants us to OBEY HIS TEACHING, TO not let out hearts be troubled, and to not be afraid.</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6045889"/>
            <a:ext cx="4179570" cy="365125"/>
          </a:xfrm>
        </p:spPr>
        <p:txBody>
          <a:bodyPr>
            <a:noAutofit/>
          </a:bodyPr>
          <a:lstStyle/>
          <a:p>
            <a:r>
              <a:rPr lang="en-AU" sz="2000" dirty="0">
                <a:solidFill>
                  <a:schemeClr val="tx1"/>
                </a:solidFill>
              </a:rPr>
              <a:t>John 14: 23-27</a:t>
            </a:r>
          </a:p>
        </p:txBody>
      </p:sp>
    </p:spTree>
    <p:extLst>
      <p:ext uri="{BB962C8B-B14F-4D97-AF65-F5344CB8AC3E}">
        <p14:creationId xmlns:p14="http://schemas.microsoft.com/office/powerpoint/2010/main" val="290823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15:9-17</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075764" y="2355741"/>
            <a:ext cx="5627253" cy="3682265"/>
          </a:xfrm>
        </p:spPr>
        <p:txBody>
          <a:bodyPr>
            <a:normAutofit/>
          </a:bodyPr>
          <a:lstStyle/>
          <a:p>
            <a:pPr algn="l"/>
            <a:r>
              <a:rPr lang="en-US" b="1" i="0" baseline="30000" dirty="0">
                <a:solidFill>
                  <a:srgbClr val="000000"/>
                </a:solidFill>
                <a:effectLst/>
                <a:latin typeface="system-ui"/>
              </a:rPr>
              <a:t>9 </a:t>
            </a:r>
            <a:r>
              <a:rPr lang="en-US" b="0" i="0" dirty="0">
                <a:solidFill>
                  <a:srgbClr val="000000"/>
                </a:solidFill>
                <a:effectLst/>
                <a:latin typeface="system-ui"/>
              </a:rPr>
              <a:t>“As the Father has loved me, so have I loved you. Now remain in my love. </a:t>
            </a:r>
            <a:r>
              <a:rPr lang="en-US" b="1" i="0" baseline="30000" dirty="0">
                <a:solidFill>
                  <a:srgbClr val="000000"/>
                </a:solidFill>
                <a:effectLst/>
                <a:latin typeface="system-ui"/>
              </a:rPr>
              <a:t>10 </a:t>
            </a:r>
            <a:r>
              <a:rPr lang="en-US" b="0" i="0" dirty="0">
                <a:solidFill>
                  <a:srgbClr val="000000"/>
                </a:solidFill>
                <a:effectLst/>
                <a:latin typeface="system-ui"/>
              </a:rPr>
              <a:t>If you keep my commands, you will remain in my love, just as I have kept my Father’s commands and remain in his love. </a:t>
            </a:r>
            <a:r>
              <a:rPr lang="en-US" b="1" i="0" baseline="30000" dirty="0">
                <a:solidFill>
                  <a:srgbClr val="000000"/>
                </a:solidFill>
                <a:effectLst/>
                <a:latin typeface="system-ui"/>
              </a:rPr>
              <a:t>11 </a:t>
            </a:r>
            <a:r>
              <a:rPr lang="en-US" b="0" i="0" dirty="0">
                <a:solidFill>
                  <a:srgbClr val="000000"/>
                </a:solidFill>
                <a:effectLst/>
                <a:latin typeface="system-ui"/>
              </a:rPr>
              <a:t>I have told you this so that my joy may be in you and that your joy may be complete. </a:t>
            </a:r>
            <a:r>
              <a:rPr lang="en-US" b="1" i="0" baseline="30000" dirty="0">
                <a:solidFill>
                  <a:srgbClr val="000000"/>
                </a:solidFill>
                <a:effectLst/>
                <a:latin typeface="system-ui"/>
              </a:rPr>
              <a:t>12 </a:t>
            </a:r>
            <a:r>
              <a:rPr lang="en-US" b="0" i="0" dirty="0">
                <a:solidFill>
                  <a:srgbClr val="000000"/>
                </a:solidFill>
                <a:effectLst/>
                <a:latin typeface="system-ui"/>
              </a:rPr>
              <a:t>My command is this: Love each other as I have loved you. </a:t>
            </a:r>
            <a:r>
              <a:rPr lang="en-US" b="1" i="0" baseline="30000" dirty="0">
                <a:solidFill>
                  <a:srgbClr val="000000"/>
                </a:solidFill>
                <a:effectLst/>
                <a:latin typeface="system-ui"/>
              </a:rPr>
              <a:t>13 </a:t>
            </a:r>
            <a:r>
              <a:rPr lang="en-US" b="0" i="0" dirty="0">
                <a:solidFill>
                  <a:srgbClr val="000000"/>
                </a:solidFill>
                <a:effectLst/>
                <a:latin typeface="system-ui"/>
              </a:rPr>
              <a:t>Greater love has no one than this: to lay down one’s life for one’s friends. </a:t>
            </a:r>
            <a:r>
              <a:rPr lang="en-US" b="1" i="0" baseline="30000" dirty="0">
                <a:solidFill>
                  <a:srgbClr val="000000"/>
                </a:solidFill>
                <a:effectLst/>
                <a:latin typeface="system-ui"/>
              </a:rPr>
              <a:t>14 </a:t>
            </a:r>
            <a:r>
              <a:rPr lang="en-US" b="0" i="0" dirty="0">
                <a:solidFill>
                  <a:srgbClr val="000000"/>
                </a:solidFill>
                <a:effectLst/>
                <a:latin typeface="system-ui"/>
              </a:rPr>
              <a:t>You are my friends if you do what I command. </a:t>
            </a:r>
            <a:r>
              <a:rPr lang="en-US" b="1" i="0" baseline="30000" dirty="0">
                <a:solidFill>
                  <a:srgbClr val="000000"/>
                </a:solidFill>
                <a:effectLst/>
                <a:latin typeface="system-ui"/>
              </a:rPr>
              <a:t>15 </a:t>
            </a:r>
            <a:r>
              <a:rPr lang="en-US" b="0" i="0" dirty="0">
                <a:solidFill>
                  <a:srgbClr val="000000"/>
                </a:solidFill>
                <a:effectLst/>
                <a:latin typeface="system-ui"/>
              </a:rPr>
              <a:t>I no longer call you servants, because a servant does not know his master’s business. Instead, I have called you friends, for everything that I learned from my Father I have made known to you. </a:t>
            </a:r>
            <a:r>
              <a:rPr lang="en-US" b="1" i="0" baseline="30000" dirty="0">
                <a:solidFill>
                  <a:srgbClr val="000000"/>
                </a:solidFill>
                <a:effectLst/>
                <a:latin typeface="system-ui"/>
              </a:rPr>
              <a:t>16 </a:t>
            </a:r>
            <a:r>
              <a:rPr lang="en-US" b="0" i="0" dirty="0">
                <a:solidFill>
                  <a:srgbClr val="000000"/>
                </a:solidFill>
                <a:effectLst/>
                <a:latin typeface="system-ui"/>
              </a:rPr>
              <a:t>You did not choose me, but I chose you and appointed you so that you might go and bear fruit—fruit that will last—and so that whatever you ask in my name the Father will give you. </a:t>
            </a:r>
            <a:r>
              <a:rPr lang="en-US" b="1" i="0" baseline="30000" dirty="0">
                <a:solidFill>
                  <a:srgbClr val="000000"/>
                </a:solidFill>
                <a:effectLst/>
                <a:latin typeface="system-ui"/>
              </a:rPr>
              <a:t>17 </a:t>
            </a:r>
            <a:r>
              <a:rPr lang="en-US" b="0" i="0" dirty="0">
                <a:solidFill>
                  <a:srgbClr val="000000"/>
                </a:solidFill>
                <a:effectLst/>
                <a:latin typeface="system-ui"/>
              </a:rPr>
              <a:t>This is my command: Love each other.</a:t>
            </a:r>
          </a:p>
          <a:p>
            <a:pPr algn="l"/>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2766275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45381" y="1480088"/>
            <a:ext cx="4915185" cy="3442894"/>
          </a:xfrm>
        </p:spPr>
        <p:txBody>
          <a:bodyPr/>
          <a:lstStyle/>
          <a:p>
            <a:pPr algn="ctr"/>
            <a:r>
              <a:rPr lang="en-US" sz="4000" dirty="0">
                <a:solidFill>
                  <a:schemeClr val="tx1"/>
                </a:solidFill>
              </a:rPr>
              <a:t>Jesus wants us to remain in him and in his love AND TO BEAR GOOD FRUIT.</a:t>
            </a:r>
            <a:br>
              <a:rPr lang="en-US" sz="4000" dirty="0">
                <a:solidFill>
                  <a:schemeClr val="tx1"/>
                </a:solidFill>
              </a:rPr>
            </a:br>
            <a:r>
              <a:rPr lang="en-US" sz="4000" dirty="0">
                <a:solidFill>
                  <a:schemeClr val="tx1"/>
                </a:solidFill>
              </a:rPr>
              <a:t>AND….</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935053"/>
            <a:ext cx="4179570" cy="365125"/>
          </a:xfrm>
        </p:spPr>
        <p:txBody>
          <a:bodyPr>
            <a:noAutofit/>
          </a:bodyPr>
          <a:lstStyle/>
          <a:p>
            <a:r>
              <a:rPr lang="en-AU" sz="2000" dirty="0">
                <a:solidFill>
                  <a:schemeClr val="tx1"/>
                </a:solidFill>
              </a:rPr>
              <a:t>John 15: 9-17</a:t>
            </a:r>
          </a:p>
        </p:txBody>
      </p:sp>
    </p:spTree>
    <p:extLst>
      <p:ext uri="{BB962C8B-B14F-4D97-AF65-F5344CB8AC3E}">
        <p14:creationId xmlns:p14="http://schemas.microsoft.com/office/powerpoint/2010/main" val="1044938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400799" y="1052946"/>
            <a:ext cx="4859768" cy="3736030"/>
          </a:xfrm>
        </p:spPr>
        <p:txBody>
          <a:bodyPr/>
          <a:lstStyle/>
          <a:p>
            <a:pPr algn="ctr"/>
            <a:r>
              <a:rPr lang="en-US" sz="4000" dirty="0">
                <a:solidFill>
                  <a:schemeClr val="tx1"/>
                </a:solidFill>
              </a:rPr>
              <a:t>Jesus SAYS IT AGAIN FOR THE PEOPLE IN THE BACK… HE wants us to love one another.</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602544"/>
            <a:ext cx="4179570" cy="365125"/>
          </a:xfrm>
        </p:spPr>
        <p:txBody>
          <a:bodyPr>
            <a:noAutofit/>
          </a:bodyPr>
          <a:lstStyle/>
          <a:p>
            <a:r>
              <a:rPr lang="en-AU" sz="2000" dirty="0">
                <a:solidFill>
                  <a:schemeClr val="tx1"/>
                </a:solidFill>
              </a:rPr>
              <a:t>John 15: 9-17</a:t>
            </a:r>
          </a:p>
        </p:txBody>
      </p:sp>
    </p:spTree>
    <p:extLst>
      <p:ext uri="{BB962C8B-B14F-4D97-AF65-F5344CB8AC3E}">
        <p14:creationId xmlns:p14="http://schemas.microsoft.com/office/powerpoint/2010/main" val="135672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15:18-23</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075764" y="2225615"/>
            <a:ext cx="5602127" cy="3242312"/>
          </a:xfrm>
        </p:spPr>
        <p:txBody>
          <a:bodyPr>
            <a:normAutofit/>
          </a:bodyPr>
          <a:lstStyle/>
          <a:p>
            <a:pPr algn="l"/>
            <a:r>
              <a:rPr lang="en-US" b="1" i="0" baseline="30000" dirty="0">
                <a:solidFill>
                  <a:srgbClr val="000000"/>
                </a:solidFill>
                <a:effectLst/>
                <a:latin typeface="system-ui"/>
              </a:rPr>
              <a:t>18 </a:t>
            </a:r>
            <a:r>
              <a:rPr lang="en-US" b="0" i="0" dirty="0">
                <a:solidFill>
                  <a:srgbClr val="000000"/>
                </a:solidFill>
                <a:effectLst/>
                <a:latin typeface="system-ui"/>
              </a:rPr>
              <a:t>“If the world hates you, keep in mind that it hated me first. </a:t>
            </a:r>
            <a:r>
              <a:rPr lang="en-US" b="1" i="0" baseline="30000" dirty="0">
                <a:solidFill>
                  <a:srgbClr val="000000"/>
                </a:solidFill>
                <a:effectLst/>
                <a:latin typeface="system-ui"/>
              </a:rPr>
              <a:t>19 </a:t>
            </a:r>
            <a:r>
              <a:rPr lang="en-US" b="0" i="0" dirty="0">
                <a:solidFill>
                  <a:srgbClr val="000000"/>
                </a:solidFill>
                <a:effectLst/>
                <a:latin typeface="system-ui"/>
              </a:rPr>
              <a:t>If you belonged to the world, it would love you as its own. As it is, you do not belong to the world, but I have chosen you out of the world. That is why the world hates you. </a:t>
            </a:r>
            <a:r>
              <a:rPr lang="en-US" b="1" i="0" baseline="30000" dirty="0">
                <a:solidFill>
                  <a:srgbClr val="000000"/>
                </a:solidFill>
                <a:effectLst/>
                <a:latin typeface="system-ui"/>
              </a:rPr>
              <a:t>20 </a:t>
            </a:r>
            <a:r>
              <a:rPr lang="en-US" b="0" i="0" dirty="0">
                <a:solidFill>
                  <a:srgbClr val="000000"/>
                </a:solidFill>
                <a:effectLst/>
                <a:latin typeface="system-ui"/>
              </a:rPr>
              <a:t>Remember what I told you: ‘A servant is not greater than his master.’ If they persecuted me, they will persecute you also. If they obeyed my teaching, they will obey yours also. </a:t>
            </a:r>
            <a:r>
              <a:rPr lang="en-US" b="1" i="0" baseline="30000" dirty="0">
                <a:solidFill>
                  <a:srgbClr val="000000"/>
                </a:solidFill>
                <a:effectLst/>
                <a:latin typeface="system-ui"/>
              </a:rPr>
              <a:t>21 </a:t>
            </a:r>
            <a:r>
              <a:rPr lang="en-US" b="0" i="0" dirty="0">
                <a:solidFill>
                  <a:srgbClr val="000000"/>
                </a:solidFill>
                <a:effectLst/>
                <a:latin typeface="system-ui"/>
              </a:rPr>
              <a:t>They will treat you this way because of my name, for they do not know the one who sent me. </a:t>
            </a:r>
            <a:r>
              <a:rPr lang="en-US" b="1" i="0" baseline="30000" dirty="0">
                <a:solidFill>
                  <a:srgbClr val="000000"/>
                </a:solidFill>
                <a:effectLst/>
                <a:latin typeface="system-ui"/>
              </a:rPr>
              <a:t>22 </a:t>
            </a:r>
            <a:r>
              <a:rPr lang="en-US" b="0" i="0" dirty="0">
                <a:solidFill>
                  <a:srgbClr val="000000"/>
                </a:solidFill>
                <a:effectLst/>
                <a:latin typeface="system-ui"/>
              </a:rPr>
              <a:t>If I had not come and spoken to them, they would not be guilty of sin; but now they have no excuse for their sin. </a:t>
            </a:r>
            <a:r>
              <a:rPr lang="en-US" b="1" i="0" baseline="30000" dirty="0">
                <a:solidFill>
                  <a:srgbClr val="000000"/>
                </a:solidFill>
                <a:effectLst/>
                <a:latin typeface="system-ui"/>
              </a:rPr>
              <a:t>23 </a:t>
            </a:r>
            <a:r>
              <a:rPr lang="en-US" b="0" i="0" dirty="0">
                <a:solidFill>
                  <a:srgbClr val="000000"/>
                </a:solidFill>
                <a:effectLst/>
                <a:latin typeface="system-ui"/>
              </a:rPr>
              <a:t>Whoever hates me hates my Father as well. </a:t>
            </a:r>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29</a:t>
            </a:fld>
            <a:endParaRPr lang="en-US" dirty="0"/>
          </a:p>
        </p:txBody>
      </p:sp>
    </p:spTree>
    <p:extLst>
      <p:ext uri="{BB962C8B-B14F-4D97-AF65-F5344CB8AC3E}">
        <p14:creationId xmlns:p14="http://schemas.microsoft.com/office/powerpoint/2010/main" val="123813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34545" y="1774556"/>
            <a:ext cx="4963269" cy="3573299"/>
          </a:xfrm>
        </p:spPr>
        <p:txBody>
          <a:bodyPr/>
          <a:lstStyle/>
          <a:p>
            <a:pPr algn="ctr"/>
            <a:r>
              <a:rPr lang="en-US" sz="4000" dirty="0">
                <a:solidFill>
                  <a:schemeClr val="tx1"/>
                </a:solidFill>
              </a:rPr>
              <a:t>Jesus wants us to be Born Again, Baptized in water and In the Holy spirit.</a:t>
            </a:r>
            <a:br>
              <a:rPr lang="en-US" sz="4000" dirty="0">
                <a:solidFill>
                  <a:schemeClr val="tx1"/>
                </a:solidFill>
              </a:rPr>
            </a:br>
            <a:endParaRPr lang="en-US" sz="4000" i="1" dirty="0">
              <a:solidFill>
                <a:schemeClr val="tx1"/>
              </a:solidFill>
            </a:endParaRP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18244" y="6002424"/>
            <a:ext cx="4179570" cy="365125"/>
          </a:xfrm>
        </p:spPr>
        <p:txBody>
          <a:bodyPr>
            <a:noAutofit/>
          </a:bodyPr>
          <a:lstStyle/>
          <a:p>
            <a:r>
              <a:rPr lang="en-AU" sz="2000" dirty="0">
                <a:solidFill>
                  <a:schemeClr val="tx1"/>
                </a:solidFill>
              </a:rPr>
              <a:t>John 3:3-7</a:t>
            </a:r>
          </a:p>
        </p:txBody>
      </p:sp>
    </p:spTree>
    <p:extLst>
      <p:ext uri="{BB962C8B-B14F-4D97-AF65-F5344CB8AC3E}">
        <p14:creationId xmlns:p14="http://schemas.microsoft.com/office/powerpoint/2010/main" val="37972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54617" y="914400"/>
            <a:ext cx="4905949" cy="4262034"/>
          </a:xfrm>
        </p:spPr>
        <p:txBody>
          <a:bodyPr/>
          <a:lstStyle/>
          <a:p>
            <a:pPr algn="ctr"/>
            <a:r>
              <a:rPr lang="en-US" sz="4000" dirty="0">
                <a:solidFill>
                  <a:schemeClr val="tx1"/>
                </a:solidFill>
              </a:rPr>
              <a:t>Jesus wants us to understand we will face persecution for our belief in him.</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6027417"/>
            <a:ext cx="4179570" cy="365125"/>
          </a:xfrm>
        </p:spPr>
        <p:txBody>
          <a:bodyPr>
            <a:noAutofit/>
          </a:bodyPr>
          <a:lstStyle/>
          <a:p>
            <a:r>
              <a:rPr lang="en-AU" sz="2000" dirty="0">
                <a:solidFill>
                  <a:schemeClr val="tx1"/>
                </a:solidFill>
              </a:rPr>
              <a:t>John 15: 8-23</a:t>
            </a:r>
          </a:p>
        </p:txBody>
      </p:sp>
    </p:spTree>
    <p:extLst>
      <p:ext uri="{BB962C8B-B14F-4D97-AF65-F5344CB8AC3E}">
        <p14:creationId xmlns:p14="http://schemas.microsoft.com/office/powerpoint/2010/main" val="1527441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15:26-27</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075765" y="2281381"/>
            <a:ext cx="5020236" cy="2143385"/>
          </a:xfrm>
        </p:spPr>
        <p:txBody>
          <a:bodyPr>
            <a:normAutofit/>
          </a:bodyPr>
          <a:lstStyle/>
          <a:p>
            <a:pPr algn="l"/>
            <a:r>
              <a:rPr lang="en-US" b="1" i="0" baseline="30000" dirty="0">
                <a:solidFill>
                  <a:srgbClr val="000000"/>
                </a:solidFill>
                <a:effectLst/>
                <a:latin typeface="system-ui"/>
              </a:rPr>
              <a:t>26 </a:t>
            </a:r>
            <a:r>
              <a:rPr lang="en-US" b="0" i="0" dirty="0">
                <a:solidFill>
                  <a:srgbClr val="000000"/>
                </a:solidFill>
                <a:effectLst/>
                <a:latin typeface="system-ui"/>
              </a:rPr>
              <a:t>“When the Advocate comes, whom I will send to you from the Father—the Spirit of truth who goes out from the Father—he will testify about me. </a:t>
            </a:r>
            <a:r>
              <a:rPr lang="en-US" b="1" i="0" baseline="30000" dirty="0">
                <a:solidFill>
                  <a:srgbClr val="000000"/>
                </a:solidFill>
                <a:effectLst/>
                <a:latin typeface="system-ui"/>
              </a:rPr>
              <a:t>27 </a:t>
            </a:r>
            <a:r>
              <a:rPr lang="en-US" b="0" i="0" dirty="0">
                <a:solidFill>
                  <a:srgbClr val="000000"/>
                </a:solidFill>
                <a:effectLst/>
                <a:latin typeface="system-ui"/>
              </a:rPr>
              <a:t>And you also must testify, for you have been with me from the beginning.</a:t>
            </a:r>
          </a:p>
          <a:p>
            <a:pPr algn="l"/>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31</a:t>
            </a:fld>
            <a:endParaRPr lang="en-US" dirty="0"/>
          </a:p>
        </p:txBody>
      </p:sp>
    </p:spTree>
    <p:extLst>
      <p:ext uri="{BB962C8B-B14F-4D97-AF65-F5344CB8AC3E}">
        <p14:creationId xmlns:p14="http://schemas.microsoft.com/office/powerpoint/2010/main" val="308828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69064" y="890332"/>
            <a:ext cx="4991503" cy="4092373"/>
          </a:xfrm>
        </p:spPr>
        <p:txBody>
          <a:bodyPr/>
          <a:lstStyle/>
          <a:p>
            <a:pPr algn="ctr"/>
            <a:r>
              <a:rPr lang="en-US" sz="4000" dirty="0">
                <a:solidFill>
                  <a:schemeClr val="tx1"/>
                </a:solidFill>
              </a:rPr>
              <a:t>Jesus wants us to receive the holy spirit whom he sent to be our helper.</a:t>
            </a:r>
            <a:br>
              <a:rPr lang="en-US" sz="4000" dirty="0">
                <a:solidFill>
                  <a:schemeClr val="tx1"/>
                </a:solidFill>
              </a:rPr>
            </a:br>
            <a:r>
              <a:rPr lang="en-US" sz="4000" dirty="0">
                <a:solidFill>
                  <a:schemeClr val="tx1"/>
                </a:solidFill>
              </a:rPr>
              <a:t>AND…….</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602544"/>
            <a:ext cx="4179570" cy="365125"/>
          </a:xfrm>
        </p:spPr>
        <p:txBody>
          <a:bodyPr>
            <a:noAutofit/>
          </a:bodyPr>
          <a:lstStyle/>
          <a:p>
            <a:r>
              <a:rPr lang="en-AU" sz="2000" dirty="0">
                <a:solidFill>
                  <a:schemeClr val="tx1"/>
                </a:solidFill>
              </a:rPr>
              <a:t>John 15: 26-27</a:t>
            </a:r>
          </a:p>
        </p:txBody>
      </p:sp>
    </p:spTree>
    <p:extLst>
      <p:ext uri="{BB962C8B-B14F-4D97-AF65-F5344CB8AC3E}">
        <p14:creationId xmlns:p14="http://schemas.microsoft.com/office/powerpoint/2010/main" val="1478798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465455" y="890332"/>
            <a:ext cx="4795112" cy="3728164"/>
          </a:xfrm>
        </p:spPr>
        <p:txBody>
          <a:bodyPr/>
          <a:lstStyle/>
          <a:p>
            <a:pPr algn="ctr"/>
            <a:r>
              <a:rPr lang="en-US" sz="4000" dirty="0">
                <a:solidFill>
                  <a:schemeClr val="tx1"/>
                </a:solidFill>
              </a:rPr>
              <a:t>Jesus wants us to testify about him and the things he has done.</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7" y="5602544"/>
            <a:ext cx="4179570" cy="365125"/>
          </a:xfrm>
        </p:spPr>
        <p:txBody>
          <a:bodyPr>
            <a:noAutofit/>
          </a:bodyPr>
          <a:lstStyle/>
          <a:p>
            <a:r>
              <a:rPr lang="en-AU" sz="2000" dirty="0">
                <a:solidFill>
                  <a:schemeClr val="tx1"/>
                </a:solidFill>
              </a:rPr>
              <a:t>John 15: 26-27</a:t>
            </a:r>
          </a:p>
        </p:txBody>
      </p:sp>
    </p:spTree>
    <p:extLst>
      <p:ext uri="{BB962C8B-B14F-4D97-AF65-F5344CB8AC3E}">
        <p14:creationId xmlns:p14="http://schemas.microsoft.com/office/powerpoint/2010/main" val="789128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354664" y="2177511"/>
            <a:ext cx="5233961" cy="2071215"/>
          </a:xfrm>
        </p:spPr>
        <p:txBody>
          <a:bodyPr>
            <a:normAutofit/>
          </a:bodyPr>
          <a:lstStyle/>
          <a:p>
            <a:pPr algn="ctr"/>
            <a:r>
              <a:rPr lang="en-US" sz="4000" dirty="0"/>
              <a:t>So how do we know what </a:t>
            </a:r>
            <a:r>
              <a:rPr lang="en-US" sz="4000" dirty="0" err="1"/>
              <a:t>jesus</a:t>
            </a:r>
            <a:r>
              <a:rPr lang="en-US" sz="4000" dirty="0"/>
              <a:t> wants us to do?</a:t>
            </a:r>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22/01/23</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34</a:t>
            </a:fld>
            <a:endParaRPr lang="en-US" dirty="0"/>
          </a:p>
        </p:txBody>
      </p:sp>
    </p:spTree>
    <p:extLst>
      <p:ext uri="{BB962C8B-B14F-4D97-AF65-F5344CB8AC3E}">
        <p14:creationId xmlns:p14="http://schemas.microsoft.com/office/powerpoint/2010/main" val="1742861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504873" y="2216727"/>
            <a:ext cx="5378280" cy="2567709"/>
          </a:xfrm>
        </p:spPr>
        <p:txBody>
          <a:bodyPr>
            <a:noAutofit/>
          </a:bodyPr>
          <a:lstStyle/>
          <a:p>
            <a:pPr algn="ctr"/>
            <a:r>
              <a:rPr lang="en-US" sz="4000" dirty="0"/>
              <a:t>WE CAN FIND OUT WHEN WE READ HIS WORD.</a:t>
            </a:r>
          </a:p>
          <a:p>
            <a:endParaRPr lang="en-US" sz="3600" dirty="0"/>
          </a:p>
        </p:txBody>
      </p:sp>
      <p:sp>
        <p:nvSpPr>
          <p:cNvPr id="4" name="Date Placeholder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a:lstStyle/>
          <a:p>
            <a:r>
              <a:rPr lang="en-US" dirty="0"/>
              <a:t>22/01/23</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35</a:t>
            </a:fld>
            <a:endParaRPr lang="en-US" dirty="0"/>
          </a:p>
        </p:txBody>
      </p:sp>
    </p:spTree>
    <p:extLst>
      <p:ext uri="{BB962C8B-B14F-4D97-AF65-F5344CB8AC3E}">
        <p14:creationId xmlns:p14="http://schemas.microsoft.com/office/powerpoint/2010/main" val="300894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E7391-31D7-F285-718D-6BFD6CECBE64}"/>
              </a:ext>
            </a:extLst>
          </p:cNvPr>
          <p:cNvSpPr>
            <a:spLocks noGrp="1"/>
          </p:cNvSpPr>
          <p:nvPr>
            <p:ph type="body" idx="1"/>
          </p:nvPr>
        </p:nvSpPr>
        <p:spPr>
          <a:xfrm>
            <a:off x="5476875" y="2189019"/>
            <a:ext cx="5111750" cy="3075708"/>
          </a:xfrm>
        </p:spPr>
        <p:txBody>
          <a:bodyPr>
            <a:normAutofit/>
          </a:bodyPr>
          <a:lstStyle/>
          <a:p>
            <a:pPr algn="ctr"/>
            <a:r>
              <a:rPr lang="en-US" sz="4400" dirty="0"/>
              <a:t>P.S. WE HAVE TO OBEY THE WORD OF THE LORD TOO, JESUS SAYS SO!</a:t>
            </a:r>
          </a:p>
          <a:p>
            <a:endParaRPr lang="en-AU" dirty="0"/>
          </a:p>
        </p:txBody>
      </p:sp>
      <p:sp>
        <p:nvSpPr>
          <p:cNvPr id="4" name="Date Placeholder 3">
            <a:extLst>
              <a:ext uri="{FF2B5EF4-FFF2-40B4-BE49-F238E27FC236}">
                <a16:creationId xmlns:a16="http://schemas.microsoft.com/office/drawing/2014/main" id="{2B0D2911-472A-3560-A60B-0FC6FAA1F2D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2CD8494-7A83-CC0E-9495-942FC326497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C46B7189-7F2A-9254-1136-2A72EB6F8A93}"/>
              </a:ext>
            </a:extLst>
          </p:cNvPr>
          <p:cNvSpPr>
            <a:spLocks noGrp="1"/>
          </p:cNvSpPr>
          <p:nvPr>
            <p:ph type="sldNum" sz="quarter" idx="12"/>
          </p:nvPr>
        </p:nvSpPr>
        <p:spPr/>
        <p:txBody>
          <a:bodyPr/>
          <a:lstStyle/>
          <a:p>
            <a:fld id="{A49DFD55-3C28-40EF-9E31-A92D2E4017FF}" type="slidenum">
              <a:rPr lang="en-US" smtClean="0"/>
              <a:pPr/>
              <a:t>36</a:t>
            </a:fld>
            <a:endParaRPr lang="en-US" dirty="0"/>
          </a:p>
        </p:txBody>
      </p:sp>
    </p:spTree>
    <p:extLst>
      <p:ext uri="{BB962C8B-B14F-4D97-AF65-F5344CB8AC3E}">
        <p14:creationId xmlns:p14="http://schemas.microsoft.com/office/powerpoint/2010/main" val="347349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4:22-24</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593974"/>
            <a:ext cx="5400000" cy="2497219"/>
          </a:xfrm>
        </p:spPr>
        <p:txBody>
          <a:bodyPr>
            <a:normAutofit/>
          </a:bodyPr>
          <a:lstStyle/>
          <a:p>
            <a:pPr algn="l"/>
            <a:r>
              <a:rPr lang="en-US" b="1" i="0" baseline="30000" dirty="0">
                <a:solidFill>
                  <a:srgbClr val="000000"/>
                </a:solidFill>
                <a:effectLst/>
                <a:latin typeface="system-ui"/>
              </a:rPr>
              <a:t>22 </a:t>
            </a:r>
            <a:r>
              <a:rPr lang="en-US" b="0" i="0" dirty="0">
                <a:solidFill>
                  <a:srgbClr val="000000"/>
                </a:solidFill>
                <a:effectLst/>
                <a:latin typeface="system-ui"/>
              </a:rPr>
              <a:t>You Samaritans worship what you do not know; we worship what we do know, for salvation is from the Jews. </a:t>
            </a:r>
            <a:r>
              <a:rPr lang="en-US" b="1" i="0" baseline="30000" dirty="0">
                <a:solidFill>
                  <a:srgbClr val="000000"/>
                </a:solidFill>
                <a:effectLst/>
                <a:latin typeface="system-ui"/>
              </a:rPr>
              <a:t>23 </a:t>
            </a:r>
            <a:r>
              <a:rPr lang="en-US" b="0" i="0" dirty="0">
                <a:solidFill>
                  <a:srgbClr val="000000"/>
                </a:solidFill>
                <a:effectLst/>
                <a:latin typeface="system-ui"/>
              </a:rPr>
              <a:t>Yet a time is coming and has now come when the true worshipers will worship the Father in the Spirit and in truth, for they are the kind of worshipers the Father seeks. </a:t>
            </a:r>
            <a:r>
              <a:rPr lang="en-US" b="1" i="0" baseline="30000" dirty="0">
                <a:solidFill>
                  <a:srgbClr val="000000"/>
                </a:solidFill>
                <a:effectLst/>
                <a:latin typeface="system-ui"/>
              </a:rPr>
              <a:t>24 </a:t>
            </a:r>
            <a:r>
              <a:rPr lang="en-US" b="0" i="0" dirty="0">
                <a:solidFill>
                  <a:srgbClr val="000000"/>
                </a:solidFill>
                <a:effectLst/>
                <a:latin typeface="system-ui"/>
              </a:rPr>
              <a:t>God is spirit, and his worshipers must worship in the Spirit and in truth.”</a:t>
            </a:r>
          </a:p>
          <a:p>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305350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73091" y="1431635"/>
            <a:ext cx="5010265" cy="3288147"/>
          </a:xfrm>
        </p:spPr>
        <p:txBody>
          <a:bodyPr/>
          <a:lstStyle/>
          <a:p>
            <a:pPr algn="ctr"/>
            <a:r>
              <a:rPr lang="en-US" sz="4000" dirty="0">
                <a:solidFill>
                  <a:schemeClr val="tx1"/>
                </a:solidFill>
              </a:rPr>
              <a:t>Jesus wants us to Worship HIM in Spirit and in Truth.</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203786" y="5679966"/>
            <a:ext cx="4179570" cy="365125"/>
          </a:xfrm>
        </p:spPr>
        <p:txBody>
          <a:bodyPr>
            <a:noAutofit/>
          </a:bodyPr>
          <a:lstStyle/>
          <a:p>
            <a:r>
              <a:rPr lang="en-AU" sz="2000" dirty="0">
                <a:solidFill>
                  <a:schemeClr val="tx1"/>
                </a:solidFill>
              </a:rPr>
              <a:t>John 4:22-24</a:t>
            </a:r>
          </a:p>
        </p:txBody>
      </p:sp>
    </p:spTree>
    <p:extLst>
      <p:ext uri="{BB962C8B-B14F-4D97-AF65-F5344CB8AC3E}">
        <p14:creationId xmlns:p14="http://schemas.microsoft.com/office/powerpoint/2010/main" val="6594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5:8-15</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084757"/>
            <a:ext cx="5400000" cy="3600000"/>
          </a:xfrm>
        </p:spPr>
        <p:txBody>
          <a:bodyPr>
            <a:normAutofit fontScale="92500" lnSpcReduction="10000"/>
          </a:bodyPr>
          <a:lstStyle/>
          <a:p>
            <a:pPr algn="l"/>
            <a:r>
              <a:rPr lang="en-US" b="1" i="0" baseline="30000" dirty="0">
                <a:solidFill>
                  <a:srgbClr val="000000"/>
                </a:solidFill>
                <a:effectLst/>
                <a:latin typeface="system-ui"/>
              </a:rPr>
              <a:t>8 </a:t>
            </a:r>
            <a:r>
              <a:rPr lang="en-US" b="0" i="0" dirty="0">
                <a:solidFill>
                  <a:srgbClr val="000000"/>
                </a:solidFill>
                <a:effectLst/>
                <a:latin typeface="system-ui"/>
              </a:rPr>
              <a:t>Then Jesus said to him, “Get up! Pick up your mat and walk.” </a:t>
            </a:r>
            <a:r>
              <a:rPr lang="en-US" b="1" i="0" baseline="30000" dirty="0">
                <a:solidFill>
                  <a:srgbClr val="000000"/>
                </a:solidFill>
                <a:effectLst/>
                <a:latin typeface="system-ui"/>
              </a:rPr>
              <a:t>9 </a:t>
            </a:r>
            <a:r>
              <a:rPr lang="en-US" b="0" i="0" dirty="0">
                <a:solidFill>
                  <a:srgbClr val="000000"/>
                </a:solidFill>
                <a:effectLst/>
                <a:latin typeface="system-ui"/>
              </a:rPr>
              <a:t>At once the man was cured; he picked up his mat and walked.</a:t>
            </a:r>
          </a:p>
          <a:p>
            <a:pPr algn="l"/>
            <a:r>
              <a:rPr lang="en-US" b="0" i="0" dirty="0">
                <a:solidFill>
                  <a:srgbClr val="000000"/>
                </a:solidFill>
                <a:effectLst/>
                <a:latin typeface="system-ui"/>
              </a:rPr>
              <a:t>The day on which this took place was a Sabbath, </a:t>
            </a:r>
            <a:r>
              <a:rPr lang="en-US" b="1" i="0" baseline="30000" dirty="0">
                <a:solidFill>
                  <a:srgbClr val="000000"/>
                </a:solidFill>
                <a:effectLst/>
                <a:latin typeface="system-ui"/>
              </a:rPr>
              <a:t>10 </a:t>
            </a:r>
            <a:r>
              <a:rPr lang="en-US" b="0" i="0" dirty="0">
                <a:solidFill>
                  <a:srgbClr val="000000"/>
                </a:solidFill>
                <a:effectLst/>
                <a:latin typeface="system-ui"/>
              </a:rPr>
              <a:t>and so the Jewish leaders said to the man who had been healed, “It is the Sabbath; the law forbids you to carry your mat.”</a:t>
            </a:r>
          </a:p>
          <a:p>
            <a:pPr algn="l"/>
            <a:r>
              <a:rPr lang="en-US" b="1" i="0" baseline="30000" dirty="0">
                <a:solidFill>
                  <a:srgbClr val="000000"/>
                </a:solidFill>
                <a:effectLst/>
                <a:latin typeface="system-ui"/>
              </a:rPr>
              <a:t>11 </a:t>
            </a:r>
            <a:r>
              <a:rPr lang="en-US" b="0" i="0" dirty="0">
                <a:solidFill>
                  <a:srgbClr val="000000"/>
                </a:solidFill>
                <a:effectLst/>
                <a:latin typeface="system-ui"/>
              </a:rPr>
              <a:t>But he replied, “The man who made me well said to me, ‘Pick up your mat and walk.’ ”</a:t>
            </a:r>
          </a:p>
          <a:p>
            <a:pPr algn="l"/>
            <a:r>
              <a:rPr lang="en-US" b="1" i="0" baseline="30000" dirty="0">
                <a:solidFill>
                  <a:srgbClr val="000000"/>
                </a:solidFill>
                <a:effectLst/>
                <a:latin typeface="system-ui"/>
              </a:rPr>
              <a:t>12 </a:t>
            </a:r>
            <a:r>
              <a:rPr lang="en-US" b="0" i="0" dirty="0">
                <a:solidFill>
                  <a:srgbClr val="000000"/>
                </a:solidFill>
                <a:effectLst/>
                <a:latin typeface="system-ui"/>
              </a:rPr>
              <a:t>So they asked him, “Who is this fellow who told you to pick it up and walk?”</a:t>
            </a:r>
          </a:p>
          <a:p>
            <a:pPr algn="l"/>
            <a:r>
              <a:rPr lang="en-US" b="1" i="0" baseline="30000" dirty="0">
                <a:solidFill>
                  <a:srgbClr val="000000"/>
                </a:solidFill>
                <a:effectLst/>
                <a:latin typeface="system-ui"/>
              </a:rPr>
              <a:t>13 </a:t>
            </a:r>
            <a:r>
              <a:rPr lang="en-US" b="0" i="0" dirty="0">
                <a:solidFill>
                  <a:srgbClr val="000000"/>
                </a:solidFill>
                <a:effectLst/>
                <a:latin typeface="system-ui"/>
              </a:rPr>
              <a:t>The man who was healed had no idea who it was, for Jesus had slipped away into the crowd that was there.</a:t>
            </a:r>
          </a:p>
          <a:p>
            <a:pPr algn="l"/>
            <a:r>
              <a:rPr lang="en-US" b="1" i="0" baseline="30000" dirty="0">
                <a:solidFill>
                  <a:srgbClr val="000000"/>
                </a:solidFill>
                <a:effectLst/>
                <a:latin typeface="system-ui"/>
              </a:rPr>
              <a:t>14 </a:t>
            </a:r>
            <a:r>
              <a:rPr lang="en-US" b="0" i="0" dirty="0">
                <a:solidFill>
                  <a:srgbClr val="000000"/>
                </a:solidFill>
                <a:effectLst/>
                <a:latin typeface="system-ui"/>
              </a:rPr>
              <a:t>Later Jesus found him at the temple and said to him, “See, you are well again. Stop sinning or something worse may happen to you.” </a:t>
            </a:r>
            <a:r>
              <a:rPr lang="en-US" b="1" i="0" baseline="30000" dirty="0">
                <a:solidFill>
                  <a:srgbClr val="000000"/>
                </a:solidFill>
                <a:effectLst/>
                <a:latin typeface="system-ui"/>
              </a:rPr>
              <a:t>15 </a:t>
            </a:r>
            <a:r>
              <a:rPr lang="en-US" b="0" i="0" dirty="0">
                <a:solidFill>
                  <a:srgbClr val="000000"/>
                </a:solidFill>
                <a:effectLst/>
                <a:latin typeface="system-ui"/>
              </a:rPr>
              <a:t>The man went away and told the Jewish leaders that it was Jesus who had made him well.</a:t>
            </a:r>
          </a:p>
          <a:p>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22/01/23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276939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216073" y="836907"/>
            <a:ext cx="4954847" cy="4626245"/>
          </a:xfrm>
        </p:spPr>
        <p:txBody>
          <a:bodyPr/>
          <a:lstStyle/>
          <a:p>
            <a:pPr algn="ctr"/>
            <a:r>
              <a:rPr lang="en-US" sz="4000" dirty="0">
                <a:solidFill>
                  <a:schemeClr val="tx1"/>
                </a:solidFill>
              </a:rPr>
              <a:t>Jesus wants us to do what he tells us to do, not what the culture OR society </a:t>
            </a:r>
            <a:r>
              <a:rPr lang="en-US" sz="4000" dirty="0" err="1">
                <a:solidFill>
                  <a:schemeClr val="tx1"/>
                </a:solidFill>
              </a:rPr>
              <a:t>tellS</a:t>
            </a:r>
            <a:r>
              <a:rPr lang="en-US" sz="4000" dirty="0">
                <a:solidFill>
                  <a:schemeClr val="tx1"/>
                </a:solidFill>
              </a:rPr>
              <a:t> us to do.</a:t>
            </a:r>
            <a:br>
              <a:rPr lang="en-US" sz="4000" dirty="0">
                <a:solidFill>
                  <a:schemeClr val="tx1"/>
                </a:solidFill>
              </a:rPr>
            </a:br>
            <a:r>
              <a:rPr lang="en-US" sz="4000" dirty="0">
                <a:solidFill>
                  <a:schemeClr val="tx1"/>
                </a:solidFill>
              </a:rPr>
              <a:t>AND…….</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6991350" y="5870399"/>
            <a:ext cx="4179570" cy="365125"/>
          </a:xfrm>
        </p:spPr>
        <p:txBody>
          <a:bodyPr>
            <a:noAutofit/>
          </a:bodyPr>
          <a:lstStyle/>
          <a:p>
            <a:r>
              <a:rPr lang="en-AU" sz="2000" dirty="0">
                <a:solidFill>
                  <a:schemeClr val="tx1"/>
                </a:solidFill>
              </a:rPr>
              <a:t>John 5: 8-15</a:t>
            </a:r>
          </a:p>
        </p:txBody>
      </p:sp>
    </p:spTree>
    <p:extLst>
      <p:ext uri="{BB962C8B-B14F-4D97-AF65-F5344CB8AC3E}">
        <p14:creationId xmlns:p14="http://schemas.microsoft.com/office/powerpoint/2010/main" val="414139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345381" y="1126836"/>
            <a:ext cx="4915185" cy="3762879"/>
          </a:xfrm>
        </p:spPr>
        <p:txBody>
          <a:bodyPr/>
          <a:lstStyle/>
          <a:p>
            <a:pPr algn="ctr"/>
            <a:r>
              <a:rPr lang="en-US" sz="4000" dirty="0">
                <a:solidFill>
                  <a:schemeClr val="tx1"/>
                </a:solidFill>
              </a:rPr>
              <a:t>Jesus wants us to Stop sinning, or something worse might happen to us.</a:t>
            </a:r>
          </a:p>
        </p:txBody>
      </p:sp>
      <p:sp>
        <p:nvSpPr>
          <p:cNvPr id="5" name="Subtitle 4">
            <a:extLst>
              <a:ext uri="{FF2B5EF4-FFF2-40B4-BE49-F238E27FC236}">
                <a16:creationId xmlns:a16="http://schemas.microsoft.com/office/drawing/2014/main" id="{6E944BF9-18EE-D8DB-CB48-183ED539554F}"/>
              </a:ext>
            </a:extLst>
          </p:cNvPr>
          <p:cNvSpPr>
            <a:spLocks noGrp="1"/>
          </p:cNvSpPr>
          <p:nvPr>
            <p:ph type="subTitle" idx="1"/>
          </p:nvPr>
        </p:nvSpPr>
        <p:spPr>
          <a:xfrm>
            <a:off x="7080996" y="5971999"/>
            <a:ext cx="4179570" cy="365125"/>
          </a:xfrm>
        </p:spPr>
        <p:txBody>
          <a:bodyPr>
            <a:noAutofit/>
          </a:bodyPr>
          <a:lstStyle/>
          <a:p>
            <a:r>
              <a:rPr lang="en-AU" sz="2000" dirty="0">
                <a:solidFill>
                  <a:schemeClr val="tx1"/>
                </a:solidFill>
              </a:rPr>
              <a:t>John 5: 8-15</a:t>
            </a:r>
          </a:p>
        </p:txBody>
      </p:sp>
    </p:spTree>
    <p:extLst>
      <p:ext uri="{BB962C8B-B14F-4D97-AF65-F5344CB8AC3E}">
        <p14:creationId xmlns:p14="http://schemas.microsoft.com/office/powerpoint/2010/main" val="241729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1570-14E9-6CDC-E6BC-041A925DCB4C}"/>
              </a:ext>
            </a:extLst>
          </p:cNvPr>
          <p:cNvSpPr>
            <a:spLocks noGrp="1"/>
          </p:cNvSpPr>
          <p:nvPr>
            <p:ph type="title"/>
          </p:nvPr>
        </p:nvSpPr>
        <p:spPr>
          <a:xfrm>
            <a:off x="1362075" y="819992"/>
            <a:ext cx="5111750" cy="593172"/>
          </a:xfrm>
        </p:spPr>
        <p:txBody>
          <a:bodyPr>
            <a:noAutofit/>
          </a:bodyPr>
          <a:lstStyle/>
          <a:p>
            <a:r>
              <a:rPr lang="en-US" sz="4800" dirty="0"/>
              <a:t>John 5:22 - 24</a:t>
            </a:r>
            <a:endParaRPr lang="en-AU" sz="4800" dirty="0"/>
          </a:p>
        </p:txBody>
      </p:sp>
      <p:sp>
        <p:nvSpPr>
          <p:cNvPr id="3" name="Text Placeholder 2">
            <a:extLst>
              <a:ext uri="{FF2B5EF4-FFF2-40B4-BE49-F238E27FC236}">
                <a16:creationId xmlns:a16="http://schemas.microsoft.com/office/drawing/2014/main" id="{E9ED905E-47FF-43E5-0D7A-3845D413E750}"/>
              </a:ext>
            </a:extLst>
          </p:cNvPr>
          <p:cNvSpPr>
            <a:spLocks noGrp="1"/>
          </p:cNvSpPr>
          <p:nvPr>
            <p:ph type="body" idx="1"/>
          </p:nvPr>
        </p:nvSpPr>
        <p:spPr>
          <a:xfrm>
            <a:off x="1362075" y="2596551"/>
            <a:ext cx="5400000" cy="2640467"/>
          </a:xfrm>
        </p:spPr>
        <p:txBody>
          <a:bodyPr>
            <a:normAutofit/>
          </a:bodyPr>
          <a:lstStyle/>
          <a:p>
            <a:pPr algn="l"/>
            <a:r>
              <a:rPr lang="en-US" b="1" i="0" baseline="30000" dirty="0">
                <a:solidFill>
                  <a:srgbClr val="000000"/>
                </a:solidFill>
                <a:effectLst/>
                <a:latin typeface="system-ui"/>
              </a:rPr>
              <a:t>22 </a:t>
            </a:r>
            <a:r>
              <a:rPr lang="en-US" b="0" i="0" dirty="0">
                <a:solidFill>
                  <a:srgbClr val="000000"/>
                </a:solidFill>
                <a:effectLst/>
                <a:latin typeface="system-ui"/>
              </a:rPr>
              <a:t>Moreover, the Father judges no one, but has entrusted all judgment to the Son, </a:t>
            </a:r>
            <a:r>
              <a:rPr lang="en-US" b="1" i="0" baseline="30000" dirty="0">
                <a:solidFill>
                  <a:srgbClr val="000000"/>
                </a:solidFill>
                <a:effectLst/>
                <a:latin typeface="system-ui"/>
              </a:rPr>
              <a:t>23 </a:t>
            </a:r>
            <a:r>
              <a:rPr lang="en-US" b="0" i="0" dirty="0">
                <a:solidFill>
                  <a:srgbClr val="000000"/>
                </a:solidFill>
                <a:effectLst/>
                <a:latin typeface="system-ui"/>
              </a:rPr>
              <a:t>that all may honor the Son just as they honor the Father. Whoever does not honor the Son does not honor the Father, who sent him.</a:t>
            </a:r>
          </a:p>
          <a:p>
            <a:pPr algn="l"/>
            <a:r>
              <a:rPr lang="en-US" b="1" i="0" baseline="30000" dirty="0">
                <a:solidFill>
                  <a:srgbClr val="000000"/>
                </a:solidFill>
                <a:effectLst/>
                <a:latin typeface="system-ui"/>
              </a:rPr>
              <a:t>24 </a:t>
            </a:r>
            <a:r>
              <a:rPr lang="en-US" b="0" i="0" dirty="0">
                <a:solidFill>
                  <a:srgbClr val="000000"/>
                </a:solidFill>
                <a:effectLst/>
                <a:latin typeface="system-ui"/>
              </a:rPr>
              <a:t>“Very truly I tell you, whoever hears my word and believes him who sent me has eternal life and will not be judged but has crossed over from death to life</a:t>
            </a:r>
          </a:p>
          <a:p>
            <a:endParaRPr lang="en-AU" dirty="0"/>
          </a:p>
        </p:txBody>
      </p:sp>
      <p:sp>
        <p:nvSpPr>
          <p:cNvPr id="4" name="Date Placeholder 3">
            <a:extLst>
              <a:ext uri="{FF2B5EF4-FFF2-40B4-BE49-F238E27FC236}">
                <a16:creationId xmlns:a16="http://schemas.microsoft.com/office/drawing/2014/main" id="{C45F3EB8-A326-50FC-7D5B-B773B053DC6C}"/>
              </a:ext>
            </a:extLst>
          </p:cNvPr>
          <p:cNvSpPr>
            <a:spLocks noGrp="1"/>
          </p:cNvSpPr>
          <p:nvPr>
            <p:ph type="dt" sz="half" idx="10"/>
          </p:nvPr>
        </p:nvSpPr>
        <p:spPr/>
        <p:txBody>
          <a:bodyPr/>
          <a:lstStyle/>
          <a:p>
            <a:r>
              <a:rPr lang="en-US" dirty="0"/>
              <a:t>20/01/23</a:t>
            </a:r>
          </a:p>
        </p:txBody>
      </p:sp>
      <p:sp>
        <p:nvSpPr>
          <p:cNvPr id="5" name="Footer Placeholder 4">
            <a:extLst>
              <a:ext uri="{FF2B5EF4-FFF2-40B4-BE49-F238E27FC236}">
                <a16:creationId xmlns:a16="http://schemas.microsoft.com/office/drawing/2014/main" id="{5C5155A2-1E55-65F8-90E0-8704D416A5C1}"/>
              </a:ext>
            </a:extLst>
          </p:cNvPr>
          <p:cNvSpPr>
            <a:spLocks noGrp="1"/>
          </p:cNvSpPr>
          <p:nvPr>
            <p:ph type="ftr" sz="quarter" idx="11"/>
          </p:nvPr>
        </p:nvSpPr>
        <p:spPr/>
        <p:txBody>
          <a:bodyPr/>
          <a:lstStyle/>
          <a:p>
            <a:r>
              <a:rPr lang="en-US" dirty="0"/>
              <a:t>What Does Jesus want us to do?</a:t>
            </a:r>
          </a:p>
          <a:p>
            <a:endParaRPr lang="en-US" dirty="0"/>
          </a:p>
        </p:txBody>
      </p:sp>
      <p:sp>
        <p:nvSpPr>
          <p:cNvPr id="6" name="Slide Number Placeholder 5">
            <a:extLst>
              <a:ext uri="{FF2B5EF4-FFF2-40B4-BE49-F238E27FC236}">
                <a16:creationId xmlns:a16="http://schemas.microsoft.com/office/drawing/2014/main" id="{56BFC7D7-7DBF-CF3E-31AB-84EDC6F6F126}"/>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646374290"/>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29C43685-694E-4579-B109-3C418D49DA65}">
  <ds:schemaRefs>
    <ds:schemaRef ds:uri="http://purl.org/dc/terms/"/>
    <ds:schemaRef ds:uri="http://schemas.microsoft.com/office/2006/documentManagement/types"/>
    <ds:schemaRef ds:uri="230e9df3-be65-4c73-a93b-d1236ebd677e"/>
    <ds:schemaRef ds:uri="http://schemas.openxmlformats.org/package/2006/metadata/core-properties"/>
    <ds:schemaRef ds:uri="http://purl.org/dc/elements/1.1/"/>
    <ds:schemaRef ds:uri="http://schemas.microsoft.com/office/infopath/2007/PartnerControls"/>
    <ds:schemaRef ds:uri="16c05727-aa75-4e4a-9b5f-8a80a1165891"/>
    <ds:schemaRef ds:uri="71af3243-3dd4-4a8d-8c0d-dd76da1f02a5"/>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{DB4AE24D-6DC2-4C19-977B-98CE26EECC14}tf67328976_win32</Template>
  <TotalTime>1811</TotalTime>
  <Words>2725</Words>
  <Application>Microsoft Office PowerPoint</Application>
  <PresentationFormat>Widescreen</PresentationFormat>
  <Paragraphs>141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system-ui</vt:lpstr>
      <vt:lpstr>Tenorite</vt:lpstr>
      <vt:lpstr>Office Theme</vt:lpstr>
      <vt:lpstr>What does jesus want us to do?</vt:lpstr>
      <vt:lpstr>John 3:3-7</vt:lpstr>
      <vt:lpstr>Jesus wants us to be Born Again, Baptized in water and In the Holy spirit. </vt:lpstr>
      <vt:lpstr>John 4:22-24</vt:lpstr>
      <vt:lpstr>Jesus wants us to Worship HIM in Spirit and in Truth.</vt:lpstr>
      <vt:lpstr>John 5:8-15</vt:lpstr>
      <vt:lpstr>Jesus wants us to do what he tells us to do, not what the culture OR society tellS us to do. AND…….</vt:lpstr>
      <vt:lpstr>Jesus wants us to Stop sinning, or something worse might happen to us.</vt:lpstr>
      <vt:lpstr>John 5:22 - 24</vt:lpstr>
      <vt:lpstr>Jesus wants us to hear his word and believe in him and the one who sent him SO THAT WE CAN HAVE ETERNAL LIFE.</vt:lpstr>
      <vt:lpstr>John 6:27-29</vt:lpstr>
      <vt:lpstr>Jesus wants us to honour him and to do the work of god which is… to believe in the one he sent, JESUS.</vt:lpstr>
      <vt:lpstr>John 10:24-28</vt:lpstr>
      <vt:lpstr>Jesus wants us to listen to his voice and follow him.</vt:lpstr>
      <vt:lpstr>John 13:1-17</vt:lpstr>
      <vt:lpstr>Jesus wants us to wash each other’s feet, to honour and serve one another. And……</vt:lpstr>
      <vt:lpstr>Jesus wants us to let him wash us clean, even our dirty, stinky feet.</vt:lpstr>
      <vt:lpstr>John 13:33-35</vt:lpstr>
      <vt:lpstr>Jesus wants us to love one another, the way he loved us.</vt:lpstr>
      <vt:lpstr>John 14:11-14</vt:lpstr>
      <vt:lpstr>Jesus wants us to believe in him and do even greater things than he did, and to Ask for them in his name.</vt:lpstr>
      <vt:lpstr>John 14:15-21</vt:lpstr>
      <vt:lpstr>Jesus wants us to love him and keep his commands.</vt:lpstr>
      <vt:lpstr>John 14:23-27</vt:lpstr>
      <vt:lpstr>Jesus wants us to OBEY HIS TEACHING, TO not let out hearts be troubled, and to not be afraid.</vt:lpstr>
      <vt:lpstr>John 15:9-17</vt:lpstr>
      <vt:lpstr>Jesus wants us to remain in him and in his love AND TO BEAR GOOD FRUIT. AND….</vt:lpstr>
      <vt:lpstr>Jesus SAYS IT AGAIN FOR THE PEOPLE IN THE BACK… HE wants us to love one another.</vt:lpstr>
      <vt:lpstr>John 15:18-23</vt:lpstr>
      <vt:lpstr>Jesus wants us to understand we will face persecution for our belief in him.</vt:lpstr>
      <vt:lpstr>John 15:26-27</vt:lpstr>
      <vt:lpstr>Jesus wants us to receive the holy spirit whom he sent to be our helper. AND…….</vt:lpstr>
      <vt:lpstr>Jesus wants us to testify about him and the things he has done.</vt:lpstr>
      <vt:lpstr>So how do we know what jesus wants us to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Jesus want us to do?</dc:title>
  <dc:creator>Hayley Jones</dc:creator>
  <cp:lastModifiedBy>Matthew Brawn</cp:lastModifiedBy>
  <cp:revision>73</cp:revision>
  <cp:lastPrinted>2023-01-19T05:01:36Z</cp:lastPrinted>
  <dcterms:created xsi:type="dcterms:W3CDTF">2023-01-17T10:44:00Z</dcterms:created>
  <dcterms:modified xsi:type="dcterms:W3CDTF">2023-01-22T03:58:51Z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