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60" r:id="rId2"/>
    <p:sldId id="272" r:id="rId3"/>
    <p:sldId id="291" r:id="rId4"/>
    <p:sldId id="303" r:id="rId5"/>
    <p:sldId id="293" r:id="rId6"/>
    <p:sldId id="294" r:id="rId7"/>
    <p:sldId id="292" r:id="rId8"/>
    <p:sldId id="296" r:id="rId9"/>
    <p:sldId id="295" r:id="rId10"/>
    <p:sldId id="297" r:id="rId11"/>
    <p:sldId id="298" r:id="rId12"/>
    <p:sldId id="299" r:id="rId13"/>
    <p:sldId id="300" r:id="rId14"/>
    <p:sldId id="301" r:id="rId15"/>
    <p:sldId id="302" r:id="rId16"/>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4B38"/>
    <a:srgbClr val="FEE3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1E9D4-9BFC-4336-852F-8410FB465799}" v="1" dt="2022-03-12T22:41:01.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5" d="100"/>
          <a:sy n="135" d="100"/>
        </p:scale>
        <p:origin x="126" y="16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33D1E9D4-9BFC-4336-852F-8410FB465799}"/>
    <pc:docChg chg="undo custSel addSld delSld modSld sldOrd">
      <pc:chgData name="Caleb Stott" userId="d0834688-495e-4736-828f-bcbfb99947ef" providerId="ADAL" clId="{33D1E9D4-9BFC-4336-852F-8410FB465799}" dt="2022-03-12T22:50:30.067" v="418"/>
      <pc:docMkLst>
        <pc:docMk/>
      </pc:docMkLst>
      <pc:sldChg chg="addSp modSp mod">
        <pc:chgData name="Caleb Stott" userId="d0834688-495e-4736-828f-bcbfb99947ef" providerId="ADAL" clId="{33D1E9D4-9BFC-4336-852F-8410FB465799}" dt="2022-03-12T22:48:55.152" v="382" actId="6549"/>
        <pc:sldMkLst>
          <pc:docMk/>
          <pc:sldMk cId="0" sldId="260"/>
        </pc:sldMkLst>
        <pc:spChg chg="add mod">
          <ac:chgData name="Caleb Stott" userId="d0834688-495e-4736-828f-bcbfb99947ef" providerId="ADAL" clId="{33D1E9D4-9BFC-4336-852F-8410FB465799}" dt="2022-03-12T22:48:55.152" v="382" actId="6549"/>
          <ac:spMkLst>
            <pc:docMk/>
            <pc:sldMk cId="0" sldId="260"/>
            <ac:spMk id="4" creationId="{244B90AD-0D23-4883-A83A-0D744B57F8C9}"/>
          </ac:spMkLst>
        </pc:spChg>
      </pc:sldChg>
      <pc:sldChg chg="addSp delSp modSp mod ord">
        <pc:chgData name="Caleb Stott" userId="d0834688-495e-4736-828f-bcbfb99947ef" providerId="ADAL" clId="{33D1E9D4-9BFC-4336-852F-8410FB465799}" dt="2022-03-12T22:10:57.960" v="77"/>
        <pc:sldMkLst>
          <pc:docMk/>
          <pc:sldMk cId="0" sldId="272"/>
        </pc:sldMkLst>
        <pc:spChg chg="add del mod">
          <ac:chgData name="Caleb Stott" userId="d0834688-495e-4736-828f-bcbfb99947ef" providerId="ADAL" clId="{33D1E9D4-9BFC-4336-852F-8410FB465799}" dt="2022-03-12T22:09:47.300" v="51" actId="20577"/>
          <ac:spMkLst>
            <pc:docMk/>
            <pc:sldMk cId="0" sldId="272"/>
            <ac:spMk id="2" creationId="{0CB71077-075B-465A-AEBC-5D7BFE178353}"/>
          </ac:spMkLst>
        </pc:spChg>
        <pc:spChg chg="mod">
          <ac:chgData name="Caleb Stott" userId="d0834688-495e-4736-828f-bcbfb99947ef" providerId="ADAL" clId="{33D1E9D4-9BFC-4336-852F-8410FB465799}" dt="2022-03-12T22:10:17.648" v="65" actId="948"/>
          <ac:spMkLst>
            <pc:docMk/>
            <pc:sldMk cId="0" sldId="272"/>
            <ac:spMk id="3" creationId="{B1896FEE-4873-45C5-B1F6-AC17C656BC3C}"/>
          </ac:spMkLst>
        </pc:spChg>
      </pc:sldChg>
      <pc:sldChg chg="del">
        <pc:chgData name="Caleb Stott" userId="d0834688-495e-4736-828f-bcbfb99947ef" providerId="ADAL" clId="{33D1E9D4-9BFC-4336-852F-8410FB465799}" dt="2022-03-12T22:09:32.407" v="45" actId="47"/>
        <pc:sldMkLst>
          <pc:docMk/>
          <pc:sldMk cId="3687584997" sldId="289"/>
        </pc:sldMkLst>
      </pc:sldChg>
      <pc:sldChg chg="modSp mod ord">
        <pc:chgData name="Caleb Stott" userId="d0834688-495e-4736-828f-bcbfb99947ef" providerId="ADAL" clId="{33D1E9D4-9BFC-4336-852F-8410FB465799}" dt="2022-03-12T22:50:07.503" v="414" actId="20577"/>
        <pc:sldMkLst>
          <pc:docMk/>
          <pc:sldMk cId="4007485889" sldId="291"/>
        </pc:sldMkLst>
        <pc:spChg chg="mod">
          <ac:chgData name="Caleb Stott" userId="d0834688-495e-4736-828f-bcbfb99947ef" providerId="ADAL" clId="{33D1E9D4-9BFC-4336-852F-8410FB465799}" dt="2022-03-12T22:50:07.503" v="414" actId="20577"/>
          <ac:spMkLst>
            <pc:docMk/>
            <pc:sldMk cId="4007485889" sldId="291"/>
            <ac:spMk id="2" creationId="{0CB71077-075B-465A-AEBC-5D7BFE178353}"/>
          </ac:spMkLst>
        </pc:spChg>
      </pc:sldChg>
      <pc:sldChg chg="modSp add mod ord">
        <pc:chgData name="Caleb Stott" userId="d0834688-495e-4736-828f-bcbfb99947ef" providerId="ADAL" clId="{33D1E9D4-9BFC-4336-852F-8410FB465799}" dt="2022-03-12T22:50:21.742" v="416"/>
        <pc:sldMkLst>
          <pc:docMk/>
          <pc:sldMk cId="3363976443" sldId="292"/>
        </pc:sldMkLst>
        <pc:spChg chg="mod">
          <ac:chgData name="Caleb Stott" userId="d0834688-495e-4736-828f-bcbfb99947ef" providerId="ADAL" clId="{33D1E9D4-9BFC-4336-852F-8410FB465799}" dt="2022-03-12T22:50:21.742" v="416"/>
          <ac:spMkLst>
            <pc:docMk/>
            <pc:sldMk cId="3363976443" sldId="292"/>
            <ac:spMk id="2" creationId="{0CB71077-075B-465A-AEBC-5D7BFE178353}"/>
          </ac:spMkLst>
        </pc:spChg>
      </pc:sldChg>
      <pc:sldChg chg="del">
        <pc:chgData name="Caleb Stott" userId="d0834688-495e-4736-828f-bcbfb99947ef" providerId="ADAL" clId="{33D1E9D4-9BFC-4336-852F-8410FB465799}" dt="2022-03-12T22:10:32.392" v="69" actId="47"/>
        <pc:sldMkLst>
          <pc:docMk/>
          <pc:sldMk cId="471724905" sldId="293"/>
        </pc:sldMkLst>
      </pc:sldChg>
      <pc:sldChg chg="modSp add mod">
        <pc:chgData name="Caleb Stott" userId="d0834688-495e-4736-828f-bcbfb99947ef" providerId="ADAL" clId="{33D1E9D4-9BFC-4336-852F-8410FB465799}" dt="2022-03-12T22:19:56.759" v="90" actId="20577"/>
        <pc:sldMkLst>
          <pc:docMk/>
          <pc:sldMk cId="2493850367" sldId="293"/>
        </pc:sldMkLst>
        <pc:spChg chg="mod">
          <ac:chgData name="Caleb Stott" userId="d0834688-495e-4736-828f-bcbfb99947ef" providerId="ADAL" clId="{33D1E9D4-9BFC-4336-852F-8410FB465799}" dt="2022-03-12T22:19:56.759" v="90" actId="20577"/>
          <ac:spMkLst>
            <pc:docMk/>
            <pc:sldMk cId="2493850367" sldId="293"/>
            <ac:spMk id="2" creationId="{0CB71077-075B-465A-AEBC-5D7BFE178353}"/>
          </ac:spMkLst>
        </pc:spChg>
        <pc:spChg chg="mod">
          <ac:chgData name="Caleb Stott" userId="d0834688-495e-4736-828f-bcbfb99947ef" providerId="ADAL" clId="{33D1E9D4-9BFC-4336-852F-8410FB465799}" dt="2022-03-12T22:19:51.182" v="85" actId="113"/>
          <ac:spMkLst>
            <pc:docMk/>
            <pc:sldMk cId="2493850367" sldId="293"/>
            <ac:spMk id="3" creationId="{B1896FEE-4873-45C5-B1F6-AC17C656BC3C}"/>
          </ac:spMkLst>
        </pc:spChg>
      </pc:sldChg>
      <pc:sldChg chg="del">
        <pc:chgData name="Caleb Stott" userId="d0834688-495e-4736-828f-bcbfb99947ef" providerId="ADAL" clId="{33D1E9D4-9BFC-4336-852F-8410FB465799}" dt="2022-03-12T22:10:33.253" v="70" actId="47"/>
        <pc:sldMkLst>
          <pc:docMk/>
          <pc:sldMk cId="116505027" sldId="294"/>
        </pc:sldMkLst>
      </pc:sldChg>
      <pc:sldChg chg="modSp add mod">
        <pc:chgData name="Caleb Stott" userId="d0834688-495e-4736-828f-bcbfb99947ef" providerId="ADAL" clId="{33D1E9D4-9BFC-4336-852F-8410FB465799}" dt="2022-03-12T22:21:30.736" v="107" actId="948"/>
        <pc:sldMkLst>
          <pc:docMk/>
          <pc:sldMk cId="1265255162" sldId="294"/>
        </pc:sldMkLst>
        <pc:spChg chg="mod">
          <ac:chgData name="Caleb Stott" userId="d0834688-495e-4736-828f-bcbfb99947ef" providerId="ADAL" clId="{33D1E9D4-9BFC-4336-852F-8410FB465799}" dt="2022-03-12T22:21:30.736" v="107" actId="948"/>
          <ac:spMkLst>
            <pc:docMk/>
            <pc:sldMk cId="1265255162" sldId="294"/>
            <ac:spMk id="3" creationId="{B1896FEE-4873-45C5-B1F6-AC17C656BC3C}"/>
          </ac:spMkLst>
        </pc:spChg>
      </pc:sldChg>
      <pc:sldChg chg="del">
        <pc:chgData name="Caleb Stott" userId="d0834688-495e-4736-828f-bcbfb99947ef" providerId="ADAL" clId="{33D1E9D4-9BFC-4336-852F-8410FB465799}" dt="2022-03-12T22:10:28.484" v="66" actId="47"/>
        <pc:sldMkLst>
          <pc:docMk/>
          <pc:sldMk cId="1494266920" sldId="295"/>
        </pc:sldMkLst>
      </pc:sldChg>
      <pc:sldChg chg="modSp add mod ord">
        <pc:chgData name="Caleb Stott" userId="d0834688-495e-4736-828f-bcbfb99947ef" providerId="ADAL" clId="{33D1E9D4-9BFC-4336-852F-8410FB465799}" dt="2022-03-12T22:50:26.039" v="417"/>
        <pc:sldMkLst>
          <pc:docMk/>
          <pc:sldMk cId="3626551185" sldId="295"/>
        </pc:sldMkLst>
        <pc:spChg chg="mod">
          <ac:chgData name="Caleb Stott" userId="d0834688-495e-4736-828f-bcbfb99947ef" providerId="ADAL" clId="{33D1E9D4-9BFC-4336-852F-8410FB465799}" dt="2022-03-12T22:50:26.039" v="417"/>
          <ac:spMkLst>
            <pc:docMk/>
            <pc:sldMk cId="3626551185" sldId="295"/>
            <ac:spMk id="2" creationId="{0CB71077-075B-465A-AEBC-5D7BFE178353}"/>
          </ac:spMkLst>
        </pc:spChg>
      </pc:sldChg>
      <pc:sldChg chg="modSp add mod ord">
        <pc:chgData name="Caleb Stott" userId="d0834688-495e-4736-828f-bcbfb99947ef" providerId="ADAL" clId="{33D1E9D4-9BFC-4336-852F-8410FB465799}" dt="2022-03-12T22:24:45.516" v="154" actId="207"/>
        <pc:sldMkLst>
          <pc:docMk/>
          <pc:sldMk cId="3053516243" sldId="296"/>
        </pc:sldMkLst>
        <pc:spChg chg="mod">
          <ac:chgData name="Caleb Stott" userId="d0834688-495e-4736-828f-bcbfb99947ef" providerId="ADAL" clId="{33D1E9D4-9BFC-4336-852F-8410FB465799}" dt="2022-03-12T22:24:20.399" v="148" actId="20577"/>
          <ac:spMkLst>
            <pc:docMk/>
            <pc:sldMk cId="3053516243" sldId="296"/>
            <ac:spMk id="2" creationId="{0CB71077-075B-465A-AEBC-5D7BFE178353}"/>
          </ac:spMkLst>
        </pc:spChg>
        <pc:spChg chg="mod">
          <ac:chgData name="Caleb Stott" userId="d0834688-495e-4736-828f-bcbfb99947ef" providerId="ADAL" clId="{33D1E9D4-9BFC-4336-852F-8410FB465799}" dt="2022-03-12T22:24:45.516" v="154" actId="207"/>
          <ac:spMkLst>
            <pc:docMk/>
            <pc:sldMk cId="3053516243" sldId="296"/>
            <ac:spMk id="3" creationId="{B1896FEE-4873-45C5-B1F6-AC17C656BC3C}"/>
          </ac:spMkLst>
        </pc:spChg>
      </pc:sldChg>
      <pc:sldChg chg="del">
        <pc:chgData name="Caleb Stott" userId="d0834688-495e-4736-828f-bcbfb99947ef" providerId="ADAL" clId="{33D1E9D4-9BFC-4336-852F-8410FB465799}" dt="2022-03-12T22:10:29.112" v="67" actId="47"/>
        <pc:sldMkLst>
          <pc:docMk/>
          <pc:sldMk cId="3591773009" sldId="296"/>
        </pc:sldMkLst>
      </pc:sldChg>
      <pc:sldChg chg="modSp add mod ord">
        <pc:chgData name="Caleb Stott" userId="d0834688-495e-4736-828f-bcbfb99947ef" providerId="ADAL" clId="{33D1E9D4-9BFC-4336-852F-8410FB465799}" dt="2022-03-12T22:30:37.570" v="212" actId="20577"/>
        <pc:sldMkLst>
          <pc:docMk/>
          <pc:sldMk cId="1014316942" sldId="297"/>
        </pc:sldMkLst>
        <pc:spChg chg="mod">
          <ac:chgData name="Caleb Stott" userId="d0834688-495e-4736-828f-bcbfb99947ef" providerId="ADAL" clId="{33D1E9D4-9BFC-4336-852F-8410FB465799}" dt="2022-03-12T22:30:37.570" v="212" actId="20577"/>
          <ac:spMkLst>
            <pc:docMk/>
            <pc:sldMk cId="1014316942" sldId="297"/>
            <ac:spMk id="2" creationId="{0CB71077-075B-465A-AEBC-5D7BFE178353}"/>
          </ac:spMkLst>
        </pc:spChg>
        <pc:spChg chg="mod">
          <ac:chgData name="Caleb Stott" userId="d0834688-495e-4736-828f-bcbfb99947ef" providerId="ADAL" clId="{33D1E9D4-9BFC-4336-852F-8410FB465799}" dt="2022-03-12T22:30:24.316" v="204" actId="207"/>
          <ac:spMkLst>
            <pc:docMk/>
            <pc:sldMk cId="1014316942" sldId="297"/>
            <ac:spMk id="3" creationId="{B1896FEE-4873-45C5-B1F6-AC17C656BC3C}"/>
          </ac:spMkLst>
        </pc:spChg>
      </pc:sldChg>
      <pc:sldChg chg="del">
        <pc:chgData name="Caleb Stott" userId="d0834688-495e-4736-828f-bcbfb99947ef" providerId="ADAL" clId="{33D1E9D4-9BFC-4336-852F-8410FB465799}" dt="2022-03-12T22:10:29.967" v="68" actId="47"/>
        <pc:sldMkLst>
          <pc:docMk/>
          <pc:sldMk cId="3167796572" sldId="297"/>
        </pc:sldMkLst>
      </pc:sldChg>
      <pc:sldChg chg="del">
        <pc:chgData name="Caleb Stott" userId="d0834688-495e-4736-828f-bcbfb99947ef" providerId="ADAL" clId="{33D1E9D4-9BFC-4336-852F-8410FB465799}" dt="2022-03-12T22:10:38.497" v="72" actId="47"/>
        <pc:sldMkLst>
          <pc:docMk/>
          <pc:sldMk cId="335967936" sldId="298"/>
        </pc:sldMkLst>
      </pc:sldChg>
      <pc:sldChg chg="modSp add mod">
        <pc:chgData name="Caleb Stott" userId="d0834688-495e-4736-828f-bcbfb99947ef" providerId="ADAL" clId="{33D1E9D4-9BFC-4336-852F-8410FB465799}" dt="2022-03-12T22:31:18.871" v="226" actId="207"/>
        <pc:sldMkLst>
          <pc:docMk/>
          <pc:sldMk cId="535131132" sldId="298"/>
        </pc:sldMkLst>
        <pc:spChg chg="mod">
          <ac:chgData name="Caleb Stott" userId="d0834688-495e-4736-828f-bcbfb99947ef" providerId="ADAL" clId="{33D1E9D4-9BFC-4336-852F-8410FB465799}" dt="2022-03-12T22:30:54.689" v="218" actId="20577"/>
          <ac:spMkLst>
            <pc:docMk/>
            <pc:sldMk cId="535131132" sldId="298"/>
            <ac:spMk id="2" creationId="{0CB71077-075B-465A-AEBC-5D7BFE178353}"/>
          </ac:spMkLst>
        </pc:spChg>
        <pc:spChg chg="mod">
          <ac:chgData name="Caleb Stott" userId="d0834688-495e-4736-828f-bcbfb99947ef" providerId="ADAL" clId="{33D1E9D4-9BFC-4336-852F-8410FB465799}" dt="2022-03-12T22:31:18.871" v="226" actId="207"/>
          <ac:spMkLst>
            <pc:docMk/>
            <pc:sldMk cId="535131132" sldId="298"/>
            <ac:spMk id="3" creationId="{B1896FEE-4873-45C5-B1F6-AC17C656BC3C}"/>
          </ac:spMkLst>
        </pc:spChg>
      </pc:sldChg>
      <pc:sldChg chg="modSp add mod">
        <pc:chgData name="Caleb Stott" userId="d0834688-495e-4736-828f-bcbfb99947ef" providerId="ADAL" clId="{33D1E9D4-9BFC-4336-852F-8410FB465799}" dt="2022-03-12T22:32:12.260" v="253" actId="947"/>
        <pc:sldMkLst>
          <pc:docMk/>
          <pc:sldMk cId="1463637678" sldId="299"/>
        </pc:sldMkLst>
        <pc:spChg chg="mod">
          <ac:chgData name="Caleb Stott" userId="d0834688-495e-4736-828f-bcbfb99947ef" providerId="ADAL" clId="{33D1E9D4-9BFC-4336-852F-8410FB465799}" dt="2022-03-12T22:31:35.423" v="242" actId="6549"/>
          <ac:spMkLst>
            <pc:docMk/>
            <pc:sldMk cId="1463637678" sldId="299"/>
            <ac:spMk id="2" creationId="{0CB71077-075B-465A-AEBC-5D7BFE178353}"/>
          </ac:spMkLst>
        </pc:spChg>
        <pc:spChg chg="mod">
          <ac:chgData name="Caleb Stott" userId="d0834688-495e-4736-828f-bcbfb99947ef" providerId="ADAL" clId="{33D1E9D4-9BFC-4336-852F-8410FB465799}" dt="2022-03-12T22:32:12.260" v="253" actId="947"/>
          <ac:spMkLst>
            <pc:docMk/>
            <pc:sldMk cId="1463637678" sldId="299"/>
            <ac:spMk id="3" creationId="{B1896FEE-4873-45C5-B1F6-AC17C656BC3C}"/>
          </ac:spMkLst>
        </pc:spChg>
      </pc:sldChg>
      <pc:sldChg chg="del">
        <pc:chgData name="Caleb Stott" userId="d0834688-495e-4736-828f-bcbfb99947ef" providerId="ADAL" clId="{33D1E9D4-9BFC-4336-852F-8410FB465799}" dt="2022-03-12T22:10:36.983" v="71" actId="47"/>
        <pc:sldMkLst>
          <pc:docMk/>
          <pc:sldMk cId="3793982194" sldId="299"/>
        </pc:sldMkLst>
      </pc:sldChg>
      <pc:sldChg chg="modSp add mod ord">
        <pc:chgData name="Caleb Stott" userId="d0834688-495e-4736-828f-bcbfb99947ef" providerId="ADAL" clId="{33D1E9D4-9BFC-4336-852F-8410FB465799}" dt="2022-03-12T22:50:30.067" v="418"/>
        <pc:sldMkLst>
          <pc:docMk/>
          <pc:sldMk cId="1450689530" sldId="300"/>
        </pc:sldMkLst>
        <pc:spChg chg="mod">
          <ac:chgData name="Caleb Stott" userId="d0834688-495e-4736-828f-bcbfb99947ef" providerId="ADAL" clId="{33D1E9D4-9BFC-4336-852F-8410FB465799}" dt="2022-03-12T22:50:30.067" v="418"/>
          <ac:spMkLst>
            <pc:docMk/>
            <pc:sldMk cId="1450689530" sldId="300"/>
            <ac:spMk id="2" creationId="{0CB71077-075B-465A-AEBC-5D7BFE178353}"/>
          </ac:spMkLst>
        </pc:spChg>
      </pc:sldChg>
      <pc:sldChg chg="modSp add mod ord">
        <pc:chgData name="Caleb Stott" userId="d0834688-495e-4736-828f-bcbfb99947ef" providerId="ADAL" clId="{33D1E9D4-9BFC-4336-852F-8410FB465799}" dt="2022-03-12T22:37:41.371" v="320" actId="179"/>
        <pc:sldMkLst>
          <pc:docMk/>
          <pc:sldMk cId="1500300811" sldId="301"/>
        </pc:sldMkLst>
        <pc:spChg chg="mod">
          <ac:chgData name="Caleb Stott" userId="d0834688-495e-4736-828f-bcbfb99947ef" providerId="ADAL" clId="{33D1E9D4-9BFC-4336-852F-8410FB465799}" dt="2022-03-12T22:37:19.822" v="313" actId="20577"/>
          <ac:spMkLst>
            <pc:docMk/>
            <pc:sldMk cId="1500300811" sldId="301"/>
            <ac:spMk id="2" creationId="{0CB71077-075B-465A-AEBC-5D7BFE178353}"/>
          </ac:spMkLst>
        </pc:spChg>
        <pc:spChg chg="mod">
          <ac:chgData name="Caleb Stott" userId="d0834688-495e-4736-828f-bcbfb99947ef" providerId="ADAL" clId="{33D1E9D4-9BFC-4336-852F-8410FB465799}" dt="2022-03-12T22:37:41.371" v="320" actId="179"/>
          <ac:spMkLst>
            <pc:docMk/>
            <pc:sldMk cId="1500300811" sldId="301"/>
            <ac:spMk id="3" creationId="{B1896FEE-4873-45C5-B1F6-AC17C656BC3C}"/>
          </ac:spMkLst>
        </pc:spChg>
      </pc:sldChg>
      <pc:sldChg chg="addSp delSp modSp new mod setBg">
        <pc:chgData name="Caleb Stott" userId="d0834688-495e-4736-828f-bcbfb99947ef" providerId="ADAL" clId="{33D1E9D4-9BFC-4336-852F-8410FB465799}" dt="2022-03-12T22:41:15.951" v="323" actId="26606"/>
        <pc:sldMkLst>
          <pc:docMk/>
          <pc:sldMk cId="824409107" sldId="302"/>
        </pc:sldMkLst>
        <pc:spChg chg="del">
          <ac:chgData name="Caleb Stott" userId="d0834688-495e-4736-828f-bcbfb99947ef" providerId="ADAL" clId="{33D1E9D4-9BFC-4336-852F-8410FB465799}" dt="2022-03-12T22:41:15.951" v="323" actId="26606"/>
          <ac:spMkLst>
            <pc:docMk/>
            <pc:sldMk cId="824409107" sldId="302"/>
            <ac:spMk id="2" creationId="{7C960D8C-7130-40DA-A550-1BE75B0C1C0A}"/>
          </ac:spMkLst>
        </pc:spChg>
        <pc:spChg chg="del">
          <ac:chgData name="Caleb Stott" userId="d0834688-495e-4736-828f-bcbfb99947ef" providerId="ADAL" clId="{33D1E9D4-9BFC-4336-852F-8410FB465799}" dt="2022-03-12T22:41:15.951" v="323" actId="26606"/>
          <ac:spMkLst>
            <pc:docMk/>
            <pc:sldMk cId="824409107" sldId="302"/>
            <ac:spMk id="3" creationId="{5F93BC34-A781-4800-8B23-6048B082D779}"/>
          </ac:spMkLst>
        </pc:spChg>
        <pc:spChg chg="add">
          <ac:chgData name="Caleb Stott" userId="d0834688-495e-4736-828f-bcbfb99947ef" providerId="ADAL" clId="{33D1E9D4-9BFC-4336-852F-8410FB465799}" dt="2022-03-12T22:41:15.951" v="323" actId="26606"/>
          <ac:spMkLst>
            <pc:docMk/>
            <pc:sldMk cId="824409107" sldId="302"/>
            <ac:spMk id="71" creationId="{42A4FC2C-047E-45A5-965D-8E1E3BF09BC6}"/>
          </ac:spMkLst>
        </pc:spChg>
        <pc:picChg chg="add mod">
          <ac:chgData name="Caleb Stott" userId="d0834688-495e-4736-828f-bcbfb99947ef" providerId="ADAL" clId="{33D1E9D4-9BFC-4336-852F-8410FB465799}" dt="2022-03-12T22:41:15.951" v="323" actId="26606"/>
          <ac:picMkLst>
            <pc:docMk/>
            <pc:sldMk cId="824409107" sldId="302"/>
            <ac:picMk id="1026" creationId="{E67CC4A6-6287-442D-9F1B-0A59AA036B3C}"/>
          </ac:picMkLst>
        </pc:picChg>
      </pc:sldChg>
      <pc:sldChg chg="modSp add mod">
        <pc:chgData name="Caleb Stott" userId="d0834688-495e-4736-828f-bcbfb99947ef" providerId="ADAL" clId="{33D1E9D4-9BFC-4336-852F-8410FB465799}" dt="2022-03-12T22:50:17.662" v="415"/>
        <pc:sldMkLst>
          <pc:docMk/>
          <pc:sldMk cId="3464680292" sldId="303"/>
        </pc:sldMkLst>
        <pc:spChg chg="mod">
          <ac:chgData name="Caleb Stott" userId="d0834688-495e-4736-828f-bcbfb99947ef" providerId="ADAL" clId="{33D1E9D4-9BFC-4336-852F-8410FB465799}" dt="2022-03-12T22:50:17.662" v="415"/>
          <ac:spMkLst>
            <pc:docMk/>
            <pc:sldMk cId="3464680292" sldId="303"/>
            <ac:spMk id="2" creationId="{0CB71077-075B-465A-AEBC-5D7BFE1783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4C80A-D7B2-4CDE-8FE9-937B5A174173}" type="datetimeFigureOut">
              <a:rPr lang="en-AU" smtClean="0"/>
              <a:t>12/03/2022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1E9A3-0AE4-4B3F-A7C0-423D5395A9F0}" type="slidenum">
              <a:rPr lang="en-AU" smtClean="0"/>
              <a:t>‹#›</a:t>
            </a:fld>
            <a:endParaRPr lang="en-AU"/>
          </a:p>
        </p:txBody>
      </p:sp>
    </p:spTree>
    <p:extLst>
      <p:ext uri="{BB962C8B-B14F-4D97-AF65-F5344CB8AC3E}">
        <p14:creationId xmlns:p14="http://schemas.microsoft.com/office/powerpoint/2010/main" val="2586347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29F1E9A3-0AE4-4B3F-A7C0-423D5395A9F0}" type="slidenum">
              <a:rPr lang="en-AU" smtClean="0"/>
              <a:t>1</a:t>
            </a:fld>
            <a:endParaRPr lang="en-AU"/>
          </a:p>
        </p:txBody>
      </p:sp>
    </p:spTree>
    <p:extLst>
      <p:ext uri="{BB962C8B-B14F-4D97-AF65-F5344CB8AC3E}">
        <p14:creationId xmlns:p14="http://schemas.microsoft.com/office/powerpoint/2010/main" val="1295577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5B72B2B-474C-414C-9811-6C7EEC05805B}"/>
              </a:ext>
            </a:extLst>
          </p:cNvPr>
          <p:cNvSpPr>
            <a:spLocks noGrp="1"/>
          </p:cNvSpPr>
          <p:nvPr>
            <p:ph type="dt" sz="half" idx="10"/>
          </p:nvPr>
        </p:nvSpPr>
        <p:spPr/>
        <p:txBody>
          <a:bodyPr/>
          <a:lstStyle>
            <a:lvl1pPr>
              <a:defRPr/>
            </a:lvl1pPr>
          </a:lstStyle>
          <a:p>
            <a:fld id="{1B4122B1-F51C-446F-B23D-75B1075EEA60}" type="datetimeFigureOut">
              <a:rPr lang="en-US" altLang="en-US"/>
              <a:pPr/>
              <a:t>3/12/2022</a:t>
            </a:fld>
            <a:endParaRPr lang="en-US" altLang="en-US"/>
          </a:p>
        </p:txBody>
      </p:sp>
      <p:sp>
        <p:nvSpPr>
          <p:cNvPr id="5" name="Footer Placeholder 4">
            <a:extLst>
              <a:ext uri="{FF2B5EF4-FFF2-40B4-BE49-F238E27FC236}">
                <a16:creationId xmlns:a16="http://schemas.microsoft.com/office/drawing/2014/main" id="{7F3E6CD5-302E-4E74-BA87-3CA04EDCF8B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A7676C9-BFD1-4A27-A64A-03CF57A4EC29}"/>
              </a:ext>
            </a:extLst>
          </p:cNvPr>
          <p:cNvSpPr>
            <a:spLocks noGrp="1"/>
          </p:cNvSpPr>
          <p:nvPr>
            <p:ph type="sldNum" sz="quarter" idx="12"/>
          </p:nvPr>
        </p:nvSpPr>
        <p:spPr/>
        <p:txBody>
          <a:bodyPr/>
          <a:lstStyle>
            <a:lvl1pPr>
              <a:defRPr/>
            </a:lvl1pPr>
          </a:lstStyle>
          <a:p>
            <a:fld id="{1DA9B849-CEF9-4C5F-A376-6B1A57F52F14}" type="slidenum">
              <a:rPr lang="en-US" altLang="en-US"/>
              <a:pPr/>
              <a:t>‹#›</a:t>
            </a:fld>
            <a:endParaRPr lang="en-US" altLang="en-US"/>
          </a:p>
        </p:txBody>
      </p:sp>
    </p:spTree>
    <p:extLst>
      <p:ext uri="{BB962C8B-B14F-4D97-AF65-F5344CB8AC3E}">
        <p14:creationId xmlns:p14="http://schemas.microsoft.com/office/powerpoint/2010/main" val="390530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269FD8-829E-4F09-8E0D-A2A4E21648AC}"/>
              </a:ext>
            </a:extLst>
          </p:cNvPr>
          <p:cNvSpPr>
            <a:spLocks noGrp="1"/>
          </p:cNvSpPr>
          <p:nvPr>
            <p:ph type="dt" sz="half" idx="10"/>
          </p:nvPr>
        </p:nvSpPr>
        <p:spPr/>
        <p:txBody>
          <a:bodyPr/>
          <a:lstStyle>
            <a:lvl1pPr>
              <a:defRPr/>
            </a:lvl1pPr>
          </a:lstStyle>
          <a:p>
            <a:fld id="{5180F81B-2E36-476B-9C69-18009F5651EB}" type="datetimeFigureOut">
              <a:rPr lang="en-US" altLang="en-US"/>
              <a:pPr/>
              <a:t>3/12/2022</a:t>
            </a:fld>
            <a:endParaRPr lang="en-US" altLang="en-US"/>
          </a:p>
        </p:txBody>
      </p:sp>
      <p:sp>
        <p:nvSpPr>
          <p:cNvPr id="5" name="Footer Placeholder 4">
            <a:extLst>
              <a:ext uri="{FF2B5EF4-FFF2-40B4-BE49-F238E27FC236}">
                <a16:creationId xmlns:a16="http://schemas.microsoft.com/office/drawing/2014/main" id="{899C5E2D-E801-4642-877C-B532908CB49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8F78D5F-BE1A-4956-9D08-A175572FC315}"/>
              </a:ext>
            </a:extLst>
          </p:cNvPr>
          <p:cNvSpPr>
            <a:spLocks noGrp="1"/>
          </p:cNvSpPr>
          <p:nvPr>
            <p:ph type="sldNum" sz="quarter" idx="12"/>
          </p:nvPr>
        </p:nvSpPr>
        <p:spPr/>
        <p:txBody>
          <a:bodyPr/>
          <a:lstStyle>
            <a:lvl1pPr>
              <a:defRPr/>
            </a:lvl1pPr>
          </a:lstStyle>
          <a:p>
            <a:fld id="{ECEB01A1-C17B-4A75-8073-3C5831830554}" type="slidenum">
              <a:rPr lang="en-US" altLang="en-US"/>
              <a:pPr/>
              <a:t>‹#›</a:t>
            </a:fld>
            <a:endParaRPr lang="en-US" altLang="en-US"/>
          </a:p>
        </p:txBody>
      </p:sp>
    </p:spTree>
    <p:extLst>
      <p:ext uri="{BB962C8B-B14F-4D97-AF65-F5344CB8AC3E}">
        <p14:creationId xmlns:p14="http://schemas.microsoft.com/office/powerpoint/2010/main" val="3450928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708447-4AFB-4669-AF04-83AF645CF83B}"/>
              </a:ext>
            </a:extLst>
          </p:cNvPr>
          <p:cNvSpPr>
            <a:spLocks noGrp="1"/>
          </p:cNvSpPr>
          <p:nvPr>
            <p:ph type="dt" sz="half" idx="10"/>
          </p:nvPr>
        </p:nvSpPr>
        <p:spPr/>
        <p:txBody>
          <a:bodyPr/>
          <a:lstStyle>
            <a:lvl1pPr>
              <a:defRPr/>
            </a:lvl1pPr>
          </a:lstStyle>
          <a:p>
            <a:fld id="{B1C55D70-D0FA-4390-88A3-DE816E068AF3}" type="datetimeFigureOut">
              <a:rPr lang="en-US" altLang="en-US"/>
              <a:pPr/>
              <a:t>3/12/2022</a:t>
            </a:fld>
            <a:endParaRPr lang="en-US" altLang="en-US"/>
          </a:p>
        </p:txBody>
      </p:sp>
      <p:sp>
        <p:nvSpPr>
          <p:cNvPr id="5" name="Footer Placeholder 4">
            <a:extLst>
              <a:ext uri="{FF2B5EF4-FFF2-40B4-BE49-F238E27FC236}">
                <a16:creationId xmlns:a16="http://schemas.microsoft.com/office/drawing/2014/main" id="{A74C5DBE-8C80-46B0-B368-6486D746A54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1551800-1F78-4A6F-BD3F-E3E2FD7DA14A}"/>
              </a:ext>
            </a:extLst>
          </p:cNvPr>
          <p:cNvSpPr>
            <a:spLocks noGrp="1"/>
          </p:cNvSpPr>
          <p:nvPr>
            <p:ph type="sldNum" sz="quarter" idx="12"/>
          </p:nvPr>
        </p:nvSpPr>
        <p:spPr/>
        <p:txBody>
          <a:bodyPr/>
          <a:lstStyle>
            <a:lvl1pPr>
              <a:defRPr/>
            </a:lvl1pPr>
          </a:lstStyle>
          <a:p>
            <a:fld id="{5D79C3D8-3925-4FFC-8FCF-ABE9DA53529B}" type="slidenum">
              <a:rPr lang="en-US" altLang="en-US"/>
              <a:pPr/>
              <a:t>‹#›</a:t>
            </a:fld>
            <a:endParaRPr lang="en-US" altLang="en-US"/>
          </a:p>
        </p:txBody>
      </p:sp>
    </p:spTree>
    <p:extLst>
      <p:ext uri="{BB962C8B-B14F-4D97-AF65-F5344CB8AC3E}">
        <p14:creationId xmlns:p14="http://schemas.microsoft.com/office/powerpoint/2010/main" val="149481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FA095-251C-4E15-82EE-C18A423CB21B}"/>
              </a:ext>
            </a:extLst>
          </p:cNvPr>
          <p:cNvSpPr>
            <a:spLocks noGrp="1"/>
          </p:cNvSpPr>
          <p:nvPr>
            <p:ph type="dt" sz="half" idx="10"/>
          </p:nvPr>
        </p:nvSpPr>
        <p:spPr/>
        <p:txBody>
          <a:bodyPr/>
          <a:lstStyle>
            <a:lvl1pPr>
              <a:defRPr/>
            </a:lvl1pPr>
          </a:lstStyle>
          <a:p>
            <a:fld id="{B95F6287-79A4-4554-BC67-27DA618609D5}" type="datetimeFigureOut">
              <a:rPr lang="en-US" altLang="en-US"/>
              <a:pPr/>
              <a:t>3/12/2022</a:t>
            </a:fld>
            <a:endParaRPr lang="en-US" altLang="en-US"/>
          </a:p>
        </p:txBody>
      </p:sp>
      <p:sp>
        <p:nvSpPr>
          <p:cNvPr id="5" name="Footer Placeholder 4">
            <a:extLst>
              <a:ext uri="{FF2B5EF4-FFF2-40B4-BE49-F238E27FC236}">
                <a16:creationId xmlns:a16="http://schemas.microsoft.com/office/drawing/2014/main" id="{99CE064B-7150-43C4-A420-8DD5972081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C04D02D-111A-4B77-9B39-041AD86F7D01}"/>
              </a:ext>
            </a:extLst>
          </p:cNvPr>
          <p:cNvSpPr>
            <a:spLocks noGrp="1"/>
          </p:cNvSpPr>
          <p:nvPr>
            <p:ph type="sldNum" sz="quarter" idx="12"/>
          </p:nvPr>
        </p:nvSpPr>
        <p:spPr/>
        <p:txBody>
          <a:bodyPr/>
          <a:lstStyle>
            <a:lvl1pPr>
              <a:defRPr/>
            </a:lvl1pPr>
          </a:lstStyle>
          <a:p>
            <a:fld id="{DCB75076-BB96-4233-8657-04523F54992E}" type="slidenum">
              <a:rPr lang="en-US" altLang="en-US"/>
              <a:pPr/>
              <a:t>‹#›</a:t>
            </a:fld>
            <a:endParaRPr lang="en-US" altLang="en-US"/>
          </a:p>
        </p:txBody>
      </p:sp>
    </p:spTree>
    <p:extLst>
      <p:ext uri="{BB962C8B-B14F-4D97-AF65-F5344CB8AC3E}">
        <p14:creationId xmlns:p14="http://schemas.microsoft.com/office/powerpoint/2010/main" val="3829804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4E7F-CC8E-4173-A1A8-D8958051CE42}"/>
              </a:ext>
            </a:extLst>
          </p:cNvPr>
          <p:cNvSpPr>
            <a:spLocks noGrp="1"/>
          </p:cNvSpPr>
          <p:nvPr>
            <p:ph type="dt" sz="half" idx="10"/>
          </p:nvPr>
        </p:nvSpPr>
        <p:spPr/>
        <p:txBody>
          <a:bodyPr/>
          <a:lstStyle>
            <a:lvl1pPr>
              <a:defRPr/>
            </a:lvl1pPr>
          </a:lstStyle>
          <a:p>
            <a:fld id="{5F0937A7-C62C-489F-AF88-0D390320E9E5}" type="datetimeFigureOut">
              <a:rPr lang="en-US" altLang="en-US"/>
              <a:pPr/>
              <a:t>3/12/2022</a:t>
            </a:fld>
            <a:endParaRPr lang="en-US" altLang="en-US"/>
          </a:p>
        </p:txBody>
      </p:sp>
      <p:sp>
        <p:nvSpPr>
          <p:cNvPr id="5" name="Footer Placeholder 4">
            <a:extLst>
              <a:ext uri="{FF2B5EF4-FFF2-40B4-BE49-F238E27FC236}">
                <a16:creationId xmlns:a16="http://schemas.microsoft.com/office/drawing/2014/main" id="{F61E8877-F9F6-4172-8D3D-07B86B9ECF0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0B06CCF-07C0-4C75-916F-FB42A84E1554}"/>
              </a:ext>
            </a:extLst>
          </p:cNvPr>
          <p:cNvSpPr>
            <a:spLocks noGrp="1"/>
          </p:cNvSpPr>
          <p:nvPr>
            <p:ph type="sldNum" sz="quarter" idx="12"/>
          </p:nvPr>
        </p:nvSpPr>
        <p:spPr/>
        <p:txBody>
          <a:bodyPr/>
          <a:lstStyle>
            <a:lvl1pPr>
              <a:defRPr/>
            </a:lvl1pPr>
          </a:lstStyle>
          <a:p>
            <a:fld id="{5D39C949-C3A0-4465-8F1F-64484A9FF101}" type="slidenum">
              <a:rPr lang="en-US" altLang="en-US"/>
              <a:pPr/>
              <a:t>‹#›</a:t>
            </a:fld>
            <a:endParaRPr lang="en-US" altLang="en-US"/>
          </a:p>
        </p:txBody>
      </p:sp>
    </p:spTree>
    <p:extLst>
      <p:ext uri="{BB962C8B-B14F-4D97-AF65-F5344CB8AC3E}">
        <p14:creationId xmlns:p14="http://schemas.microsoft.com/office/powerpoint/2010/main" val="281193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7E48AD7-177D-4D12-8A18-B2516D5AB6A2}"/>
              </a:ext>
            </a:extLst>
          </p:cNvPr>
          <p:cNvSpPr>
            <a:spLocks noGrp="1"/>
          </p:cNvSpPr>
          <p:nvPr>
            <p:ph type="dt" sz="half" idx="10"/>
          </p:nvPr>
        </p:nvSpPr>
        <p:spPr/>
        <p:txBody>
          <a:bodyPr/>
          <a:lstStyle>
            <a:lvl1pPr>
              <a:defRPr/>
            </a:lvl1pPr>
          </a:lstStyle>
          <a:p>
            <a:fld id="{90C3410D-5EE2-4642-8483-CE858151BE3E}" type="datetimeFigureOut">
              <a:rPr lang="en-US" altLang="en-US"/>
              <a:pPr/>
              <a:t>3/12/2022</a:t>
            </a:fld>
            <a:endParaRPr lang="en-US" altLang="en-US"/>
          </a:p>
        </p:txBody>
      </p:sp>
      <p:sp>
        <p:nvSpPr>
          <p:cNvPr id="6" name="Footer Placeholder 4">
            <a:extLst>
              <a:ext uri="{FF2B5EF4-FFF2-40B4-BE49-F238E27FC236}">
                <a16:creationId xmlns:a16="http://schemas.microsoft.com/office/drawing/2014/main" id="{D3D7AA85-C696-47FC-BDAD-DB1066A1EDB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5B2D175-C368-45B2-ABAC-53119CA369AC}"/>
              </a:ext>
            </a:extLst>
          </p:cNvPr>
          <p:cNvSpPr>
            <a:spLocks noGrp="1"/>
          </p:cNvSpPr>
          <p:nvPr>
            <p:ph type="sldNum" sz="quarter" idx="12"/>
          </p:nvPr>
        </p:nvSpPr>
        <p:spPr/>
        <p:txBody>
          <a:bodyPr/>
          <a:lstStyle>
            <a:lvl1pPr>
              <a:defRPr/>
            </a:lvl1pPr>
          </a:lstStyle>
          <a:p>
            <a:fld id="{082EFEF2-33B6-4C9C-86C2-FFCF4FE6A3B1}" type="slidenum">
              <a:rPr lang="en-US" altLang="en-US"/>
              <a:pPr/>
              <a:t>‹#›</a:t>
            </a:fld>
            <a:endParaRPr lang="en-US" altLang="en-US"/>
          </a:p>
        </p:txBody>
      </p:sp>
    </p:spTree>
    <p:extLst>
      <p:ext uri="{BB962C8B-B14F-4D97-AF65-F5344CB8AC3E}">
        <p14:creationId xmlns:p14="http://schemas.microsoft.com/office/powerpoint/2010/main" val="232364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FC63F2C-0CA1-4142-9767-64132A7AC83F}"/>
              </a:ext>
            </a:extLst>
          </p:cNvPr>
          <p:cNvSpPr>
            <a:spLocks noGrp="1"/>
          </p:cNvSpPr>
          <p:nvPr>
            <p:ph type="dt" sz="half" idx="10"/>
          </p:nvPr>
        </p:nvSpPr>
        <p:spPr/>
        <p:txBody>
          <a:bodyPr/>
          <a:lstStyle>
            <a:lvl1pPr>
              <a:defRPr/>
            </a:lvl1pPr>
          </a:lstStyle>
          <a:p>
            <a:fld id="{C223C587-7C5F-4F7C-BF83-CBC7B933AB3B}" type="datetimeFigureOut">
              <a:rPr lang="en-US" altLang="en-US"/>
              <a:pPr/>
              <a:t>3/12/2022</a:t>
            </a:fld>
            <a:endParaRPr lang="en-US" altLang="en-US"/>
          </a:p>
        </p:txBody>
      </p:sp>
      <p:sp>
        <p:nvSpPr>
          <p:cNvPr id="8" name="Footer Placeholder 4">
            <a:extLst>
              <a:ext uri="{FF2B5EF4-FFF2-40B4-BE49-F238E27FC236}">
                <a16:creationId xmlns:a16="http://schemas.microsoft.com/office/drawing/2014/main" id="{638A2FC0-D3CC-448B-9525-20ACC0FE36E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2353CA7-7FE7-4356-9AB6-89FA90CB7C1F}"/>
              </a:ext>
            </a:extLst>
          </p:cNvPr>
          <p:cNvSpPr>
            <a:spLocks noGrp="1"/>
          </p:cNvSpPr>
          <p:nvPr>
            <p:ph type="sldNum" sz="quarter" idx="12"/>
          </p:nvPr>
        </p:nvSpPr>
        <p:spPr/>
        <p:txBody>
          <a:bodyPr/>
          <a:lstStyle>
            <a:lvl1pPr>
              <a:defRPr/>
            </a:lvl1pPr>
          </a:lstStyle>
          <a:p>
            <a:fld id="{A9E641F2-E06F-4102-8730-9E75AAADFE9B}" type="slidenum">
              <a:rPr lang="en-US" altLang="en-US"/>
              <a:pPr/>
              <a:t>‹#›</a:t>
            </a:fld>
            <a:endParaRPr lang="en-US" altLang="en-US"/>
          </a:p>
        </p:txBody>
      </p:sp>
    </p:spTree>
    <p:extLst>
      <p:ext uri="{BB962C8B-B14F-4D97-AF65-F5344CB8AC3E}">
        <p14:creationId xmlns:p14="http://schemas.microsoft.com/office/powerpoint/2010/main" val="2737270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2B8AFB0-86A4-4B7E-936C-0D0F070E792F}"/>
              </a:ext>
            </a:extLst>
          </p:cNvPr>
          <p:cNvSpPr>
            <a:spLocks noGrp="1"/>
          </p:cNvSpPr>
          <p:nvPr>
            <p:ph type="dt" sz="half" idx="10"/>
          </p:nvPr>
        </p:nvSpPr>
        <p:spPr/>
        <p:txBody>
          <a:bodyPr/>
          <a:lstStyle>
            <a:lvl1pPr>
              <a:defRPr/>
            </a:lvl1pPr>
          </a:lstStyle>
          <a:p>
            <a:fld id="{AFDF0EC2-62D1-405B-8ADD-BA803708F226}" type="datetimeFigureOut">
              <a:rPr lang="en-US" altLang="en-US"/>
              <a:pPr/>
              <a:t>3/12/2022</a:t>
            </a:fld>
            <a:endParaRPr lang="en-US" altLang="en-US"/>
          </a:p>
        </p:txBody>
      </p:sp>
      <p:sp>
        <p:nvSpPr>
          <p:cNvPr id="4" name="Footer Placeholder 4">
            <a:extLst>
              <a:ext uri="{FF2B5EF4-FFF2-40B4-BE49-F238E27FC236}">
                <a16:creationId xmlns:a16="http://schemas.microsoft.com/office/drawing/2014/main" id="{AC389325-BBE3-47D3-A3E4-C2430E145F3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82F2901-16AF-4E5D-9F85-B9ACB8307DA5}"/>
              </a:ext>
            </a:extLst>
          </p:cNvPr>
          <p:cNvSpPr>
            <a:spLocks noGrp="1"/>
          </p:cNvSpPr>
          <p:nvPr>
            <p:ph type="sldNum" sz="quarter" idx="12"/>
          </p:nvPr>
        </p:nvSpPr>
        <p:spPr/>
        <p:txBody>
          <a:bodyPr/>
          <a:lstStyle>
            <a:lvl1pPr>
              <a:defRPr/>
            </a:lvl1pPr>
          </a:lstStyle>
          <a:p>
            <a:fld id="{B5B7D0D3-D7CE-4CA6-8620-A516242D6FE0}" type="slidenum">
              <a:rPr lang="en-US" altLang="en-US"/>
              <a:pPr/>
              <a:t>‹#›</a:t>
            </a:fld>
            <a:endParaRPr lang="en-US" altLang="en-US"/>
          </a:p>
        </p:txBody>
      </p:sp>
    </p:spTree>
    <p:extLst>
      <p:ext uri="{BB962C8B-B14F-4D97-AF65-F5344CB8AC3E}">
        <p14:creationId xmlns:p14="http://schemas.microsoft.com/office/powerpoint/2010/main" val="375215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6A706B8-2670-4186-9FBB-2C60EF3EF879}"/>
              </a:ext>
            </a:extLst>
          </p:cNvPr>
          <p:cNvSpPr>
            <a:spLocks noGrp="1"/>
          </p:cNvSpPr>
          <p:nvPr>
            <p:ph type="dt" sz="half" idx="10"/>
          </p:nvPr>
        </p:nvSpPr>
        <p:spPr/>
        <p:txBody>
          <a:bodyPr/>
          <a:lstStyle>
            <a:lvl1pPr>
              <a:defRPr/>
            </a:lvl1pPr>
          </a:lstStyle>
          <a:p>
            <a:fld id="{DDE8D6E2-8958-42D5-B4DF-8F6CBD24E9DF}" type="datetimeFigureOut">
              <a:rPr lang="en-US" altLang="en-US"/>
              <a:pPr/>
              <a:t>3/12/2022</a:t>
            </a:fld>
            <a:endParaRPr lang="en-US" altLang="en-US"/>
          </a:p>
        </p:txBody>
      </p:sp>
      <p:sp>
        <p:nvSpPr>
          <p:cNvPr id="3" name="Footer Placeholder 4">
            <a:extLst>
              <a:ext uri="{FF2B5EF4-FFF2-40B4-BE49-F238E27FC236}">
                <a16:creationId xmlns:a16="http://schemas.microsoft.com/office/drawing/2014/main" id="{3EC82275-85E5-47C8-BA9B-2DBEA60802A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DEEC093-5B04-4882-AE1A-2B5DD61422CB}"/>
              </a:ext>
            </a:extLst>
          </p:cNvPr>
          <p:cNvSpPr>
            <a:spLocks noGrp="1"/>
          </p:cNvSpPr>
          <p:nvPr>
            <p:ph type="sldNum" sz="quarter" idx="12"/>
          </p:nvPr>
        </p:nvSpPr>
        <p:spPr/>
        <p:txBody>
          <a:bodyPr/>
          <a:lstStyle>
            <a:lvl1pPr>
              <a:defRPr/>
            </a:lvl1pPr>
          </a:lstStyle>
          <a:p>
            <a:fld id="{C0785405-D1CA-4896-BE1B-B35C5D8FA567}" type="slidenum">
              <a:rPr lang="en-US" altLang="en-US"/>
              <a:pPr/>
              <a:t>‹#›</a:t>
            </a:fld>
            <a:endParaRPr lang="en-US" altLang="en-US"/>
          </a:p>
        </p:txBody>
      </p:sp>
    </p:spTree>
    <p:extLst>
      <p:ext uri="{BB962C8B-B14F-4D97-AF65-F5344CB8AC3E}">
        <p14:creationId xmlns:p14="http://schemas.microsoft.com/office/powerpoint/2010/main" val="88503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710718-15DE-4662-929C-39E14FDA7416}"/>
              </a:ext>
            </a:extLst>
          </p:cNvPr>
          <p:cNvSpPr>
            <a:spLocks noGrp="1"/>
          </p:cNvSpPr>
          <p:nvPr>
            <p:ph type="dt" sz="half" idx="10"/>
          </p:nvPr>
        </p:nvSpPr>
        <p:spPr/>
        <p:txBody>
          <a:bodyPr/>
          <a:lstStyle>
            <a:lvl1pPr>
              <a:defRPr/>
            </a:lvl1pPr>
          </a:lstStyle>
          <a:p>
            <a:fld id="{0391A08E-A5FA-4E6C-87E1-8CD97E7C548C}" type="datetimeFigureOut">
              <a:rPr lang="en-US" altLang="en-US"/>
              <a:pPr/>
              <a:t>3/12/2022</a:t>
            </a:fld>
            <a:endParaRPr lang="en-US" altLang="en-US"/>
          </a:p>
        </p:txBody>
      </p:sp>
      <p:sp>
        <p:nvSpPr>
          <p:cNvPr id="6" name="Footer Placeholder 4">
            <a:extLst>
              <a:ext uri="{FF2B5EF4-FFF2-40B4-BE49-F238E27FC236}">
                <a16:creationId xmlns:a16="http://schemas.microsoft.com/office/drawing/2014/main" id="{54B70DC4-6BB6-4FF5-ACB0-A5F7D85B2F1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03FF074-0F2C-484C-AFFF-121AEB13CFAB}"/>
              </a:ext>
            </a:extLst>
          </p:cNvPr>
          <p:cNvSpPr>
            <a:spLocks noGrp="1"/>
          </p:cNvSpPr>
          <p:nvPr>
            <p:ph type="sldNum" sz="quarter" idx="12"/>
          </p:nvPr>
        </p:nvSpPr>
        <p:spPr/>
        <p:txBody>
          <a:bodyPr/>
          <a:lstStyle>
            <a:lvl1pPr>
              <a:defRPr/>
            </a:lvl1pPr>
          </a:lstStyle>
          <a:p>
            <a:fld id="{71D74915-BEBD-452B-B511-C5EC217752B6}" type="slidenum">
              <a:rPr lang="en-US" altLang="en-US"/>
              <a:pPr/>
              <a:t>‹#›</a:t>
            </a:fld>
            <a:endParaRPr lang="en-US" altLang="en-US"/>
          </a:p>
        </p:txBody>
      </p:sp>
    </p:spTree>
    <p:extLst>
      <p:ext uri="{BB962C8B-B14F-4D97-AF65-F5344CB8AC3E}">
        <p14:creationId xmlns:p14="http://schemas.microsoft.com/office/powerpoint/2010/main" val="214123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0EC1136-978E-4982-86F1-4000FAC117BD}"/>
              </a:ext>
            </a:extLst>
          </p:cNvPr>
          <p:cNvSpPr>
            <a:spLocks noGrp="1"/>
          </p:cNvSpPr>
          <p:nvPr>
            <p:ph type="dt" sz="half" idx="10"/>
          </p:nvPr>
        </p:nvSpPr>
        <p:spPr/>
        <p:txBody>
          <a:bodyPr/>
          <a:lstStyle>
            <a:lvl1pPr>
              <a:defRPr/>
            </a:lvl1pPr>
          </a:lstStyle>
          <a:p>
            <a:fld id="{6DFEF807-7CF4-420D-889B-59EFAEE9EFBA}" type="datetimeFigureOut">
              <a:rPr lang="en-US" altLang="en-US"/>
              <a:pPr/>
              <a:t>3/12/2022</a:t>
            </a:fld>
            <a:endParaRPr lang="en-US" altLang="en-US"/>
          </a:p>
        </p:txBody>
      </p:sp>
      <p:sp>
        <p:nvSpPr>
          <p:cNvPr id="6" name="Footer Placeholder 4">
            <a:extLst>
              <a:ext uri="{FF2B5EF4-FFF2-40B4-BE49-F238E27FC236}">
                <a16:creationId xmlns:a16="http://schemas.microsoft.com/office/drawing/2014/main" id="{4A3D0993-5E9A-4724-AE5A-1FBD3F318B5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B0EC8F-8C0E-4747-9045-9A7B3EF29552}"/>
              </a:ext>
            </a:extLst>
          </p:cNvPr>
          <p:cNvSpPr>
            <a:spLocks noGrp="1"/>
          </p:cNvSpPr>
          <p:nvPr>
            <p:ph type="sldNum" sz="quarter" idx="12"/>
          </p:nvPr>
        </p:nvSpPr>
        <p:spPr/>
        <p:txBody>
          <a:bodyPr/>
          <a:lstStyle>
            <a:lvl1pPr>
              <a:defRPr/>
            </a:lvl1pPr>
          </a:lstStyle>
          <a:p>
            <a:fld id="{858FF2FB-DD0F-4991-967D-487DFEBEA2F2}" type="slidenum">
              <a:rPr lang="en-US" altLang="en-US"/>
              <a:pPr/>
              <a:t>‹#›</a:t>
            </a:fld>
            <a:endParaRPr lang="en-US" altLang="en-US"/>
          </a:p>
        </p:txBody>
      </p:sp>
    </p:spTree>
    <p:extLst>
      <p:ext uri="{BB962C8B-B14F-4D97-AF65-F5344CB8AC3E}">
        <p14:creationId xmlns:p14="http://schemas.microsoft.com/office/powerpoint/2010/main" val="1864962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8A64131-13BE-4E0B-B2E3-290B6BED50D9}"/>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F015E3D-AD72-4077-B242-D3AC0E4339C7}"/>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13FEDE6-8684-4024-AED1-F17854779A0E}"/>
              </a:ext>
            </a:extLst>
          </p:cNvPr>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1E5A8406-3D8B-41E2-9843-D63586F4D98C}" type="datetimeFigureOut">
              <a:rPr lang="en-US" altLang="en-US"/>
              <a:pPr/>
              <a:t>3/12/2022</a:t>
            </a:fld>
            <a:endParaRPr lang="en-US" altLang="en-US"/>
          </a:p>
        </p:txBody>
      </p:sp>
      <p:sp>
        <p:nvSpPr>
          <p:cNvPr id="5" name="Footer Placeholder 4">
            <a:extLst>
              <a:ext uri="{FF2B5EF4-FFF2-40B4-BE49-F238E27FC236}">
                <a16:creationId xmlns:a16="http://schemas.microsoft.com/office/drawing/2014/main" id="{E55938AB-FA6A-4BD3-8E5D-56D1EAC0DBE3}"/>
              </a:ext>
            </a:extLst>
          </p:cNvPr>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A5C50A96-07DB-4420-B9BA-C5729F185573}"/>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5129B55-EC50-47CD-A8C2-9807BCBCA74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cs typeface="MS PGothic" charset="0"/>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S PGothic"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S PGothic"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1DD7E9-6FFD-4138-80C9-C9CE94C8EE82}"/>
              </a:ext>
            </a:extLst>
          </p:cNvPr>
          <p:cNvSpPr txBox="1"/>
          <p:nvPr/>
        </p:nvSpPr>
        <p:spPr>
          <a:xfrm>
            <a:off x="1255059" y="3823811"/>
            <a:ext cx="2187990" cy="523220"/>
          </a:xfrm>
          <a:prstGeom prst="rect">
            <a:avLst/>
          </a:prstGeom>
          <a:noFill/>
        </p:spPr>
        <p:txBody>
          <a:bodyPr wrap="square" rtlCol="0">
            <a:spAutoFit/>
          </a:bodyPr>
          <a:lstStyle/>
          <a:p>
            <a:r>
              <a:rPr lang="en-AU" sz="2800" dirty="0">
                <a:solidFill>
                  <a:srgbClr val="FEE365"/>
                </a:solidFill>
                <a:latin typeface="Raleway" pitchFamily="2" charset="0"/>
              </a:rPr>
              <a:t>The Life of</a:t>
            </a:r>
          </a:p>
        </p:txBody>
      </p:sp>
      <p:sp>
        <p:nvSpPr>
          <p:cNvPr id="3" name="TextBox 2">
            <a:extLst>
              <a:ext uri="{FF2B5EF4-FFF2-40B4-BE49-F238E27FC236}">
                <a16:creationId xmlns:a16="http://schemas.microsoft.com/office/drawing/2014/main" id="{3CA41122-61AE-416A-A82F-27774E0C3132}"/>
              </a:ext>
            </a:extLst>
          </p:cNvPr>
          <p:cNvSpPr txBox="1"/>
          <p:nvPr/>
        </p:nvSpPr>
        <p:spPr>
          <a:xfrm>
            <a:off x="3272735" y="3632245"/>
            <a:ext cx="3931775" cy="1200329"/>
          </a:xfrm>
          <a:prstGeom prst="rect">
            <a:avLst/>
          </a:prstGeom>
          <a:noFill/>
        </p:spPr>
        <p:txBody>
          <a:bodyPr wrap="square" rtlCol="0">
            <a:spAutoFit/>
          </a:bodyPr>
          <a:lstStyle/>
          <a:p>
            <a:r>
              <a:rPr lang="en-AU" sz="7200" dirty="0">
                <a:solidFill>
                  <a:schemeClr val="bg1"/>
                </a:solidFill>
                <a:effectLst>
                  <a:outerShdw blurRad="50800" dist="38100" dir="2700000" algn="tl" rotWithShape="0">
                    <a:prstClr val="black">
                      <a:alpha val="40000"/>
                    </a:prstClr>
                  </a:outerShdw>
                </a:effectLst>
                <a:latin typeface="CMG Sans ExtraBold" panose="00000900000000000000" pitchFamily="2" charset="0"/>
              </a:rPr>
              <a:t>MOSES</a:t>
            </a:r>
          </a:p>
        </p:txBody>
      </p:sp>
      <p:sp>
        <p:nvSpPr>
          <p:cNvPr id="4" name="Speech Bubble: Rectangle with Corners Rounded 3">
            <a:extLst>
              <a:ext uri="{FF2B5EF4-FFF2-40B4-BE49-F238E27FC236}">
                <a16:creationId xmlns:a16="http://schemas.microsoft.com/office/drawing/2014/main" id="{244B90AD-0D23-4883-A83A-0D744B57F8C9}"/>
              </a:ext>
            </a:extLst>
          </p:cNvPr>
          <p:cNvSpPr/>
          <p:nvPr/>
        </p:nvSpPr>
        <p:spPr>
          <a:xfrm>
            <a:off x="2550265" y="346364"/>
            <a:ext cx="2187990" cy="782781"/>
          </a:xfrm>
          <a:prstGeom prst="wedgeRoundRectCallout">
            <a:avLst>
              <a:gd name="adj1" fmla="val 90167"/>
              <a:gd name="adj2" fmla="val -291"/>
              <a:gd name="adj3" fmla="val 16667"/>
            </a:avLst>
          </a:prstGeom>
          <a:solidFill>
            <a:schemeClr val="bg1">
              <a:alpha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2800" b="1" dirty="0">
                <a:solidFill>
                  <a:schemeClr val="tx1"/>
                </a:solidFill>
                <a:latin typeface="Raleway" pitchFamily="2" charset="0"/>
              </a:rPr>
              <a:t>Yeah, but…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4:10</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260345"/>
          </a:xfrm>
          <a:prstGeom prst="rect">
            <a:avLst/>
          </a:prstGeom>
          <a:noFill/>
        </p:spPr>
        <p:txBody>
          <a:bodyPr wrap="square" rtlCol="0">
            <a:spAutoFit/>
          </a:bodyPr>
          <a:lstStyle/>
          <a:p>
            <a:pPr>
              <a:lnSpc>
                <a:spcPct val="107000"/>
              </a:lnSpc>
              <a:spcAft>
                <a:spcPts val="800"/>
              </a:spcAft>
            </a:pPr>
            <a:r>
              <a:rPr lang="en-AU" sz="2400" b="1" dirty="0">
                <a:effectLst/>
                <a:latin typeface="Calibri" panose="020F0502020204030204" pitchFamily="34" charset="0"/>
                <a:ea typeface="Calibri" panose="020F0502020204030204" pitchFamily="34" charset="0"/>
                <a:cs typeface="Calibri" panose="020F0502020204030204" pitchFamily="34" charset="0"/>
              </a:rPr>
              <a:t>But Moses pleaded with the </a:t>
            </a:r>
            <a:r>
              <a:rPr lang="en-AU" sz="2400" b="1" cap="small" dirty="0">
                <a:effectLst/>
                <a:latin typeface="Calibri" panose="020F0502020204030204" pitchFamily="34" charset="0"/>
                <a:ea typeface="Calibri" panose="020F0502020204030204" pitchFamily="34" charset="0"/>
                <a:cs typeface="Times New Roman" panose="02020603050405020304" pitchFamily="18" charset="0"/>
              </a:rPr>
              <a:t>Lord</a:t>
            </a:r>
            <a:r>
              <a:rPr lang="en-AU" sz="2400" b="1" dirty="0">
                <a:effectLst/>
                <a:latin typeface="Calibri" panose="020F0502020204030204" pitchFamily="34" charset="0"/>
                <a:ea typeface="Calibri" panose="020F0502020204030204" pitchFamily="34" charset="0"/>
                <a:cs typeface="Times New Roman" panose="02020603050405020304" pitchFamily="18" charset="0"/>
              </a:rPr>
              <a:t>, “O Lord, I’m not very good with words. I never have been, and I’m not now, even though you have spoken to me. I get tongue-tied, and my words get tangled.”</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1431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4:11-12</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655518"/>
          </a:xfrm>
          <a:prstGeom prst="rect">
            <a:avLst/>
          </a:prstGeom>
          <a:noFill/>
        </p:spPr>
        <p:txBody>
          <a:bodyPr wrap="square" rtlCol="0">
            <a:spAutoFit/>
          </a:bodyPr>
          <a:lstStyle/>
          <a:p>
            <a:pPr>
              <a:lnSpc>
                <a:spcPct val="107000"/>
              </a:lnSpc>
              <a:spcAft>
                <a:spcPts val="800"/>
              </a:spcAft>
            </a:pPr>
            <a:r>
              <a:rPr lang="en-AU" sz="2400" b="1" dirty="0">
                <a:effectLst/>
                <a:latin typeface="Calibri" panose="020F0502020204030204" pitchFamily="34" charset="0"/>
                <a:ea typeface="Calibri" panose="020F0502020204030204" pitchFamily="34" charset="0"/>
              </a:rPr>
              <a:t>Then the </a:t>
            </a:r>
            <a:r>
              <a:rPr lang="en-AU" sz="2400" b="1" cap="small" dirty="0">
                <a:effectLst/>
                <a:latin typeface="Calibri" panose="020F0502020204030204" pitchFamily="34" charset="0"/>
                <a:ea typeface="Calibri" panose="020F0502020204030204" pitchFamily="34" charset="0"/>
              </a:rPr>
              <a:t>Lord</a:t>
            </a:r>
            <a:r>
              <a:rPr lang="en-AU" sz="2400" b="1" dirty="0">
                <a:effectLst/>
                <a:latin typeface="Calibri" panose="020F0502020204030204" pitchFamily="34" charset="0"/>
                <a:ea typeface="Calibri" panose="020F0502020204030204" pitchFamily="34" charset="0"/>
              </a:rPr>
              <a:t> asked Moses, “Who makes a person’s mouth? Who decides whether people speak or do not speak, hear or do not hear, see or do not see? Is it not I, the </a:t>
            </a:r>
            <a:r>
              <a:rPr lang="en-AU" sz="2400" b="1" cap="small" dirty="0">
                <a:effectLst/>
                <a:latin typeface="Calibri" panose="020F0502020204030204" pitchFamily="34" charset="0"/>
                <a:ea typeface="Calibri" panose="020F0502020204030204" pitchFamily="34" charset="0"/>
              </a:rPr>
              <a:t>Lord</a:t>
            </a:r>
            <a:r>
              <a:rPr lang="en-AU" sz="2400" b="1" dirty="0">
                <a:effectLst/>
                <a:latin typeface="Calibri" panose="020F0502020204030204" pitchFamily="34" charset="0"/>
                <a:ea typeface="Calibri" panose="020F0502020204030204" pitchFamily="34" charset="0"/>
              </a:rPr>
              <a:t>? </a:t>
            </a:r>
            <a:r>
              <a:rPr lang="en-AU" sz="2400" b="1" dirty="0">
                <a:effectLst/>
              </a:rPr>
              <a:t>Now go! I will be with you as you speak, and I will instruct you in what to say.”</a:t>
            </a: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35131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Luke 12:11-12</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655518"/>
          </a:xfrm>
          <a:prstGeom prst="rect">
            <a:avLst/>
          </a:prstGeom>
          <a:noFill/>
        </p:spPr>
        <p:txBody>
          <a:bodyPr wrap="square" rtlCol="0">
            <a:spAutoFit/>
          </a:bodyPr>
          <a:lstStyle/>
          <a:p>
            <a:pPr>
              <a:lnSpc>
                <a:spcPct val="107000"/>
              </a:lnSpc>
              <a:spcAft>
                <a:spcPts val="800"/>
              </a:spcAft>
            </a:pPr>
            <a:r>
              <a:rPr lang="en-AU" sz="2400" b="1" dirty="0">
                <a:effectLst/>
                <a:latin typeface="Calibri" panose="020F0502020204030204" pitchFamily="34" charset="0"/>
                <a:ea typeface="Calibri" panose="020F0502020204030204" pitchFamily="34" charset="0"/>
                <a:cs typeface="Calibri" panose="020F0502020204030204" pitchFamily="34" charset="0"/>
              </a:rPr>
              <a:t>“And when you are brought to trial in the synagogues and before rulers and authorities, don’t worry about how to defend yourself or what to say, for the Holy Spirit will teach you at that time what needs to be said.” </a:t>
            </a: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63637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559031" y="1394504"/>
            <a:ext cx="8025938" cy="2354491"/>
          </a:xfrm>
          <a:prstGeom prst="rect">
            <a:avLst/>
          </a:prstGeom>
          <a:noFill/>
        </p:spPr>
        <p:txBody>
          <a:bodyPr wrap="square" rtlCol="0">
            <a:spAutoFit/>
          </a:bodyPr>
          <a:lstStyle/>
          <a:p>
            <a:pPr algn="ctr">
              <a:spcAft>
                <a:spcPts val="1800"/>
              </a:spcAft>
            </a:pPr>
            <a:r>
              <a:rPr lang="en-AU" sz="4400" u="sng">
                <a:latin typeface="Gotham Bold" panose="02000803030000020004" pitchFamily="2" charset="0"/>
              </a:rPr>
              <a:t>Yeah, but…</a:t>
            </a:r>
          </a:p>
          <a:p>
            <a:pPr algn="ctr"/>
            <a:r>
              <a:rPr lang="en-AU" sz="4400">
                <a:latin typeface="Gotham Bold" panose="02000803030000020004" pitchFamily="2" charset="0"/>
              </a:rPr>
              <a:t>Someone </a:t>
            </a:r>
            <a:r>
              <a:rPr lang="en-AU" sz="4400" dirty="0">
                <a:latin typeface="Gotham Bold" panose="02000803030000020004" pitchFamily="2" charset="0"/>
              </a:rPr>
              <a:t>else would do it better</a:t>
            </a:r>
            <a:endParaRPr lang="en-AU" sz="3200" dirty="0">
              <a:latin typeface="Gotham Bold" panose="02000803030000020004" pitchFamily="2" charset="0"/>
            </a:endParaRPr>
          </a:p>
        </p:txBody>
      </p:sp>
    </p:spTree>
    <p:extLst>
      <p:ext uri="{BB962C8B-B14F-4D97-AF65-F5344CB8AC3E}">
        <p14:creationId xmlns:p14="http://schemas.microsoft.com/office/powerpoint/2010/main" val="1450689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4:13</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470000"/>
          </a:xfrm>
          <a:prstGeom prst="rect">
            <a:avLst/>
          </a:prstGeom>
          <a:noFill/>
        </p:spPr>
        <p:txBody>
          <a:bodyPr wrap="square" rtlCol="0">
            <a:spAutoFit/>
          </a:bodyPr>
          <a:lstStyle/>
          <a:p>
            <a:pPr>
              <a:lnSpc>
                <a:spcPct val="107000"/>
              </a:lnSpc>
              <a:spcAft>
                <a:spcPts val="800"/>
              </a:spcAft>
            </a:pPr>
            <a:r>
              <a:rPr lang="en-AU" sz="2400" b="1" dirty="0">
                <a:effectLst/>
                <a:latin typeface="Calibri" panose="020F0502020204030204" pitchFamily="34" charset="0"/>
                <a:ea typeface="Calibri" panose="020F0502020204030204" pitchFamily="34" charset="0"/>
                <a:cs typeface="Calibri" panose="020F0502020204030204" pitchFamily="34" charset="0"/>
              </a:rPr>
              <a:t>But Moses again pleaded, “Lord, please! Send anyone else.”</a:t>
            </a:r>
            <a:endParaRPr lang="en-AU" sz="2400" b="1"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00300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5143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See the source image">
            <a:extLst>
              <a:ext uri="{FF2B5EF4-FFF2-40B4-BE49-F238E27FC236}">
                <a16:creationId xmlns:a16="http://schemas.microsoft.com/office/drawing/2014/main" id="{E67CC4A6-6287-442D-9F1B-0A59AA036B3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5919" b="4098"/>
          <a:stretch/>
        </p:blipFill>
        <p:spPr bwMode="auto">
          <a:xfrm>
            <a:off x="20" y="961"/>
            <a:ext cx="9143980" cy="5142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409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3:10-12</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2831544"/>
          </a:xfrm>
          <a:prstGeom prst="rect">
            <a:avLst/>
          </a:prstGeom>
          <a:noFill/>
        </p:spPr>
        <p:txBody>
          <a:bodyPr wrap="square" rtlCol="0">
            <a:spAutoFit/>
          </a:bodyPr>
          <a:lstStyle/>
          <a:p>
            <a:pPr>
              <a:spcAft>
                <a:spcPts val="600"/>
              </a:spcAft>
            </a:pPr>
            <a:r>
              <a:rPr lang="en-AU" sz="2400" b="1" dirty="0">
                <a:effectLst/>
                <a:latin typeface="+mn-lt"/>
                <a:ea typeface="Times New Roman" panose="02020603050405020304" pitchFamily="18" charset="0"/>
              </a:rPr>
              <a:t>Now go, for I am sending you to Pharaoh. You must lead my people Israel out of Egypt.”</a:t>
            </a:r>
          </a:p>
          <a:p>
            <a:pPr algn="l">
              <a:spcAft>
                <a:spcPts val="600"/>
              </a:spcAft>
            </a:pPr>
            <a:r>
              <a:rPr lang="en-AU" sz="2400" b="1" dirty="0">
                <a:effectLst/>
                <a:latin typeface="+mn-lt"/>
                <a:ea typeface="Times New Roman" panose="02020603050405020304" pitchFamily="18" charset="0"/>
              </a:rPr>
              <a:t>But Moses protested to God, “Who am I to appear before Pharaoh? Who am I to lead the people of Israel out of Egypt?”</a:t>
            </a:r>
          </a:p>
          <a:p>
            <a:pPr algn="l">
              <a:spcAft>
                <a:spcPts val="600"/>
              </a:spcAft>
            </a:pPr>
            <a:r>
              <a:rPr lang="en-AU" sz="2400" b="1" dirty="0">
                <a:effectLst/>
                <a:latin typeface="+mn-lt"/>
                <a:ea typeface="Times New Roman" panose="02020603050405020304" pitchFamily="18" charset="0"/>
              </a:rPr>
              <a:t>God answered, “I will be with you. And this is your sign that I am the one who has sent you: When you have brought the people out of Egypt, you will worship God at this very mountain.”</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559031" y="1483655"/>
            <a:ext cx="8025938" cy="1677382"/>
          </a:xfrm>
          <a:prstGeom prst="rect">
            <a:avLst/>
          </a:prstGeom>
          <a:noFill/>
        </p:spPr>
        <p:txBody>
          <a:bodyPr wrap="square" rtlCol="0">
            <a:spAutoFit/>
          </a:bodyPr>
          <a:lstStyle/>
          <a:p>
            <a:pPr algn="ctr">
              <a:spcAft>
                <a:spcPts val="1800"/>
              </a:spcAft>
            </a:pPr>
            <a:r>
              <a:rPr lang="en-AU" sz="4400" u="sng" dirty="0">
                <a:latin typeface="Gotham Bold" panose="02000803030000020004" pitchFamily="2" charset="0"/>
              </a:rPr>
              <a:t>Yeah, but…</a:t>
            </a:r>
          </a:p>
          <a:p>
            <a:pPr algn="ctr"/>
            <a:r>
              <a:rPr lang="en-AU" sz="4400" dirty="0">
                <a:latin typeface="Gotham Bold" panose="02000803030000020004" pitchFamily="2" charset="0"/>
              </a:rPr>
              <a:t>I’m a nobody</a:t>
            </a:r>
            <a:endParaRPr lang="en-AU" sz="3200" dirty="0">
              <a:latin typeface="Gotham Bold" panose="02000803030000020004" pitchFamily="2" charset="0"/>
            </a:endParaRPr>
          </a:p>
        </p:txBody>
      </p:sp>
    </p:spTree>
    <p:extLst>
      <p:ext uri="{BB962C8B-B14F-4D97-AF65-F5344CB8AC3E}">
        <p14:creationId xmlns:p14="http://schemas.microsoft.com/office/powerpoint/2010/main" val="4007485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559031" y="1483655"/>
            <a:ext cx="8025938" cy="1677382"/>
          </a:xfrm>
          <a:prstGeom prst="rect">
            <a:avLst/>
          </a:prstGeom>
          <a:noFill/>
        </p:spPr>
        <p:txBody>
          <a:bodyPr wrap="square" rtlCol="0">
            <a:spAutoFit/>
          </a:bodyPr>
          <a:lstStyle/>
          <a:p>
            <a:pPr algn="ctr">
              <a:spcAft>
                <a:spcPts val="1800"/>
              </a:spcAft>
            </a:pPr>
            <a:r>
              <a:rPr lang="en-AU" sz="4400" u="sng" dirty="0">
                <a:latin typeface="Gotham Bold" panose="02000803030000020004" pitchFamily="2" charset="0"/>
              </a:rPr>
              <a:t>Yeah, but…</a:t>
            </a:r>
          </a:p>
          <a:p>
            <a:pPr algn="ctr"/>
            <a:r>
              <a:rPr lang="en-AU" sz="4400" dirty="0">
                <a:latin typeface="Gotham Bold" panose="02000803030000020004" pitchFamily="2" charset="0"/>
              </a:rPr>
              <a:t>I don’t have all the answers</a:t>
            </a:r>
            <a:endParaRPr lang="en-AU" sz="3200" dirty="0">
              <a:latin typeface="Gotham Bold" panose="02000803030000020004" pitchFamily="2" charset="0"/>
            </a:endParaRPr>
          </a:p>
        </p:txBody>
      </p:sp>
    </p:spTree>
    <p:extLst>
      <p:ext uri="{BB962C8B-B14F-4D97-AF65-F5344CB8AC3E}">
        <p14:creationId xmlns:p14="http://schemas.microsoft.com/office/powerpoint/2010/main" val="3464680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3:13</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1200329"/>
          </a:xfrm>
          <a:prstGeom prst="rect">
            <a:avLst/>
          </a:prstGeom>
          <a:noFill/>
        </p:spPr>
        <p:txBody>
          <a:bodyPr wrap="square" rtlCol="0">
            <a:spAutoFit/>
          </a:bodyPr>
          <a:lstStyle/>
          <a:p>
            <a:pPr>
              <a:spcAft>
                <a:spcPts val="600"/>
              </a:spcAft>
            </a:pPr>
            <a:r>
              <a:rPr lang="en-US" sz="2400" b="1" i="0" dirty="0">
                <a:solidFill>
                  <a:srgbClr val="000000"/>
                </a:solidFill>
                <a:effectLst/>
                <a:latin typeface="+mn-lt"/>
              </a:rPr>
              <a:t>But Moses protested, “If I go to the people of Israel and tell them, ‘The God of your ancestors has sent me to you,’ they will ask me, ‘What is his name?’ Then what should I tell them?”</a:t>
            </a:r>
            <a:endParaRPr lang="en-AU" sz="2400" b="1" dirty="0">
              <a:effectLst/>
              <a:latin typeface="+mn-lt"/>
              <a:ea typeface="Times New Roman" panose="02020603050405020304" pitchFamily="18" charset="0"/>
            </a:endParaRP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493850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3:13</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2831544"/>
          </a:xfrm>
          <a:prstGeom prst="rect">
            <a:avLst/>
          </a:prstGeom>
          <a:noFill/>
        </p:spPr>
        <p:txBody>
          <a:bodyPr wrap="square" rtlCol="0">
            <a:spAutoFit/>
          </a:bodyPr>
          <a:lstStyle/>
          <a:p>
            <a:pPr algn="l">
              <a:spcAft>
                <a:spcPts val="1200"/>
              </a:spcAft>
            </a:pPr>
            <a:r>
              <a:rPr lang="en-US" sz="2400" b="1" i="0" dirty="0">
                <a:solidFill>
                  <a:srgbClr val="000000"/>
                </a:solidFill>
                <a:effectLst/>
                <a:latin typeface="+mn-lt"/>
              </a:rPr>
              <a:t>God replied to Moses, “</a:t>
            </a:r>
            <a:r>
              <a:rPr lang="en-US" sz="2400" b="1" i="0" cap="small" dirty="0">
                <a:solidFill>
                  <a:srgbClr val="000000"/>
                </a:solidFill>
                <a:effectLst/>
                <a:latin typeface="+mn-lt"/>
              </a:rPr>
              <a:t>I am who </a:t>
            </a:r>
            <a:r>
              <a:rPr lang="en-US" sz="2400" b="1" i="0" cap="small" dirty="0" err="1">
                <a:solidFill>
                  <a:srgbClr val="000000"/>
                </a:solidFill>
                <a:effectLst/>
                <a:latin typeface="+mn-lt"/>
              </a:rPr>
              <a:t>i</a:t>
            </a:r>
            <a:r>
              <a:rPr lang="en-US" sz="2400" b="1" i="0" cap="small" dirty="0">
                <a:solidFill>
                  <a:srgbClr val="000000"/>
                </a:solidFill>
                <a:effectLst/>
                <a:latin typeface="+mn-lt"/>
              </a:rPr>
              <a:t> am</a:t>
            </a:r>
            <a:r>
              <a:rPr lang="en-US" sz="2400" b="1" i="0" dirty="0">
                <a:solidFill>
                  <a:srgbClr val="000000"/>
                </a:solidFill>
                <a:effectLst/>
                <a:latin typeface="+mn-lt"/>
              </a:rPr>
              <a:t>. Say this to the people of Israel: </a:t>
            </a:r>
            <a:r>
              <a:rPr lang="en-US" sz="2400" b="1" i="0" cap="small" dirty="0">
                <a:solidFill>
                  <a:srgbClr val="000000"/>
                </a:solidFill>
                <a:effectLst/>
                <a:latin typeface="+mn-lt"/>
              </a:rPr>
              <a:t>I am</a:t>
            </a:r>
            <a:r>
              <a:rPr lang="en-US" sz="2400" b="1" i="0" dirty="0">
                <a:solidFill>
                  <a:srgbClr val="000000"/>
                </a:solidFill>
                <a:effectLst/>
                <a:latin typeface="+mn-lt"/>
              </a:rPr>
              <a:t> has sent me to you.” God also said to Moses, “Say this to the people of Israel: Yahweh, the God of your ancestors—the God of Abraham, the God of Isaac, and the God of Jacob—has sent me to you.</a:t>
            </a:r>
          </a:p>
          <a:p>
            <a:pPr lvl="1"/>
            <a:r>
              <a:rPr lang="en-US" sz="2400" b="1" i="0" dirty="0">
                <a:solidFill>
                  <a:srgbClr val="000000"/>
                </a:solidFill>
                <a:effectLst/>
                <a:latin typeface="+mn-lt"/>
              </a:rPr>
              <a:t>This is my eternal name,</a:t>
            </a:r>
            <a:br>
              <a:rPr lang="en-US" sz="2400" b="1" i="0" dirty="0">
                <a:solidFill>
                  <a:srgbClr val="000000"/>
                </a:solidFill>
                <a:effectLst/>
                <a:latin typeface="+mn-lt"/>
              </a:rPr>
            </a:br>
            <a:r>
              <a:rPr lang="en-US" sz="2400" b="1" i="0" dirty="0">
                <a:solidFill>
                  <a:srgbClr val="000000"/>
                </a:solidFill>
                <a:effectLst/>
                <a:latin typeface="+mn-lt"/>
              </a:rPr>
              <a:t>    my name to remember for all generations.</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6525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559031" y="1394504"/>
            <a:ext cx="8025938" cy="2354491"/>
          </a:xfrm>
          <a:prstGeom prst="rect">
            <a:avLst/>
          </a:prstGeom>
          <a:noFill/>
        </p:spPr>
        <p:txBody>
          <a:bodyPr wrap="square" rtlCol="0">
            <a:spAutoFit/>
          </a:bodyPr>
          <a:lstStyle/>
          <a:p>
            <a:pPr algn="ctr">
              <a:spcAft>
                <a:spcPts val="1800"/>
              </a:spcAft>
            </a:pPr>
            <a:r>
              <a:rPr lang="en-AU" sz="4400" u="sng" dirty="0">
                <a:latin typeface="Gotham Bold" panose="02000803030000020004" pitchFamily="2" charset="0"/>
              </a:rPr>
              <a:t>Yeah, but…</a:t>
            </a:r>
          </a:p>
          <a:p>
            <a:pPr algn="ctr"/>
            <a:r>
              <a:rPr lang="en-AU" sz="4400" dirty="0">
                <a:latin typeface="Gotham Bold" panose="02000803030000020004" pitchFamily="2" charset="0"/>
              </a:rPr>
              <a:t>What if they don’t respect me?</a:t>
            </a:r>
            <a:endParaRPr lang="en-AU" sz="3200" dirty="0">
              <a:latin typeface="Gotham Bold" panose="02000803030000020004" pitchFamily="2" charset="0"/>
            </a:endParaRPr>
          </a:p>
        </p:txBody>
      </p:sp>
    </p:spTree>
    <p:extLst>
      <p:ext uri="{BB962C8B-B14F-4D97-AF65-F5344CB8AC3E}">
        <p14:creationId xmlns:p14="http://schemas.microsoft.com/office/powerpoint/2010/main" val="3363976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249382" y="145473"/>
            <a:ext cx="8340437" cy="861774"/>
          </a:xfrm>
          <a:prstGeom prst="rect">
            <a:avLst/>
          </a:prstGeom>
          <a:noFill/>
        </p:spPr>
        <p:txBody>
          <a:bodyPr wrap="square" rtlCol="0">
            <a:spAutoFit/>
          </a:bodyPr>
          <a:lstStyle/>
          <a:p>
            <a:r>
              <a:rPr lang="en-AU" sz="3200" dirty="0">
                <a:latin typeface="Gotham Bold" panose="02000803030000020004" pitchFamily="2" charset="0"/>
              </a:rPr>
              <a:t>Exodus 4:1</a:t>
            </a:r>
          </a:p>
          <a:p>
            <a:r>
              <a:rPr lang="en-AU" sz="1600" i="1" dirty="0"/>
              <a:t>New Living Translation</a:t>
            </a:r>
          </a:p>
        </p:txBody>
      </p:sp>
      <p:sp>
        <p:nvSpPr>
          <p:cNvPr id="3" name="TextBox 2">
            <a:extLst>
              <a:ext uri="{FF2B5EF4-FFF2-40B4-BE49-F238E27FC236}">
                <a16:creationId xmlns:a16="http://schemas.microsoft.com/office/drawing/2014/main" id="{B1896FEE-4873-45C5-B1F6-AC17C656BC3C}"/>
              </a:ext>
            </a:extLst>
          </p:cNvPr>
          <p:cNvSpPr txBox="1"/>
          <p:nvPr/>
        </p:nvSpPr>
        <p:spPr>
          <a:xfrm>
            <a:off x="249381" y="1149927"/>
            <a:ext cx="8582891" cy="865173"/>
          </a:xfrm>
          <a:prstGeom prst="rect">
            <a:avLst/>
          </a:prstGeom>
          <a:noFill/>
        </p:spPr>
        <p:txBody>
          <a:bodyPr wrap="square" rtlCol="0">
            <a:spAutoFit/>
          </a:bodyPr>
          <a:lstStyle/>
          <a:p>
            <a:pPr>
              <a:lnSpc>
                <a:spcPct val="107000"/>
              </a:lnSpc>
              <a:spcAft>
                <a:spcPts val="800"/>
              </a:spcAft>
            </a:pPr>
            <a:r>
              <a:rPr lang="en-AU" sz="2400" b="1" dirty="0">
                <a:effectLst/>
                <a:latin typeface="Calibri" panose="020F0502020204030204" pitchFamily="34" charset="0"/>
                <a:ea typeface="Calibri" panose="020F0502020204030204" pitchFamily="34" charset="0"/>
                <a:cs typeface="Calibri" panose="020F0502020204030204" pitchFamily="34" charset="0"/>
              </a:rPr>
              <a:t>But Moses protested again, “What if they won’t believe me or listen to me? What if they say, ‘The </a:t>
            </a:r>
            <a:r>
              <a:rPr lang="en-AU" sz="2400" b="1" cap="small" dirty="0">
                <a:effectLst/>
                <a:latin typeface="Calibri" panose="020F0502020204030204" pitchFamily="34" charset="0"/>
                <a:ea typeface="Calibri" panose="020F0502020204030204" pitchFamily="34" charset="0"/>
                <a:cs typeface="Times New Roman" panose="02020603050405020304" pitchFamily="18" charset="0"/>
              </a:rPr>
              <a:t>Lord</a:t>
            </a:r>
            <a:r>
              <a:rPr lang="en-AU" sz="2400" b="1" dirty="0">
                <a:effectLst/>
                <a:latin typeface="Calibri" panose="020F0502020204030204" pitchFamily="34" charset="0"/>
                <a:ea typeface="Calibri" panose="020F0502020204030204" pitchFamily="34" charset="0"/>
                <a:cs typeface="Times New Roman" panose="02020603050405020304" pitchFamily="18" charset="0"/>
              </a:rPr>
              <a:t> never appeared to you’?”</a:t>
            </a:r>
          </a:p>
        </p:txBody>
      </p:sp>
      <p:cxnSp>
        <p:nvCxnSpPr>
          <p:cNvPr id="5" name="Straight Connector 4">
            <a:extLst>
              <a:ext uri="{FF2B5EF4-FFF2-40B4-BE49-F238E27FC236}">
                <a16:creationId xmlns:a16="http://schemas.microsoft.com/office/drawing/2014/main" id="{3AFA91B0-E942-425B-9F2F-BB56AB57AE04}"/>
              </a:ext>
            </a:extLst>
          </p:cNvPr>
          <p:cNvCxnSpPr/>
          <p:nvPr/>
        </p:nvCxnSpPr>
        <p:spPr>
          <a:xfrm flipV="1">
            <a:off x="360218" y="1007247"/>
            <a:ext cx="8340437" cy="80335"/>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05351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tile tx="0" ty="-254000" sx="93000" sy="100000" flip="none" algn="tl"/>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B71077-075B-465A-AEBC-5D7BFE178353}"/>
              </a:ext>
            </a:extLst>
          </p:cNvPr>
          <p:cNvSpPr txBox="1"/>
          <p:nvPr/>
        </p:nvSpPr>
        <p:spPr>
          <a:xfrm>
            <a:off x="559031" y="1394504"/>
            <a:ext cx="8025938" cy="2354491"/>
          </a:xfrm>
          <a:prstGeom prst="rect">
            <a:avLst/>
          </a:prstGeom>
          <a:noFill/>
        </p:spPr>
        <p:txBody>
          <a:bodyPr wrap="square" rtlCol="0">
            <a:spAutoFit/>
          </a:bodyPr>
          <a:lstStyle/>
          <a:p>
            <a:pPr algn="ctr">
              <a:spcAft>
                <a:spcPts val="1800"/>
              </a:spcAft>
            </a:pPr>
            <a:r>
              <a:rPr lang="en-AU" sz="4400" u="sng" dirty="0">
                <a:latin typeface="Gotham Bold" panose="02000803030000020004" pitchFamily="2" charset="0"/>
              </a:rPr>
              <a:t>Yeah, but…</a:t>
            </a:r>
          </a:p>
          <a:p>
            <a:pPr algn="ctr"/>
            <a:r>
              <a:rPr lang="en-AU" sz="4400" dirty="0">
                <a:latin typeface="Gotham Bold" panose="02000803030000020004" pitchFamily="2" charset="0"/>
              </a:rPr>
              <a:t>I’m not very good at speaking</a:t>
            </a:r>
            <a:endParaRPr lang="en-AU" sz="3200" dirty="0">
              <a:latin typeface="Gotham Bold" panose="02000803030000020004" pitchFamily="2" charset="0"/>
            </a:endParaRPr>
          </a:p>
        </p:txBody>
      </p:sp>
    </p:spTree>
    <p:extLst>
      <p:ext uri="{BB962C8B-B14F-4D97-AF65-F5344CB8AC3E}">
        <p14:creationId xmlns:p14="http://schemas.microsoft.com/office/powerpoint/2010/main" val="3626551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3605</TotalTime>
  <Words>526</Words>
  <Application>Microsoft Office PowerPoint</Application>
  <PresentationFormat>On-screen Show (16:9)</PresentationFormat>
  <Paragraphs>41</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CMG Sans ExtraBold</vt:lpstr>
      <vt:lpstr>Gotham Bold</vt:lpstr>
      <vt:lpstr>Raleway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Juliet Towner</dc:creator>
  <cp:lastModifiedBy>Caleb Stott</cp:lastModifiedBy>
  <cp:revision>143</cp:revision>
  <cp:lastPrinted>2015-07-16T16:36:44Z</cp:lastPrinted>
  <dcterms:created xsi:type="dcterms:W3CDTF">2012-12-17T22:11:49Z</dcterms:created>
  <dcterms:modified xsi:type="dcterms:W3CDTF">2022-03-12T22:50:35Z</dcterms:modified>
</cp:coreProperties>
</file>