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0" r:id="rId2"/>
    <p:sldId id="291" r:id="rId3"/>
    <p:sldId id="289" r:id="rId4"/>
    <p:sldId id="272" r:id="rId5"/>
    <p:sldId id="295" r:id="rId6"/>
    <p:sldId id="296" r:id="rId7"/>
    <p:sldId id="297" r:id="rId8"/>
    <p:sldId id="293" r:id="rId9"/>
    <p:sldId id="294" r:id="rId10"/>
    <p:sldId id="298" r:id="rId11"/>
    <p:sldId id="299" r:id="rId12"/>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4B38"/>
    <a:srgbClr val="FEE3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8" d="100"/>
          <a:sy n="138" d="100"/>
        </p:scale>
        <p:origin x="756" y="10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eb Stott" userId="d0834688-495e-4736-828f-bcbfb99947ef" providerId="ADAL" clId="{2ACB3D9C-F03D-48BF-A7F7-8C7C27D20841}"/>
    <pc:docChg chg="custSel addSld delSld modSld sldOrd">
      <pc:chgData name="Caleb Stott" userId="d0834688-495e-4736-828f-bcbfb99947ef" providerId="ADAL" clId="{2ACB3D9C-F03D-48BF-A7F7-8C7C27D20841}" dt="2022-03-05T23:10:58.019" v="286" actId="113"/>
      <pc:docMkLst>
        <pc:docMk/>
      </pc:docMkLst>
      <pc:sldChg chg="modSp mod">
        <pc:chgData name="Caleb Stott" userId="d0834688-495e-4736-828f-bcbfb99947ef" providerId="ADAL" clId="{2ACB3D9C-F03D-48BF-A7F7-8C7C27D20841}" dt="2022-03-05T22:27:44.720" v="38" actId="6549"/>
        <pc:sldMkLst>
          <pc:docMk/>
          <pc:sldMk cId="0" sldId="272"/>
        </pc:sldMkLst>
        <pc:spChg chg="mod">
          <ac:chgData name="Caleb Stott" userId="d0834688-495e-4736-828f-bcbfb99947ef" providerId="ADAL" clId="{2ACB3D9C-F03D-48BF-A7F7-8C7C27D20841}" dt="2022-03-05T22:27:17.788" v="31" actId="20577"/>
          <ac:spMkLst>
            <pc:docMk/>
            <pc:sldMk cId="0" sldId="272"/>
            <ac:spMk id="2" creationId="{0CB71077-075B-465A-AEBC-5D7BFE178353}"/>
          </ac:spMkLst>
        </pc:spChg>
        <pc:spChg chg="mod">
          <ac:chgData name="Caleb Stott" userId="d0834688-495e-4736-828f-bcbfb99947ef" providerId="ADAL" clId="{2ACB3D9C-F03D-48BF-A7F7-8C7C27D20841}" dt="2022-03-05T22:27:44.720" v="38" actId="6549"/>
          <ac:spMkLst>
            <pc:docMk/>
            <pc:sldMk cId="0" sldId="272"/>
            <ac:spMk id="3" creationId="{B1896FEE-4873-45C5-B1F6-AC17C656BC3C}"/>
          </ac:spMkLst>
        </pc:spChg>
      </pc:sldChg>
      <pc:sldChg chg="del">
        <pc:chgData name="Caleb Stott" userId="d0834688-495e-4736-828f-bcbfb99947ef" providerId="ADAL" clId="{2ACB3D9C-F03D-48BF-A7F7-8C7C27D20841}" dt="2022-03-05T22:28:00.879" v="42" actId="47"/>
        <pc:sldMkLst>
          <pc:docMk/>
          <pc:sldMk cId="2921083374" sldId="285"/>
        </pc:sldMkLst>
      </pc:sldChg>
      <pc:sldChg chg="del">
        <pc:chgData name="Caleb Stott" userId="d0834688-495e-4736-828f-bcbfb99947ef" providerId="ADAL" clId="{2ACB3D9C-F03D-48BF-A7F7-8C7C27D20841}" dt="2022-03-05T22:28:03.404" v="43" actId="47"/>
        <pc:sldMkLst>
          <pc:docMk/>
          <pc:sldMk cId="437854503" sldId="286"/>
        </pc:sldMkLst>
      </pc:sldChg>
      <pc:sldChg chg="del">
        <pc:chgData name="Caleb Stott" userId="d0834688-495e-4736-828f-bcbfb99947ef" providerId="ADAL" clId="{2ACB3D9C-F03D-48BF-A7F7-8C7C27D20841}" dt="2022-03-05T22:28:03.836" v="44" actId="47"/>
        <pc:sldMkLst>
          <pc:docMk/>
          <pc:sldMk cId="3964111869" sldId="287"/>
        </pc:sldMkLst>
      </pc:sldChg>
      <pc:sldChg chg="del">
        <pc:chgData name="Caleb Stott" userId="d0834688-495e-4736-828f-bcbfb99947ef" providerId="ADAL" clId="{2ACB3D9C-F03D-48BF-A7F7-8C7C27D20841}" dt="2022-03-05T22:28:05.774" v="45" actId="47"/>
        <pc:sldMkLst>
          <pc:docMk/>
          <pc:sldMk cId="3568189463" sldId="288"/>
        </pc:sldMkLst>
      </pc:sldChg>
      <pc:sldChg chg="modSp mod">
        <pc:chgData name="Caleb Stott" userId="d0834688-495e-4736-828f-bcbfb99947ef" providerId="ADAL" clId="{2ACB3D9C-F03D-48BF-A7F7-8C7C27D20841}" dt="2022-03-05T23:08:00.392" v="248" actId="404"/>
        <pc:sldMkLst>
          <pc:docMk/>
          <pc:sldMk cId="3687584997" sldId="289"/>
        </pc:sldMkLst>
        <pc:spChg chg="mod">
          <ac:chgData name="Caleb Stott" userId="d0834688-495e-4736-828f-bcbfb99947ef" providerId="ADAL" clId="{2ACB3D9C-F03D-48BF-A7F7-8C7C27D20841}" dt="2022-03-05T22:26:51.308" v="18" actId="6549"/>
          <ac:spMkLst>
            <pc:docMk/>
            <pc:sldMk cId="3687584997" sldId="289"/>
            <ac:spMk id="2" creationId="{0CB71077-075B-465A-AEBC-5D7BFE178353}"/>
          </ac:spMkLst>
        </pc:spChg>
        <pc:spChg chg="mod">
          <ac:chgData name="Caleb Stott" userId="d0834688-495e-4736-828f-bcbfb99947ef" providerId="ADAL" clId="{2ACB3D9C-F03D-48BF-A7F7-8C7C27D20841}" dt="2022-03-05T23:08:00.392" v="248" actId="404"/>
          <ac:spMkLst>
            <pc:docMk/>
            <pc:sldMk cId="3687584997" sldId="289"/>
            <ac:spMk id="3" creationId="{B1896FEE-4873-45C5-B1F6-AC17C656BC3C}"/>
          </ac:spMkLst>
        </pc:spChg>
      </pc:sldChg>
      <pc:sldChg chg="del">
        <pc:chgData name="Caleb Stott" userId="d0834688-495e-4736-828f-bcbfb99947ef" providerId="ADAL" clId="{2ACB3D9C-F03D-48BF-A7F7-8C7C27D20841}" dt="2022-03-05T22:27:52.477" v="39" actId="47"/>
        <pc:sldMkLst>
          <pc:docMk/>
          <pc:sldMk cId="3534376060" sldId="290"/>
        </pc:sldMkLst>
      </pc:sldChg>
      <pc:sldChg chg="modSp mod">
        <pc:chgData name="Caleb Stott" userId="d0834688-495e-4736-828f-bcbfb99947ef" providerId="ADAL" clId="{2ACB3D9C-F03D-48BF-A7F7-8C7C27D20841}" dt="2022-03-05T23:03:17.809" v="236" actId="20577"/>
        <pc:sldMkLst>
          <pc:docMk/>
          <pc:sldMk cId="4007485889" sldId="291"/>
        </pc:sldMkLst>
        <pc:spChg chg="mod">
          <ac:chgData name="Caleb Stott" userId="d0834688-495e-4736-828f-bcbfb99947ef" providerId="ADAL" clId="{2ACB3D9C-F03D-48BF-A7F7-8C7C27D20841}" dt="2022-03-05T23:03:17.809" v="236" actId="20577"/>
          <ac:spMkLst>
            <pc:docMk/>
            <pc:sldMk cId="4007485889" sldId="291"/>
            <ac:spMk id="2" creationId="{0CB71077-075B-465A-AEBC-5D7BFE178353}"/>
          </ac:spMkLst>
        </pc:spChg>
      </pc:sldChg>
      <pc:sldChg chg="del">
        <pc:chgData name="Caleb Stott" userId="d0834688-495e-4736-828f-bcbfb99947ef" providerId="ADAL" clId="{2ACB3D9C-F03D-48BF-A7F7-8C7C27D20841}" dt="2022-03-05T22:27:57.659" v="41" actId="47"/>
        <pc:sldMkLst>
          <pc:docMk/>
          <pc:sldMk cId="1031916488" sldId="292"/>
        </pc:sldMkLst>
      </pc:sldChg>
      <pc:sldChg chg="modSp mod">
        <pc:chgData name="Caleb Stott" userId="d0834688-495e-4736-828f-bcbfb99947ef" providerId="ADAL" clId="{2ACB3D9C-F03D-48BF-A7F7-8C7C27D20841}" dt="2022-03-05T23:02:36.051" v="187" actId="948"/>
        <pc:sldMkLst>
          <pc:docMk/>
          <pc:sldMk cId="471724905" sldId="293"/>
        </pc:sldMkLst>
        <pc:spChg chg="mod">
          <ac:chgData name="Caleb Stott" userId="d0834688-495e-4736-828f-bcbfb99947ef" providerId="ADAL" clId="{2ACB3D9C-F03D-48BF-A7F7-8C7C27D20841}" dt="2022-03-05T23:02:36.051" v="187" actId="948"/>
          <ac:spMkLst>
            <pc:docMk/>
            <pc:sldMk cId="471724905" sldId="293"/>
            <ac:spMk id="2" creationId="{0CB71077-075B-465A-AEBC-5D7BFE178353}"/>
          </ac:spMkLst>
        </pc:spChg>
      </pc:sldChg>
      <pc:sldChg chg="modSp mod">
        <pc:chgData name="Caleb Stott" userId="d0834688-495e-4736-828f-bcbfb99947ef" providerId="ADAL" clId="{2ACB3D9C-F03D-48BF-A7F7-8C7C27D20841}" dt="2022-03-05T23:03:06.935" v="219" actId="1076"/>
        <pc:sldMkLst>
          <pc:docMk/>
          <pc:sldMk cId="116505027" sldId="294"/>
        </pc:sldMkLst>
        <pc:spChg chg="mod">
          <ac:chgData name="Caleb Stott" userId="d0834688-495e-4736-828f-bcbfb99947ef" providerId="ADAL" clId="{2ACB3D9C-F03D-48BF-A7F7-8C7C27D20841}" dt="2022-03-05T23:03:06.935" v="219" actId="1076"/>
          <ac:spMkLst>
            <pc:docMk/>
            <pc:sldMk cId="116505027" sldId="294"/>
            <ac:spMk id="2" creationId="{0CB71077-075B-465A-AEBC-5D7BFE178353}"/>
          </ac:spMkLst>
        </pc:spChg>
      </pc:sldChg>
      <pc:sldChg chg="modSp add mod">
        <pc:chgData name="Caleb Stott" userId="d0834688-495e-4736-828f-bcbfb99947ef" providerId="ADAL" clId="{2ACB3D9C-F03D-48BF-A7F7-8C7C27D20841}" dt="2022-03-05T22:29:11.521" v="58" actId="108"/>
        <pc:sldMkLst>
          <pc:docMk/>
          <pc:sldMk cId="1494266920" sldId="295"/>
        </pc:sldMkLst>
        <pc:spChg chg="mod">
          <ac:chgData name="Caleb Stott" userId="d0834688-495e-4736-828f-bcbfb99947ef" providerId="ADAL" clId="{2ACB3D9C-F03D-48BF-A7F7-8C7C27D20841}" dt="2022-03-05T22:29:11.521" v="58" actId="108"/>
          <ac:spMkLst>
            <pc:docMk/>
            <pc:sldMk cId="1494266920" sldId="295"/>
            <ac:spMk id="3" creationId="{B1896FEE-4873-45C5-B1F6-AC17C656BC3C}"/>
          </ac:spMkLst>
        </pc:spChg>
      </pc:sldChg>
      <pc:sldChg chg="modSp add mod">
        <pc:chgData name="Caleb Stott" userId="d0834688-495e-4736-828f-bcbfb99947ef" providerId="ADAL" clId="{2ACB3D9C-F03D-48BF-A7F7-8C7C27D20841}" dt="2022-03-05T22:29:59.755" v="70" actId="6549"/>
        <pc:sldMkLst>
          <pc:docMk/>
          <pc:sldMk cId="3591773009" sldId="296"/>
        </pc:sldMkLst>
        <pc:spChg chg="mod">
          <ac:chgData name="Caleb Stott" userId="d0834688-495e-4736-828f-bcbfb99947ef" providerId="ADAL" clId="{2ACB3D9C-F03D-48BF-A7F7-8C7C27D20841}" dt="2022-03-05T22:29:59.755" v="70" actId="6549"/>
          <ac:spMkLst>
            <pc:docMk/>
            <pc:sldMk cId="3591773009" sldId="296"/>
            <ac:spMk id="3" creationId="{B1896FEE-4873-45C5-B1F6-AC17C656BC3C}"/>
          </ac:spMkLst>
        </pc:spChg>
      </pc:sldChg>
      <pc:sldChg chg="modSp add mod">
        <pc:chgData name="Caleb Stott" userId="d0834688-495e-4736-828f-bcbfb99947ef" providerId="ADAL" clId="{2ACB3D9C-F03D-48BF-A7F7-8C7C27D20841}" dt="2022-03-05T22:30:33.132" v="80" actId="20577"/>
        <pc:sldMkLst>
          <pc:docMk/>
          <pc:sldMk cId="3167796572" sldId="297"/>
        </pc:sldMkLst>
        <pc:spChg chg="mod">
          <ac:chgData name="Caleb Stott" userId="d0834688-495e-4736-828f-bcbfb99947ef" providerId="ADAL" clId="{2ACB3D9C-F03D-48BF-A7F7-8C7C27D20841}" dt="2022-03-05T22:30:33.132" v="80" actId="20577"/>
          <ac:spMkLst>
            <pc:docMk/>
            <pc:sldMk cId="3167796572" sldId="297"/>
            <ac:spMk id="3" creationId="{B1896FEE-4873-45C5-B1F6-AC17C656BC3C}"/>
          </ac:spMkLst>
        </pc:spChg>
      </pc:sldChg>
      <pc:sldChg chg="modSp add mod ord">
        <pc:chgData name="Caleb Stott" userId="d0834688-495e-4736-828f-bcbfb99947ef" providerId="ADAL" clId="{2ACB3D9C-F03D-48BF-A7F7-8C7C27D20841}" dt="2022-03-05T23:07:53.404" v="247" actId="403"/>
        <pc:sldMkLst>
          <pc:docMk/>
          <pc:sldMk cId="335967936" sldId="298"/>
        </pc:sldMkLst>
        <pc:spChg chg="mod">
          <ac:chgData name="Caleb Stott" userId="d0834688-495e-4736-828f-bcbfb99947ef" providerId="ADAL" clId="{2ACB3D9C-F03D-48BF-A7F7-8C7C27D20841}" dt="2022-03-05T23:07:53.404" v="247" actId="403"/>
          <ac:spMkLst>
            <pc:docMk/>
            <pc:sldMk cId="335967936" sldId="298"/>
            <ac:spMk id="3" creationId="{B1896FEE-4873-45C5-B1F6-AC17C656BC3C}"/>
          </ac:spMkLst>
        </pc:spChg>
      </pc:sldChg>
      <pc:sldChg chg="modSp add mod">
        <pc:chgData name="Caleb Stott" userId="d0834688-495e-4736-828f-bcbfb99947ef" providerId="ADAL" clId="{2ACB3D9C-F03D-48BF-A7F7-8C7C27D20841}" dt="2022-03-05T23:10:58.019" v="286" actId="113"/>
        <pc:sldMkLst>
          <pc:docMk/>
          <pc:sldMk cId="3793982194" sldId="299"/>
        </pc:sldMkLst>
        <pc:spChg chg="mod">
          <ac:chgData name="Caleb Stott" userId="d0834688-495e-4736-828f-bcbfb99947ef" providerId="ADAL" clId="{2ACB3D9C-F03D-48BF-A7F7-8C7C27D20841}" dt="2022-03-05T23:10:10.456" v="265" actId="20577"/>
          <ac:spMkLst>
            <pc:docMk/>
            <pc:sldMk cId="3793982194" sldId="299"/>
            <ac:spMk id="2" creationId="{0CB71077-075B-465A-AEBC-5D7BFE178353}"/>
          </ac:spMkLst>
        </pc:spChg>
        <pc:spChg chg="mod">
          <ac:chgData name="Caleb Stott" userId="d0834688-495e-4736-828f-bcbfb99947ef" providerId="ADAL" clId="{2ACB3D9C-F03D-48BF-A7F7-8C7C27D20841}" dt="2022-03-05T23:10:58.019" v="286" actId="113"/>
          <ac:spMkLst>
            <pc:docMk/>
            <pc:sldMk cId="3793982194" sldId="299"/>
            <ac:spMk id="3" creationId="{B1896FEE-4873-45C5-B1F6-AC17C656BC3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4C80A-D7B2-4CDE-8FE9-937B5A174173}" type="datetimeFigureOut">
              <a:rPr lang="en-AU" smtClean="0"/>
              <a:t>5/03/2022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1E9A3-0AE4-4B3F-A7C0-423D5395A9F0}" type="slidenum">
              <a:rPr lang="en-AU" smtClean="0"/>
              <a:t>‹#›</a:t>
            </a:fld>
            <a:endParaRPr lang="en-AU"/>
          </a:p>
        </p:txBody>
      </p:sp>
    </p:spTree>
    <p:extLst>
      <p:ext uri="{BB962C8B-B14F-4D97-AF65-F5344CB8AC3E}">
        <p14:creationId xmlns:p14="http://schemas.microsoft.com/office/powerpoint/2010/main" val="2586347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9F1E9A3-0AE4-4B3F-A7C0-423D5395A9F0}" type="slidenum">
              <a:rPr lang="en-AU" smtClean="0"/>
              <a:t>1</a:t>
            </a:fld>
            <a:endParaRPr lang="en-AU"/>
          </a:p>
        </p:txBody>
      </p:sp>
    </p:spTree>
    <p:extLst>
      <p:ext uri="{BB962C8B-B14F-4D97-AF65-F5344CB8AC3E}">
        <p14:creationId xmlns:p14="http://schemas.microsoft.com/office/powerpoint/2010/main" val="1295577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95B72B2B-474C-414C-9811-6C7EEC05805B}"/>
              </a:ext>
            </a:extLst>
          </p:cNvPr>
          <p:cNvSpPr>
            <a:spLocks noGrp="1"/>
          </p:cNvSpPr>
          <p:nvPr>
            <p:ph type="dt" sz="half" idx="10"/>
          </p:nvPr>
        </p:nvSpPr>
        <p:spPr/>
        <p:txBody>
          <a:bodyPr/>
          <a:lstStyle>
            <a:lvl1pPr>
              <a:defRPr/>
            </a:lvl1pPr>
          </a:lstStyle>
          <a:p>
            <a:fld id="{1B4122B1-F51C-446F-B23D-75B1075EEA60}" type="datetimeFigureOut">
              <a:rPr lang="en-US" altLang="en-US"/>
              <a:pPr/>
              <a:t>3/5/2022</a:t>
            </a:fld>
            <a:endParaRPr lang="en-US" altLang="en-US"/>
          </a:p>
        </p:txBody>
      </p:sp>
      <p:sp>
        <p:nvSpPr>
          <p:cNvPr id="5" name="Footer Placeholder 4">
            <a:extLst>
              <a:ext uri="{FF2B5EF4-FFF2-40B4-BE49-F238E27FC236}">
                <a16:creationId xmlns:a16="http://schemas.microsoft.com/office/drawing/2014/main" id="{7F3E6CD5-302E-4E74-BA87-3CA04EDCF8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A7676C9-BFD1-4A27-A64A-03CF57A4EC29}"/>
              </a:ext>
            </a:extLst>
          </p:cNvPr>
          <p:cNvSpPr>
            <a:spLocks noGrp="1"/>
          </p:cNvSpPr>
          <p:nvPr>
            <p:ph type="sldNum" sz="quarter" idx="12"/>
          </p:nvPr>
        </p:nvSpPr>
        <p:spPr/>
        <p:txBody>
          <a:bodyPr/>
          <a:lstStyle>
            <a:lvl1pPr>
              <a:defRPr/>
            </a:lvl1pPr>
          </a:lstStyle>
          <a:p>
            <a:fld id="{1DA9B849-CEF9-4C5F-A376-6B1A57F52F14}" type="slidenum">
              <a:rPr lang="en-US" altLang="en-US"/>
              <a:pPr/>
              <a:t>‹#›</a:t>
            </a:fld>
            <a:endParaRPr lang="en-US" altLang="en-US"/>
          </a:p>
        </p:txBody>
      </p:sp>
    </p:spTree>
    <p:extLst>
      <p:ext uri="{BB962C8B-B14F-4D97-AF65-F5344CB8AC3E}">
        <p14:creationId xmlns:p14="http://schemas.microsoft.com/office/powerpoint/2010/main" val="3905309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269FD8-829E-4F09-8E0D-A2A4E21648AC}"/>
              </a:ext>
            </a:extLst>
          </p:cNvPr>
          <p:cNvSpPr>
            <a:spLocks noGrp="1"/>
          </p:cNvSpPr>
          <p:nvPr>
            <p:ph type="dt" sz="half" idx="10"/>
          </p:nvPr>
        </p:nvSpPr>
        <p:spPr/>
        <p:txBody>
          <a:bodyPr/>
          <a:lstStyle>
            <a:lvl1pPr>
              <a:defRPr/>
            </a:lvl1pPr>
          </a:lstStyle>
          <a:p>
            <a:fld id="{5180F81B-2E36-476B-9C69-18009F5651EB}" type="datetimeFigureOut">
              <a:rPr lang="en-US" altLang="en-US"/>
              <a:pPr/>
              <a:t>3/5/2022</a:t>
            </a:fld>
            <a:endParaRPr lang="en-US" altLang="en-US"/>
          </a:p>
        </p:txBody>
      </p:sp>
      <p:sp>
        <p:nvSpPr>
          <p:cNvPr id="5" name="Footer Placeholder 4">
            <a:extLst>
              <a:ext uri="{FF2B5EF4-FFF2-40B4-BE49-F238E27FC236}">
                <a16:creationId xmlns:a16="http://schemas.microsoft.com/office/drawing/2014/main" id="{899C5E2D-E801-4642-877C-B532908CB49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8F78D5F-BE1A-4956-9D08-A175572FC315}"/>
              </a:ext>
            </a:extLst>
          </p:cNvPr>
          <p:cNvSpPr>
            <a:spLocks noGrp="1"/>
          </p:cNvSpPr>
          <p:nvPr>
            <p:ph type="sldNum" sz="quarter" idx="12"/>
          </p:nvPr>
        </p:nvSpPr>
        <p:spPr/>
        <p:txBody>
          <a:bodyPr/>
          <a:lstStyle>
            <a:lvl1pPr>
              <a:defRPr/>
            </a:lvl1pPr>
          </a:lstStyle>
          <a:p>
            <a:fld id="{ECEB01A1-C17B-4A75-8073-3C5831830554}" type="slidenum">
              <a:rPr lang="en-US" altLang="en-US"/>
              <a:pPr/>
              <a:t>‹#›</a:t>
            </a:fld>
            <a:endParaRPr lang="en-US" altLang="en-US"/>
          </a:p>
        </p:txBody>
      </p:sp>
    </p:spTree>
    <p:extLst>
      <p:ext uri="{BB962C8B-B14F-4D97-AF65-F5344CB8AC3E}">
        <p14:creationId xmlns:p14="http://schemas.microsoft.com/office/powerpoint/2010/main" val="3450928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708447-4AFB-4669-AF04-83AF645CF83B}"/>
              </a:ext>
            </a:extLst>
          </p:cNvPr>
          <p:cNvSpPr>
            <a:spLocks noGrp="1"/>
          </p:cNvSpPr>
          <p:nvPr>
            <p:ph type="dt" sz="half" idx="10"/>
          </p:nvPr>
        </p:nvSpPr>
        <p:spPr/>
        <p:txBody>
          <a:bodyPr/>
          <a:lstStyle>
            <a:lvl1pPr>
              <a:defRPr/>
            </a:lvl1pPr>
          </a:lstStyle>
          <a:p>
            <a:fld id="{B1C55D70-D0FA-4390-88A3-DE816E068AF3}" type="datetimeFigureOut">
              <a:rPr lang="en-US" altLang="en-US"/>
              <a:pPr/>
              <a:t>3/5/2022</a:t>
            </a:fld>
            <a:endParaRPr lang="en-US" altLang="en-US"/>
          </a:p>
        </p:txBody>
      </p:sp>
      <p:sp>
        <p:nvSpPr>
          <p:cNvPr id="5" name="Footer Placeholder 4">
            <a:extLst>
              <a:ext uri="{FF2B5EF4-FFF2-40B4-BE49-F238E27FC236}">
                <a16:creationId xmlns:a16="http://schemas.microsoft.com/office/drawing/2014/main" id="{A74C5DBE-8C80-46B0-B368-6486D746A54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1551800-1F78-4A6F-BD3F-E3E2FD7DA14A}"/>
              </a:ext>
            </a:extLst>
          </p:cNvPr>
          <p:cNvSpPr>
            <a:spLocks noGrp="1"/>
          </p:cNvSpPr>
          <p:nvPr>
            <p:ph type="sldNum" sz="quarter" idx="12"/>
          </p:nvPr>
        </p:nvSpPr>
        <p:spPr/>
        <p:txBody>
          <a:bodyPr/>
          <a:lstStyle>
            <a:lvl1pPr>
              <a:defRPr/>
            </a:lvl1pPr>
          </a:lstStyle>
          <a:p>
            <a:fld id="{5D79C3D8-3925-4FFC-8FCF-ABE9DA53529B}" type="slidenum">
              <a:rPr lang="en-US" altLang="en-US"/>
              <a:pPr/>
              <a:t>‹#›</a:t>
            </a:fld>
            <a:endParaRPr lang="en-US" altLang="en-US"/>
          </a:p>
        </p:txBody>
      </p:sp>
    </p:spTree>
    <p:extLst>
      <p:ext uri="{BB962C8B-B14F-4D97-AF65-F5344CB8AC3E}">
        <p14:creationId xmlns:p14="http://schemas.microsoft.com/office/powerpoint/2010/main" val="1494817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FA095-251C-4E15-82EE-C18A423CB21B}"/>
              </a:ext>
            </a:extLst>
          </p:cNvPr>
          <p:cNvSpPr>
            <a:spLocks noGrp="1"/>
          </p:cNvSpPr>
          <p:nvPr>
            <p:ph type="dt" sz="half" idx="10"/>
          </p:nvPr>
        </p:nvSpPr>
        <p:spPr/>
        <p:txBody>
          <a:bodyPr/>
          <a:lstStyle>
            <a:lvl1pPr>
              <a:defRPr/>
            </a:lvl1pPr>
          </a:lstStyle>
          <a:p>
            <a:fld id="{B95F6287-79A4-4554-BC67-27DA618609D5}" type="datetimeFigureOut">
              <a:rPr lang="en-US" altLang="en-US"/>
              <a:pPr/>
              <a:t>3/5/2022</a:t>
            </a:fld>
            <a:endParaRPr lang="en-US" altLang="en-US"/>
          </a:p>
        </p:txBody>
      </p:sp>
      <p:sp>
        <p:nvSpPr>
          <p:cNvPr id="5" name="Footer Placeholder 4">
            <a:extLst>
              <a:ext uri="{FF2B5EF4-FFF2-40B4-BE49-F238E27FC236}">
                <a16:creationId xmlns:a16="http://schemas.microsoft.com/office/drawing/2014/main" id="{99CE064B-7150-43C4-A420-8DD59720814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C04D02D-111A-4B77-9B39-041AD86F7D01}"/>
              </a:ext>
            </a:extLst>
          </p:cNvPr>
          <p:cNvSpPr>
            <a:spLocks noGrp="1"/>
          </p:cNvSpPr>
          <p:nvPr>
            <p:ph type="sldNum" sz="quarter" idx="12"/>
          </p:nvPr>
        </p:nvSpPr>
        <p:spPr/>
        <p:txBody>
          <a:bodyPr/>
          <a:lstStyle>
            <a:lvl1pPr>
              <a:defRPr/>
            </a:lvl1pPr>
          </a:lstStyle>
          <a:p>
            <a:fld id="{DCB75076-BB96-4233-8657-04523F54992E}" type="slidenum">
              <a:rPr lang="en-US" altLang="en-US"/>
              <a:pPr/>
              <a:t>‹#›</a:t>
            </a:fld>
            <a:endParaRPr lang="en-US" altLang="en-US"/>
          </a:p>
        </p:txBody>
      </p:sp>
    </p:spTree>
    <p:extLst>
      <p:ext uri="{BB962C8B-B14F-4D97-AF65-F5344CB8AC3E}">
        <p14:creationId xmlns:p14="http://schemas.microsoft.com/office/powerpoint/2010/main" val="3829804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4E7F-CC8E-4173-A1A8-D8958051CE42}"/>
              </a:ext>
            </a:extLst>
          </p:cNvPr>
          <p:cNvSpPr>
            <a:spLocks noGrp="1"/>
          </p:cNvSpPr>
          <p:nvPr>
            <p:ph type="dt" sz="half" idx="10"/>
          </p:nvPr>
        </p:nvSpPr>
        <p:spPr/>
        <p:txBody>
          <a:bodyPr/>
          <a:lstStyle>
            <a:lvl1pPr>
              <a:defRPr/>
            </a:lvl1pPr>
          </a:lstStyle>
          <a:p>
            <a:fld id="{5F0937A7-C62C-489F-AF88-0D390320E9E5}" type="datetimeFigureOut">
              <a:rPr lang="en-US" altLang="en-US"/>
              <a:pPr/>
              <a:t>3/5/2022</a:t>
            </a:fld>
            <a:endParaRPr lang="en-US" altLang="en-US"/>
          </a:p>
        </p:txBody>
      </p:sp>
      <p:sp>
        <p:nvSpPr>
          <p:cNvPr id="5" name="Footer Placeholder 4">
            <a:extLst>
              <a:ext uri="{FF2B5EF4-FFF2-40B4-BE49-F238E27FC236}">
                <a16:creationId xmlns:a16="http://schemas.microsoft.com/office/drawing/2014/main" id="{F61E8877-F9F6-4172-8D3D-07B86B9ECF0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0B06CCF-07C0-4C75-916F-FB42A84E1554}"/>
              </a:ext>
            </a:extLst>
          </p:cNvPr>
          <p:cNvSpPr>
            <a:spLocks noGrp="1"/>
          </p:cNvSpPr>
          <p:nvPr>
            <p:ph type="sldNum" sz="quarter" idx="12"/>
          </p:nvPr>
        </p:nvSpPr>
        <p:spPr/>
        <p:txBody>
          <a:bodyPr/>
          <a:lstStyle>
            <a:lvl1pPr>
              <a:defRPr/>
            </a:lvl1pPr>
          </a:lstStyle>
          <a:p>
            <a:fld id="{5D39C949-C3A0-4465-8F1F-64484A9FF101}" type="slidenum">
              <a:rPr lang="en-US" altLang="en-US"/>
              <a:pPr/>
              <a:t>‹#›</a:t>
            </a:fld>
            <a:endParaRPr lang="en-US" altLang="en-US"/>
          </a:p>
        </p:txBody>
      </p:sp>
    </p:spTree>
    <p:extLst>
      <p:ext uri="{BB962C8B-B14F-4D97-AF65-F5344CB8AC3E}">
        <p14:creationId xmlns:p14="http://schemas.microsoft.com/office/powerpoint/2010/main" val="281193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7E48AD7-177D-4D12-8A18-B2516D5AB6A2}"/>
              </a:ext>
            </a:extLst>
          </p:cNvPr>
          <p:cNvSpPr>
            <a:spLocks noGrp="1"/>
          </p:cNvSpPr>
          <p:nvPr>
            <p:ph type="dt" sz="half" idx="10"/>
          </p:nvPr>
        </p:nvSpPr>
        <p:spPr/>
        <p:txBody>
          <a:bodyPr/>
          <a:lstStyle>
            <a:lvl1pPr>
              <a:defRPr/>
            </a:lvl1pPr>
          </a:lstStyle>
          <a:p>
            <a:fld id="{90C3410D-5EE2-4642-8483-CE858151BE3E}" type="datetimeFigureOut">
              <a:rPr lang="en-US" altLang="en-US"/>
              <a:pPr/>
              <a:t>3/5/2022</a:t>
            </a:fld>
            <a:endParaRPr lang="en-US" altLang="en-US"/>
          </a:p>
        </p:txBody>
      </p:sp>
      <p:sp>
        <p:nvSpPr>
          <p:cNvPr id="6" name="Footer Placeholder 4">
            <a:extLst>
              <a:ext uri="{FF2B5EF4-FFF2-40B4-BE49-F238E27FC236}">
                <a16:creationId xmlns:a16="http://schemas.microsoft.com/office/drawing/2014/main" id="{D3D7AA85-C696-47FC-BDAD-DB1066A1EDB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5B2D175-C368-45B2-ABAC-53119CA369AC}"/>
              </a:ext>
            </a:extLst>
          </p:cNvPr>
          <p:cNvSpPr>
            <a:spLocks noGrp="1"/>
          </p:cNvSpPr>
          <p:nvPr>
            <p:ph type="sldNum" sz="quarter" idx="12"/>
          </p:nvPr>
        </p:nvSpPr>
        <p:spPr/>
        <p:txBody>
          <a:bodyPr/>
          <a:lstStyle>
            <a:lvl1pPr>
              <a:defRPr/>
            </a:lvl1pPr>
          </a:lstStyle>
          <a:p>
            <a:fld id="{082EFEF2-33B6-4C9C-86C2-FFCF4FE6A3B1}" type="slidenum">
              <a:rPr lang="en-US" altLang="en-US"/>
              <a:pPr/>
              <a:t>‹#›</a:t>
            </a:fld>
            <a:endParaRPr lang="en-US" altLang="en-US"/>
          </a:p>
        </p:txBody>
      </p:sp>
    </p:spTree>
    <p:extLst>
      <p:ext uri="{BB962C8B-B14F-4D97-AF65-F5344CB8AC3E}">
        <p14:creationId xmlns:p14="http://schemas.microsoft.com/office/powerpoint/2010/main" val="232364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FC63F2C-0CA1-4142-9767-64132A7AC83F}"/>
              </a:ext>
            </a:extLst>
          </p:cNvPr>
          <p:cNvSpPr>
            <a:spLocks noGrp="1"/>
          </p:cNvSpPr>
          <p:nvPr>
            <p:ph type="dt" sz="half" idx="10"/>
          </p:nvPr>
        </p:nvSpPr>
        <p:spPr/>
        <p:txBody>
          <a:bodyPr/>
          <a:lstStyle>
            <a:lvl1pPr>
              <a:defRPr/>
            </a:lvl1pPr>
          </a:lstStyle>
          <a:p>
            <a:fld id="{C223C587-7C5F-4F7C-BF83-CBC7B933AB3B}" type="datetimeFigureOut">
              <a:rPr lang="en-US" altLang="en-US"/>
              <a:pPr/>
              <a:t>3/5/2022</a:t>
            </a:fld>
            <a:endParaRPr lang="en-US" altLang="en-US"/>
          </a:p>
        </p:txBody>
      </p:sp>
      <p:sp>
        <p:nvSpPr>
          <p:cNvPr id="8" name="Footer Placeholder 4">
            <a:extLst>
              <a:ext uri="{FF2B5EF4-FFF2-40B4-BE49-F238E27FC236}">
                <a16:creationId xmlns:a16="http://schemas.microsoft.com/office/drawing/2014/main" id="{638A2FC0-D3CC-448B-9525-20ACC0FE36E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2353CA7-7FE7-4356-9AB6-89FA90CB7C1F}"/>
              </a:ext>
            </a:extLst>
          </p:cNvPr>
          <p:cNvSpPr>
            <a:spLocks noGrp="1"/>
          </p:cNvSpPr>
          <p:nvPr>
            <p:ph type="sldNum" sz="quarter" idx="12"/>
          </p:nvPr>
        </p:nvSpPr>
        <p:spPr/>
        <p:txBody>
          <a:bodyPr/>
          <a:lstStyle>
            <a:lvl1pPr>
              <a:defRPr/>
            </a:lvl1pPr>
          </a:lstStyle>
          <a:p>
            <a:fld id="{A9E641F2-E06F-4102-8730-9E75AAADFE9B}" type="slidenum">
              <a:rPr lang="en-US" altLang="en-US"/>
              <a:pPr/>
              <a:t>‹#›</a:t>
            </a:fld>
            <a:endParaRPr lang="en-US" altLang="en-US"/>
          </a:p>
        </p:txBody>
      </p:sp>
    </p:spTree>
    <p:extLst>
      <p:ext uri="{BB962C8B-B14F-4D97-AF65-F5344CB8AC3E}">
        <p14:creationId xmlns:p14="http://schemas.microsoft.com/office/powerpoint/2010/main" val="2737270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2B8AFB0-86A4-4B7E-936C-0D0F070E792F}"/>
              </a:ext>
            </a:extLst>
          </p:cNvPr>
          <p:cNvSpPr>
            <a:spLocks noGrp="1"/>
          </p:cNvSpPr>
          <p:nvPr>
            <p:ph type="dt" sz="half" idx="10"/>
          </p:nvPr>
        </p:nvSpPr>
        <p:spPr/>
        <p:txBody>
          <a:bodyPr/>
          <a:lstStyle>
            <a:lvl1pPr>
              <a:defRPr/>
            </a:lvl1pPr>
          </a:lstStyle>
          <a:p>
            <a:fld id="{AFDF0EC2-62D1-405B-8ADD-BA803708F226}" type="datetimeFigureOut">
              <a:rPr lang="en-US" altLang="en-US"/>
              <a:pPr/>
              <a:t>3/5/2022</a:t>
            </a:fld>
            <a:endParaRPr lang="en-US" altLang="en-US"/>
          </a:p>
        </p:txBody>
      </p:sp>
      <p:sp>
        <p:nvSpPr>
          <p:cNvPr id="4" name="Footer Placeholder 4">
            <a:extLst>
              <a:ext uri="{FF2B5EF4-FFF2-40B4-BE49-F238E27FC236}">
                <a16:creationId xmlns:a16="http://schemas.microsoft.com/office/drawing/2014/main" id="{AC389325-BBE3-47D3-A3E4-C2430E145F3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82F2901-16AF-4E5D-9F85-B9ACB8307DA5}"/>
              </a:ext>
            </a:extLst>
          </p:cNvPr>
          <p:cNvSpPr>
            <a:spLocks noGrp="1"/>
          </p:cNvSpPr>
          <p:nvPr>
            <p:ph type="sldNum" sz="quarter" idx="12"/>
          </p:nvPr>
        </p:nvSpPr>
        <p:spPr/>
        <p:txBody>
          <a:bodyPr/>
          <a:lstStyle>
            <a:lvl1pPr>
              <a:defRPr/>
            </a:lvl1pPr>
          </a:lstStyle>
          <a:p>
            <a:fld id="{B5B7D0D3-D7CE-4CA6-8620-A516242D6FE0}" type="slidenum">
              <a:rPr lang="en-US" altLang="en-US"/>
              <a:pPr/>
              <a:t>‹#›</a:t>
            </a:fld>
            <a:endParaRPr lang="en-US" altLang="en-US"/>
          </a:p>
        </p:txBody>
      </p:sp>
    </p:spTree>
    <p:extLst>
      <p:ext uri="{BB962C8B-B14F-4D97-AF65-F5344CB8AC3E}">
        <p14:creationId xmlns:p14="http://schemas.microsoft.com/office/powerpoint/2010/main" val="375215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6A706B8-2670-4186-9FBB-2C60EF3EF879}"/>
              </a:ext>
            </a:extLst>
          </p:cNvPr>
          <p:cNvSpPr>
            <a:spLocks noGrp="1"/>
          </p:cNvSpPr>
          <p:nvPr>
            <p:ph type="dt" sz="half" idx="10"/>
          </p:nvPr>
        </p:nvSpPr>
        <p:spPr/>
        <p:txBody>
          <a:bodyPr/>
          <a:lstStyle>
            <a:lvl1pPr>
              <a:defRPr/>
            </a:lvl1pPr>
          </a:lstStyle>
          <a:p>
            <a:fld id="{DDE8D6E2-8958-42D5-B4DF-8F6CBD24E9DF}" type="datetimeFigureOut">
              <a:rPr lang="en-US" altLang="en-US"/>
              <a:pPr/>
              <a:t>3/5/2022</a:t>
            </a:fld>
            <a:endParaRPr lang="en-US" altLang="en-US"/>
          </a:p>
        </p:txBody>
      </p:sp>
      <p:sp>
        <p:nvSpPr>
          <p:cNvPr id="3" name="Footer Placeholder 4">
            <a:extLst>
              <a:ext uri="{FF2B5EF4-FFF2-40B4-BE49-F238E27FC236}">
                <a16:creationId xmlns:a16="http://schemas.microsoft.com/office/drawing/2014/main" id="{3EC82275-85E5-47C8-BA9B-2DBEA60802A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DEEC093-5B04-4882-AE1A-2B5DD61422CB}"/>
              </a:ext>
            </a:extLst>
          </p:cNvPr>
          <p:cNvSpPr>
            <a:spLocks noGrp="1"/>
          </p:cNvSpPr>
          <p:nvPr>
            <p:ph type="sldNum" sz="quarter" idx="12"/>
          </p:nvPr>
        </p:nvSpPr>
        <p:spPr/>
        <p:txBody>
          <a:bodyPr/>
          <a:lstStyle>
            <a:lvl1pPr>
              <a:defRPr/>
            </a:lvl1pPr>
          </a:lstStyle>
          <a:p>
            <a:fld id="{C0785405-D1CA-4896-BE1B-B35C5D8FA567}" type="slidenum">
              <a:rPr lang="en-US" altLang="en-US"/>
              <a:pPr/>
              <a:t>‹#›</a:t>
            </a:fld>
            <a:endParaRPr lang="en-US" altLang="en-US"/>
          </a:p>
        </p:txBody>
      </p:sp>
    </p:spTree>
    <p:extLst>
      <p:ext uri="{BB962C8B-B14F-4D97-AF65-F5344CB8AC3E}">
        <p14:creationId xmlns:p14="http://schemas.microsoft.com/office/powerpoint/2010/main" val="885037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1710718-15DE-4662-929C-39E14FDA7416}"/>
              </a:ext>
            </a:extLst>
          </p:cNvPr>
          <p:cNvSpPr>
            <a:spLocks noGrp="1"/>
          </p:cNvSpPr>
          <p:nvPr>
            <p:ph type="dt" sz="half" idx="10"/>
          </p:nvPr>
        </p:nvSpPr>
        <p:spPr/>
        <p:txBody>
          <a:bodyPr/>
          <a:lstStyle>
            <a:lvl1pPr>
              <a:defRPr/>
            </a:lvl1pPr>
          </a:lstStyle>
          <a:p>
            <a:fld id="{0391A08E-A5FA-4E6C-87E1-8CD97E7C548C}" type="datetimeFigureOut">
              <a:rPr lang="en-US" altLang="en-US"/>
              <a:pPr/>
              <a:t>3/5/2022</a:t>
            </a:fld>
            <a:endParaRPr lang="en-US" altLang="en-US"/>
          </a:p>
        </p:txBody>
      </p:sp>
      <p:sp>
        <p:nvSpPr>
          <p:cNvPr id="6" name="Footer Placeholder 4">
            <a:extLst>
              <a:ext uri="{FF2B5EF4-FFF2-40B4-BE49-F238E27FC236}">
                <a16:creationId xmlns:a16="http://schemas.microsoft.com/office/drawing/2014/main" id="{54B70DC4-6BB6-4FF5-ACB0-A5F7D85B2F1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03FF074-0F2C-484C-AFFF-121AEB13CFAB}"/>
              </a:ext>
            </a:extLst>
          </p:cNvPr>
          <p:cNvSpPr>
            <a:spLocks noGrp="1"/>
          </p:cNvSpPr>
          <p:nvPr>
            <p:ph type="sldNum" sz="quarter" idx="12"/>
          </p:nvPr>
        </p:nvSpPr>
        <p:spPr/>
        <p:txBody>
          <a:bodyPr/>
          <a:lstStyle>
            <a:lvl1pPr>
              <a:defRPr/>
            </a:lvl1pPr>
          </a:lstStyle>
          <a:p>
            <a:fld id="{71D74915-BEBD-452B-B511-C5EC217752B6}" type="slidenum">
              <a:rPr lang="en-US" altLang="en-US"/>
              <a:pPr/>
              <a:t>‹#›</a:t>
            </a:fld>
            <a:endParaRPr lang="en-US" altLang="en-US"/>
          </a:p>
        </p:txBody>
      </p:sp>
    </p:spTree>
    <p:extLst>
      <p:ext uri="{BB962C8B-B14F-4D97-AF65-F5344CB8AC3E}">
        <p14:creationId xmlns:p14="http://schemas.microsoft.com/office/powerpoint/2010/main" val="214123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0EC1136-978E-4982-86F1-4000FAC117BD}"/>
              </a:ext>
            </a:extLst>
          </p:cNvPr>
          <p:cNvSpPr>
            <a:spLocks noGrp="1"/>
          </p:cNvSpPr>
          <p:nvPr>
            <p:ph type="dt" sz="half" idx="10"/>
          </p:nvPr>
        </p:nvSpPr>
        <p:spPr/>
        <p:txBody>
          <a:bodyPr/>
          <a:lstStyle>
            <a:lvl1pPr>
              <a:defRPr/>
            </a:lvl1pPr>
          </a:lstStyle>
          <a:p>
            <a:fld id="{6DFEF807-7CF4-420D-889B-59EFAEE9EFBA}" type="datetimeFigureOut">
              <a:rPr lang="en-US" altLang="en-US"/>
              <a:pPr/>
              <a:t>3/5/2022</a:t>
            </a:fld>
            <a:endParaRPr lang="en-US" altLang="en-US"/>
          </a:p>
        </p:txBody>
      </p:sp>
      <p:sp>
        <p:nvSpPr>
          <p:cNvPr id="6" name="Footer Placeholder 4">
            <a:extLst>
              <a:ext uri="{FF2B5EF4-FFF2-40B4-BE49-F238E27FC236}">
                <a16:creationId xmlns:a16="http://schemas.microsoft.com/office/drawing/2014/main" id="{4A3D0993-5E9A-4724-AE5A-1FBD3F318B5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2B0EC8F-8C0E-4747-9045-9A7B3EF29552}"/>
              </a:ext>
            </a:extLst>
          </p:cNvPr>
          <p:cNvSpPr>
            <a:spLocks noGrp="1"/>
          </p:cNvSpPr>
          <p:nvPr>
            <p:ph type="sldNum" sz="quarter" idx="12"/>
          </p:nvPr>
        </p:nvSpPr>
        <p:spPr/>
        <p:txBody>
          <a:bodyPr/>
          <a:lstStyle>
            <a:lvl1pPr>
              <a:defRPr/>
            </a:lvl1pPr>
          </a:lstStyle>
          <a:p>
            <a:fld id="{858FF2FB-DD0F-4991-967D-487DFEBEA2F2}" type="slidenum">
              <a:rPr lang="en-US" altLang="en-US"/>
              <a:pPr/>
              <a:t>‹#›</a:t>
            </a:fld>
            <a:endParaRPr lang="en-US" altLang="en-US"/>
          </a:p>
        </p:txBody>
      </p:sp>
    </p:spTree>
    <p:extLst>
      <p:ext uri="{BB962C8B-B14F-4D97-AF65-F5344CB8AC3E}">
        <p14:creationId xmlns:p14="http://schemas.microsoft.com/office/powerpoint/2010/main" val="186496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8A64131-13BE-4E0B-B2E3-290B6BED50D9}"/>
              </a:ext>
            </a:extLst>
          </p:cNvPr>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F015E3D-AD72-4077-B242-D3AC0E4339C7}"/>
              </a:ext>
            </a:extLst>
          </p:cNvPr>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13FEDE6-8684-4024-AED1-F17854779A0E}"/>
              </a:ext>
            </a:extLst>
          </p:cNvPr>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1E5A8406-3D8B-41E2-9843-D63586F4D98C}" type="datetimeFigureOut">
              <a:rPr lang="en-US" altLang="en-US"/>
              <a:pPr/>
              <a:t>3/5/2022</a:t>
            </a:fld>
            <a:endParaRPr lang="en-US" altLang="en-US"/>
          </a:p>
        </p:txBody>
      </p:sp>
      <p:sp>
        <p:nvSpPr>
          <p:cNvPr id="5" name="Footer Placeholder 4">
            <a:extLst>
              <a:ext uri="{FF2B5EF4-FFF2-40B4-BE49-F238E27FC236}">
                <a16:creationId xmlns:a16="http://schemas.microsoft.com/office/drawing/2014/main" id="{E55938AB-FA6A-4BD3-8E5D-56D1EAC0DBE3}"/>
              </a:ext>
            </a:extLst>
          </p:cNvPr>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A5C50A96-07DB-4420-B9BA-C5729F185573}"/>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B5129B55-EC50-47CD-A8C2-9807BCBCA74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1DD7E9-6FFD-4138-80C9-C9CE94C8EE82}"/>
              </a:ext>
            </a:extLst>
          </p:cNvPr>
          <p:cNvSpPr txBox="1"/>
          <p:nvPr/>
        </p:nvSpPr>
        <p:spPr>
          <a:xfrm>
            <a:off x="1255059" y="3823811"/>
            <a:ext cx="2187990" cy="523220"/>
          </a:xfrm>
          <a:prstGeom prst="rect">
            <a:avLst/>
          </a:prstGeom>
          <a:noFill/>
        </p:spPr>
        <p:txBody>
          <a:bodyPr wrap="square" rtlCol="0">
            <a:spAutoFit/>
          </a:bodyPr>
          <a:lstStyle/>
          <a:p>
            <a:r>
              <a:rPr lang="en-AU" sz="2800" dirty="0">
                <a:solidFill>
                  <a:srgbClr val="FEE365"/>
                </a:solidFill>
                <a:latin typeface="Raleway" pitchFamily="2" charset="0"/>
              </a:rPr>
              <a:t>The Life of</a:t>
            </a:r>
          </a:p>
        </p:txBody>
      </p:sp>
      <p:sp>
        <p:nvSpPr>
          <p:cNvPr id="3" name="TextBox 2">
            <a:extLst>
              <a:ext uri="{FF2B5EF4-FFF2-40B4-BE49-F238E27FC236}">
                <a16:creationId xmlns:a16="http://schemas.microsoft.com/office/drawing/2014/main" id="{3CA41122-61AE-416A-A82F-27774E0C3132}"/>
              </a:ext>
            </a:extLst>
          </p:cNvPr>
          <p:cNvSpPr txBox="1"/>
          <p:nvPr/>
        </p:nvSpPr>
        <p:spPr>
          <a:xfrm>
            <a:off x="3272735" y="3632245"/>
            <a:ext cx="3931775" cy="1200329"/>
          </a:xfrm>
          <a:prstGeom prst="rect">
            <a:avLst/>
          </a:prstGeom>
          <a:noFill/>
        </p:spPr>
        <p:txBody>
          <a:bodyPr wrap="square" rtlCol="0">
            <a:spAutoFit/>
          </a:bodyPr>
          <a:lstStyle/>
          <a:p>
            <a:r>
              <a:rPr lang="en-AU" sz="7200" dirty="0">
                <a:solidFill>
                  <a:schemeClr val="bg1"/>
                </a:solidFill>
                <a:effectLst>
                  <a:outerShdw blurRad="50800" dist="38100" dir="2700000" algn="tl" rotWithShape="0">
                    <a:prstClr val="black">
                      <a:alpha val="40000"/>
                    </a:prstClr>
                  </a:outerShdw>
                </a:effectLst>
                <a:latin typeface="CMG Sans ExtraBold" panose="00000900000000000000" pitchFamily="2" charset="0"/>
              </a:rPr>
              <a:t>MOSES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3:1-10</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954107"/>
          </a:xfrm>
          <a:prstGeom prst="rect">
            <a:avLst/>
          </a:prstGeom>
          <a:noFill/>
        </p:spPr>
        <p:txBody>
          <a:bodyPr wrap="square" rtlCol="0">
            <a:spAutoFit/>
          </a:bodyPr>
          <a:lstStyle/>
          <a:p>
            <a:pPr>
              <a:spcAft>
                <a:spcPts val="1200"/>
              </a:spcAft>
            </a:pPr>
            <a:r>
              <a:rPr lang="en-AU" sz="2800" b="1" dirty="0">
                <a:solidFill>
                  <a:srgbClr val="000000"/>
                </a:solidFill>
              </a:rPr>
              <a:t>“…Now go, for I am sending you to Pharaoh. You must lead my people Israel out of Egypt.”</a:t>
            </a: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35967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1 Corinthians 1:Exodus 3:1-10</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3416320"/>
          </a:xfrm>
          <a:prstGeom prst="rect">
            <a:avLst/>
          </a:prstGeom>
          <a:noFill/>
        </p:spPr>
        <p:txBody>
          <a:bodyPr wrap="square" rtlCol="0">
            <a:spAutoFit/>
          </a:bodyPr>
          <a:lstStyle/>
          <a:p>
            <a:pPr>
              <a:spcAft>
                <a:spcPts val="1200"/>
              </a:spcAft>
            </a:pPr>
            <a:r>
              <a:rPr lang="en-AU" sz="2400" b="1" dirty="0">
                <a:solidFill>
                  <a:srgbClr val="000000"/>
                </a:solidFill>
                <a:effectLst/>
                <a:latin typeface="+mn-lt"/>
                <a:ea typeface="Calibri" panose="020F0502020204030204" pitchFamily="34" charset="0"/>
                <a:cs typeface="Calibri" panose="020F0502020204030204" pitchFamily="34" charset="0"/>
              </a:rPr>
              <a:t>Remember, dear brothers and sisters, that few of you were wise in the world’s eyes or powerful or wealthy when God called you. Instead, God chose things the world considers foolish in order to shame those who think they are wise. And he chose things that are powerless to shame those who are powerful. God chose things despised by the world, things counted as nothing at all, and used them to bring to nothing what the world considers important. As a result, no one can ever boast in the presence of God. </a:t>
            </a: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93982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559031" y="1802309"/>
            <a:ext cx="8025938" cy="769441"/>
          </a:xfrm>
          <a:prstGeom prst="rect">
            <a:avLst/>
          </a:prstGeom>
          <a:noFill/>
        </p:spPr>
        <p:txBody>
          <a:bodyPr wrap="square" rtlCol="0">
            <a:spAutoFit/>
          </a:bodyPr>
          <a:lstStyle/>
          <a:p>
            <a:pPr algn="ctr"/>
            <a:r>
              <a:rPr lang="en-AU" sz="4400" dirty="0">
                <a:latin typeface="Gotham Bold" panose="02000803030000020004" pitchFamily="2" charset="0"/>
              </a:rPr>
              <a:t>An ordinary man</a:t>
            </a:r>
            <a:endParaRPr lang="en-AU" sz="3200" dirty="0">
              <a:latin typeface="Gotham Bold" panose="02000803030000020004" pitchFamily="2" charset="0"/>
            </a:endParaRPr>
          </a:p>
        </p:txBody>
      </p:sp>
    </p:spTree>
    <p:extLst>
      <p:ext uri="{BB962C8B-B14F-4D97-AF65-F5344CB8AC3E}">
        <p14:creationId xmlns:p14="http://schemas.microsoft.com/office/powerpoint/2010/main" val="4007485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2 Corinthians 4:7</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1915974"/>
          </a:xfrm>
          <a:prstGeom prst="rect">
            <a:avLst/>
          </a:prstGeom>
          <a:noFill/>
        </p:spPr>
        <p:txBody>
          <a:bodyPr wrap="square" rtlCol="0">
            <a:spAutoFit/>
          </a:bodyPr>
          <a:lstStyle/>
          <a:p>
            <a:pPr>
              <a:lnSpc>
                <a:spcPct val="107000"/>
              </a:lnSpc>
              <a:spcAft>
                <a:spcPts val="800"/>
              </a:spcAft>
            </a:pPr>
            <a:r>
              <a:rPr lang="en-AU" sz="2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now have this light shining in our hearts, but we ourselves are like fragile clay jars containing this great treasure.</a:t>
            </a:r>
            <a:r>
              <a:rPr lang="en-AU" sz="2800" b="1" dirty="0">
                <a:effectLst/>
                <a:latin typeface="Calibri" panose="020F0502020204030204" pitchFamily="34" charset="0"/>
                <a:ea typeface="Calibri" panose="020F0502020204030204" pitchFamily="34" charset="0"/>
                <a:cs typeface="Times New Roman" panose="02020603050405020304" pitchFamily="18" charset="0"/>
              </a:rPr>
              <a:t> This makes it clear that our great power is from God, not from ourselves.</a:t>
            </a: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87584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3:1-10</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2677656"/>
          </a:xfrm>
          <a:prstGeom prst="rect">
            <a:avLst/>
          </a:prstGeom>
          <a:noFill/>
        </p:spPr>
        <p:txBody>
          <a:bodyPr wrap="square" rtlCol="0">
            <a:spAutoFit/>
          </a:bodyPr>
          <a:lstStyle/>
          <a:p>
            <a:r>
              <a:rPr lang="en-AU" sz="2400" b="1" dirty="0">
                <a:solidFill>
                  <a:srgbClr val="000000"/>
                </a:solidFill>
              </a:rPr>
              <a:t>One day Moses was tending the flock of his father-in-law, Jethro, the priest of Midian. He led the flock far into the wilderness and came to Sinai, the mountain of God. There the angel of the Lord appeared to him in a blazing fire from the middle of a bush. Moses stared in amazement. Though the bush was engulfed in flames, it didn’t burn up. “This is amazing,” Moses said to himself. “Why isn’t that bush burning up? I must go see it.” </a:t>
            </a: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3:1-10</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3508653"/>
          </a:xfrm>
          <a:prstGeom prst="rect">
            <a:avLst/>
          </a:prstGeom>
          <a:noFill/>
        </p:spPr>
        <p:txBody>
          <a:bodyPr wrap="square" rtlCol="0">
            <a:spAutoFit/>
          </a:bodyPr>
          <a:lstStyle/>
          <a:p>
            <a:pPr>
              <a:spcAft>
                <a:spcPts val="1200"/>
              </a:spcAft>
            </a:pPr>
            <a:r>
              <a:rPr lang="en-AU" sz="2400" b="1" dirty="0">
                <a:solidFill>
                  <a:srgbClr val="000000"/>
                </a:solidFill>
              </a:rPr>
              <a:t>When the Lord saw Moses coming to take a closer look, God called to him from the middle of the bush, “Moses! Moses!”</a:t>
            </a:r>
          </a:p>
          <a:p>
            <a:pPr algn="l">
              <a:spcAft>
                <a:spcPts val="1200"/>
              </a:spcAft>
            </a:pPr>
            <a:r>
              <a:rPr lang="en-AU" sz="2400" b="1" dirty="0">
                <a:solidFill>
                  <a:srgbClr val="000000"/>
                </a:solidFill>
              </a:rPr>
              <a:t>“Here I am!” Moses replied.</a:t>
            </a:r>
          </a:p>
          <a:p>
            <a:pPr>
              <a:spcAft>
                <a:spcPts val="1200"/>
              </a:spcAft>
            </a:pPr>
            <a:r>
              <a:rPr lang="en-AU" sz="2400" b="1" dirty="0">
                <a:solidFill>
                  <a:srgbClr val="000000"/>
                </a:solidFill>
              </a:rPr>
              <a:t>“Do not come any closer,” the Lord warned. “Take off your sandals, for you are standing on holy ground. I am the God of your father—the God of Abraham, the God of Isaac, and the God of Jacob.”</a:t>
            </a:r>
          </a:p>
          <a:p>
            <a:r>
              <a:rPr lang="en-AU" sz="2400" b="1" dirty="0">
                <a:solidFill>
                  <a:srgbClr val="000000"/>
                </a:solidFill>
              </a:rPr>
              <a:t> </a:t>
            </a: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494266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3:1-10</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3200876"/>
          </a:xfrm>
          <a:prstGeom prst="rect">
            <a:avLst/>
          </a:prstGeom>
          <a:noFill/>
        </p:spPr>
        <p:txBody>
          <a:bodyPr wrap="square" rtlCol="0">
            <a:spAutoFit/>
          </a:bodyPr>
          <a:lstStyle/>
          <a:p>
            <a:pPr>
              <a:spcAft>
                <a:spcPts val="1200"/>
              </a:spcAft>
            </a:pPr>
            <a:r>
              <a:rPr lang="en-AU" sz="2400" b="1" dirty="0">
                <a:solidFill>
                  <a:srgbClr val="000000"/>
                </a:solidFill>
              </a:rPr>
              <a:t>When Moses heard this, he covered his face because he was afraid to look at God.</a:t>
            </a:r>
          </a:p>
          <a:p>
            <a:r>
              <a:rPr lang="en-AU" sz="2400" b="1" dirty="0">
                <a:solidFill>
                  <a:srgbClr val="000000"/>
                </a:solidFill>
              </a:rPr>
              <a:t>Then the Lord told him, “I have certainly seen the oppression of my people in Egypt. I have heard their cries of distress because of their harsh slave drivers. Yes, I am aware of their suffering. So I have come down to rescue them from the power of the Egyptians and lead them out of Egypt into their own fertile and spacious land. </a:t>
            </a: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91773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3:1-10</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2308324"/>
          </a:xfrm>
          <a:prstGeom prst="rect">
            <a:avLst/>
          </a:prstGeom>
          <a:noFill/>
        </p:spPr>
        <p:txBody>
          <a:bodyPr wrap="square" rtlCol="0">
            <a:spAutoFit/>
          </a:bodyPr>
          <a:lstStyle/>
          <a:p>
            <a:pPr>
              <a:spcAft>
                <a:spcPts val="1200"/>
              </a:spcAft>
            </a:pPr>
            <a:r>
              <a:rPr lang="en-AU" sz="2400" b="1" dirty="0">
                <a:solidFill>
                  <a:srgbClr val="000000"/>
                </a:solidFill>
              </a:rPr>
              <a:t>It is a land flowing with milk and honey—the land where the Canaanites, Hittites, Amorites, Perizzites, Hivites, and Jebusites now live. Look! The cry of the people of Israel has reached me, and I have seen how harshly the Egyptians abuse them. Now go, for I am sending you to Pharaoh. You must lead my people Israel out of Egypt.”</a:t>
            </a: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67796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645623" y="1481744"/>
            <a:ext cx="8025938" cy="1677382"/>
          </a:xfrm>
          <a:prstGeom prst="rect">
            <a:avLst/>
          </a:prstGeom>
          <a:noFill/>
        </p:spPr>
        <p:txBody>
          <a:bodyPr wrap="square" rtlCol="0">
            <a:spAutoFit/>
          </a:bodyPr>
          <a:lstStyle/>
          <a:p>
            <a:pPr algn="ctr">
              <a:spcAft>
                <a:spcPts val="1800"/>
              </a:spcAft>
            </a:pPr>
            <a:r>
              <a:rPr lang="en-AU" sz="4400" dirty="0">
                <a:latin typeface="Gotham Bold" panose="02000803030000020004" pitchFamily="2" charset="0"/>
              </a:rPr>
              <a:t>An ordinary day, </a:t>
            </a:r>
          </a:p>
          <a:p>
            <a:pPr algn="ctr"/>
            <a:r>
              <a:rPr lang="en-AU" sz="4400" dirty="0">
                <a:latin typeface="Gotham Bold" panose="02000803030000020004" pitchFamily="2" charset="0"/>
              </a:rPr>
              <a:t>An ordinary thorn-bush</a:t>
            </a:r>
            <a:endParaRPr lang="en-AU" sz="3200" dirty="0">
              <a:latin typeface="Gotham Bold" panose="02000803030000020004" pitchFamily="2" charset="0"/>
            </a:endParaRPr>
          </a:p>
        </p:txBody>
      </p:sp>
    </p:spTree>
    <p:extLst>
      <p:ext uri="{BB962C8B-B14F-4D97-AF65-F5344CB8AC3E}">
        <p14:creationId xmlns:p14="http://schemas.microsoft.com/office/powerpoint/2010/main" val="471724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559031" y="1802309"/>
            <a:ext cx="8025938" cy="769441"/>
          </a:xfrm>
          <a:prstGeom prst="rect">
            <a:avLst/>
          </a:prstGeom>
          <a:noFill/>
        </p:spPr>
        <p:txBody>
          <a:bodyPr wrap="square" rtlCol="0">
            <a:spAutoFit/>
          </a:bodyPr>
          <a:lstStyle/>
          <a:p>
            <a:pPr algn="ctr"/>
            <a:r>
              <a:rPr lang="en-AU" sz="4400" dirty="0">
                <a:latin typeface="Gotham Bold" panose="02000803030000020004" pitchFamily="2" charset="0"/>
              </a:rPr>
              <a:t>An Extraordinary Call</a:t>
            </a:r>
            <a:endParaRPr lang="en-AU" sz="3200" dirty="0">
              <a:latin typeface="Gotham Bold" panose="02000803030000020004" pitchFamily="2" charset="0"/>
            </a:endParaRPr>
          </a:p>
        </p:txBody>
      </p:sp>
    </p:spTree>
    <p:extLst>
      <p:ext uri="{BB962C8B-B14F-4D97-AF65-F5344CB8AC3E}">
        <p14:creationId xmlns:p14="http://schemas.microsoft.com/office/powerpoint/2010/main" val="116505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2841</TotalTime>
  <Words>568</Words>
  <Application>Microsoft Office PowerPoint</Application>
  <PresentationFormat>On-screen Show (16:9)</PresentationFormat>
  <Paragraphs>32</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CMG Sans ExtraBold</vt:lpstr>
      <vt:lpstr>Gotham Bold</vt:lpstr>
      <vt:lpstr>Raleway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Juliet Towner</dc:creator>
  <cp:lastModifiedBy>Caleb Stott</cp:lastModifiedBy>
  <cp:revision>142</cp:revision>
  <cp:lastPrinted>2015-07-16T16:36:44Z</cp:lastPrinted>
  <dcterms:created xsi:type="dcterms:W3CDTF">2012-12-17T22:11:49Z</dcterms:created>
  <dcterms:modified xsi:type="dcterms:W3CDTF">2022-03-05T23:11:02Z</dcterms:modified>
</cp:coreProperties>
</file>