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60" r:id="rId2"/>
    <p:sldId id="272" r:id="rId3"/>
    <p:sldId id="289" r:id="rId4"/>
    <p:sldId id="290" r:id="rId5"/>
    <p:sldId id="293" r:id="rId6"/>
    <p:sldId id="292" r:id="rId7"/>
    <p:sldId id="285" r:id="rId8"/>
    <p:sldId id="295" r:id="rId9"/>
    <p:sldId id="286" r:id="rId10"/>
    <p:sldId id="287" r:id="rId11"/>
    <p:sldId id="294" r:id="rId12"/>
    <p:sldId id="288" r:id="rId13"/>
  </p:sldIdLst>
  <p:sldSz cx="9144000" cy="5143500" type="screen16x9"/>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4B38"/>
    <a:srgbClr val="FEE36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38" d="100"/>
          <a:sy n="138" d="100"/>
        </p:scale>
        <p:origin x="756" y="108"/>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leb Stott" userId="d0834688-495e-4736-828f-bcbfb99947ef" providerId="ADAL" clId="{46337868-2C84-499E-A2E6-4907AB1A13B2}"/>
    <pc:docChg chg="custSel addSld delSld modSld sldOrd">
      <pc:chgData name="Caleb Stott" userId="d0834688-495e-4736-828f-bcbfb99947ef" providerId="ADAL" clId="{46337868-2C84-499E-A2E6-4907AB1A13B2}" dt="2022-03-05T22:26:10.106" v="315"/>
      <pc:docMkLst>
        <pc:docMk/>
      </pc:docMkLst>
      <pc:sldChg chg="modSp mod">
        <pc:chgData name="Caleb Stott" userId="d0834688-495e-4736-828f-bcbfb99947ef" providerId="ADAL" clId="{46337868-2C84-499E-A2E6-4907AB1A13B2}" dt="2022-02-12T12:39:48.508" v="7" actId="20577"/>
        <pc:sldMkLst>
          <pc:docMk/>
          <pc:sldMk cId="0" sldId="272"/>
        </pc:sldMkLst>
        <pc:spChg chg="mod">
          <ac:chgData name="Caleb Stott" userId="d0834688-495e-4736-828f-bcbfb99947ef" providerId="ADAL" clId="{46337868-2C84-499E-A2E6-4907AB1A13B2}" dt="2022-02-12T12:39:34.084" v="3" actId="20577"/>
          <ac:spMkLst>
            <pc:docMk/>
            <pc:sldMk cId="0" sldId="272"/>
            <ac:spMk id="2" creationId="{0CB71077-075B-465A-AEBC-5D7BFE178353}"/>
          </ac:spMkLst>
        </pc:spChg>
        <pc:spChg chg="mod">
          <ac:chgData name="Caleb Stott" userId="d0834688-495e-4736-828f-bcbfb99947ef" providerId="ADAL" clId="{46337868-2C84-499E-A2E6-4907AB1A13B2}" dt="2022-02-12T12:39:48.508" v="7" actId="20577"/>
          <ac:spMkLst>
            <pc:docMk/>
            <pc:sldMk cId="0" sldId="272"/>
            <ac:spMk id="3" creationId="{B1896FEE-4873-45C5-B1F6-AC17C656BC3C}"/>
          </ac:spMkLst>
        </pc:spChg>
      </pc:sldChg>
      <pc:sldChg chg="del">
        <pc:chgData name="Caleb Stott" userId="d0834688-495e-4736-828f-bcbfb99947ef" providerId="ADAL" clId="{46337868-2C84-499E-A2E6-4907AB1A13B2}" dt="2022-02-12T12:40:08.605" v="8" actId="47"/>
        <pc:sldMkLst>
          <pc:docMk/>
          <pc:sldMk cId="2374713534" sldId="277"/>
        </pc:sldMkLst>
      </pc:sldChg>
      <pc:sldChg chg="del">
        <pc:chgData name="Caleb Stott" userId="d0834688-495e-4736-828f-bcbfb99947ef" providerId="ADAL" clId="{46337868-2C84-499E-A2E6-4907AB1A13B2}" dt="2022-02-12T12:40:09.280" v="9" actId="47"/>
        <pc:sldMkLst>
          <pc:docMk/>
          <pc:sldMk cId="3700808615" sldId="278"/>
        </pc:sldMkLst>
      </pc:sldChg>
      <pc:sldChg chg="del">
        <pc:chgData name="Caleb Stott" userId="d0834688-495e-4736-828f-bcbfb99947ef" providerId="ADAL" clId="{46337868-2C84-499E-A2E6-4907AB1A13B2}" dt="2022-02-12T12:43:19.436" v="69" actId="47"/>
        <pc:sldMkLst>
          <pc:docMk/>
          <pc:sldMk cId="1773269269" sldId="279"/>
        </pc:sldMkLst>
      </pc:sldChg>
      <pc:sldChg chg="del">
        <pc:chgData name="Caleb Stott" userId="d0834688-495e-4736-828f-bcbfb99947ef" providerId="ADAL" clId="{46337868-2C84-499E-A2E6-4907AB1A13B2}" dt="2022-02-12T12:43:14.598" v="64" actId="47"/>
        <pc:sldMkLst>
          <pc:docMk/>
          <pc:sldMk cId="852567140" sldId="280"/>
        </pc:sldMkLst>
      </pc:sldChg>
      <pc:sldChg chg="del">
        <pc:chgData name="Caleb Stott" userId="d0834688-495e-4736-828f-bcbfb99947ef" providerId="ADAL" clId="{46337868-2C84-499E-A2E6-4907AB1A13B2}" dt="2022-02-12T12:43:15.430" v="65" actId="47"/>
        <pc:sldMkLst>
          <pc:docMk/>
          <pc:sldMk cId="1810556329" sldId="281"/>
        </pc:sldMkLst>
      </pc:sldChg>
      <pc:sldChg chg="del">
        <pc:chgData name="Caleb Stott" userId="d0834688-495e-4736-828f-bcbfb99947ef" providerId="ADAL" clId="{46337868-2C84-499E-A2E6-4907AB1A13B2}" dt="2022-02-12T12:43:16.139" v="66" actId="47"/>
        <pc:sldMkLst>
          <pc:docMk/>
          <pc:sldMk cId="2270193795" sldId="282"/>
        </pc:sldMkLst>
      </pc:sldChg>
      <pc:sldChg chg="del">
        <pc:chgData name="Caleb Stott" userId="d0834688-495e-4736-828f-bcbfb99947ef" providerId="ADAL" clId="{46337868-2C84-499E-A2E6-4907AB1A13B2}" dt="2022-02-12T12:43:16.886" v="67" actId="47"/>
        <pc:sldMkLst>
          <pc:docMk/>
          <pc:sldMk cId="1605014677" sldId="283"/>
        </pc:sldMkLst>
      </pc:sldChg>
      <pc:sldChg chg="del">
        <pc:chgData name="Caleb Stott" userId="d0834688-495e-4736-828f-bcbfb99947ef" providerId="ADAL" clId="{46337868-2C84-499E-A2E6-4907AB1A13B2}" dt="2022-02-12T12:43:17.501" v="68" actId="47"/>
        <pc:sldMkLst>
          <pc:docMk/>
          <pc:sldMk cId="4196302742" sldId="284"/>
        </pc:sldMkLst>
      </pc:sldChg>
      <pc:sldChg chg="delSp modSp add mod ord">
        <pc:chgData name="Caleb Stott" userId="d0834688-495e-4736-828f-bcbfb99947ef" providerId="ADAL" clId="{46337868-2C84-499E-A2E6-4907AB1A13B2}" dt="2022-02-12T22:59:30.090" v="208"/>
        <pc:sldMkLst>
          <pc:docMk/>
          <pc:sldMk cId="2921083374" sldId="285"/>
        </pc:sldMkLst>
        <pc:spChg chg="mod">
          <ac:chgData name="Caleb Stott" userId="d0834688-495e-4736-828f-bcbfb99947ef" providerId="ADAL" clId="{46337868-2C84-499E-A2E6-4907AB1A13B2}" dt="2022-02-12T22:59:18.209" v="206" actId="121"/>
          <ac:spMkLst>
            <pc:docMk/>
            <pc:sldMk cId="2921083374" sldId="285"/>
            <ac:spMk id="2" creationId="{0CB71077-075B-465A-AEBC-5D7BFE178353}"/>
          </ac:spMkLst>
        </pc:spChg>
        <pc:spChg chg="del mod">
          <ac:chgData name="Caleb Stott" userId="d0834688-495e-4736-828f-bcbfb99947ef" providerId="ADAL" clId="{46337868-2C84-499E-A2E6-4907AB1A13B2}" dt="2022-02-12T22:57:44.506" v="167" actId="478"/>
          <ac:spMkLst>
            <pc:docMk/>
            <pc:sldMk cId="2921083374" sldId="285"/>
            <ac:spMk id="3" creationId="{B1896FEE-4873-45C5-B1F6-AC17C656BC3C}"/>
          </ac:spMkLst>
        </pc:spChg>
        <pc:cxnChg chg="del">
          <ac:chgData name="Caleb Stott" userId="d0834688-495e-4736-828f-bcbfb99947ef" providerId="ADAL" clId="{46337868-2C84-499E-A2E6-4907AB1A13B2}" dt="2022-02-12T22:57:45.844" v="168" actId="478"/>
          <ac:cxnSpMkLst>
            <pc:docMk/>
            <pc:sldMk cId="2921083374" sldId="285"/>
            <ac:cxnSpMk id="5" creationId="{3AFA91B0-E942-425B-9F2F-BB56AB57AE04}"/>
          </ac:cxnSpMkLst>
        </pc:cxnChg>
      </pc:sldChg>
      <pc:sldChg chg="modSp add mod">
        <pc:chgData name="Caleb Stott" userId="d0834688-495e-4736-828f-bcbfb99947ef" providerId="ADAL" clId="{46337868-2C84-499E-A2E6-4907AB1A13B2}" dt="2022-02-12T12:41:49.642" v="37" actId="20577"/>
        <pc:sldMkLst>
          <pc:docMk/>
          <pc:sldMk cId="437854503" sldId="286"/>
        </pc:sldMkLst>
        <pc:spChg chg="mod">
          <ac:chgData name="Caleb Stott" userId="d0834688-495e-4736-828f-bcbfb99947ef" providerId="ADAL" clId="{46337868-2C84-499E-A2E6-4907AB1A13B2}" dt="2022-02-12T12:41:49.642" v="37" actId="20577"/>
          <ac:spMkLst>
            <pc:docMk/>
            <pc:sldMk cId="437854503" sldId="286"/>
            <ac:spMk id="3" creationId="{B1896FEE-4873-45C5-B1F6-AC17C656BC3C}"/>
          </ac:spMkLst>
        </pc:spChg>
      </pc:sldChg>
      <pc:sldChg chg="modSp add mod">
        <pc:chgData name="Caleb Stott" userId="d0834688-495e-4736-828f-bcbfb99947ef" providerId="ADAL" clId="{46337868-2C84-499E-A2E6-4907AB1A13B2}" dt="2022-02-12T12:42:48.045" v="61" actId="21"/>
        <pc:sldMkLst>
          <pc:docMk/>
          <pc:sldMk cId="3964111869" sldId="287"/>
        </pc:sldMkLst>
        <pc:spChg chg="mod">
          <ac:chgData name="Caleb Stott" userId="d0834688-495e-4736-828f-bcbfb99947ef" providerId="ADAL" clId="{46337868-2C84-499E-A2E6-4907AB1A13B2}" dt="2022-02-12T12:42:48.045" v="61" actId="21"/>
          <ac:spMkLst>
            <pc:docMk/>
            <pc:sldMk cId="3964111869" sldId="287"/>
            <ac:spMk id="3" creationId="{B1896FEE-4873-45C5-B1F6-AC17C656BC3C}"/>
          </ac:spMkLst>
        </pc:spChg>
      </pc:sldChg>
      <pc:sldChg chg="modSp add mod">
        <pc:chgData name="Caleb Stott" userId="d0834688-495e-4736-828f-bcbfb99947ef" providerId="ADAL" clId="{46337868-2C84-499E-A2E6-4907AB1A13B2}" dt="2022-02-12T12:43:01.815" v="63"/>
        <pc:sldMkLst>
          <pc:docMk/>
          <pc:sldMk cId="3568189463" sldId="288"/>
        </pc:sldMkLst>
        <pc:spChg chg="mod">
          <ac:chgData name="Caleb Stott" userId="d0834688-495e-4736-828f-bcbfb99947ef" providerId="ADAL" clId="{46337868-2C84-499E-A2E6-4907AB1A13B2}" dt="2022-02-12T12:43:01.815" v="63"/>
          <ac:spMkLst>
            <pc:docMk/>
            <pc:sldMk cId="3568189463" sldId="288"/>
            <ac:spMk id="3" creationId="{B1896FEE-4873-45C5-B1F6-AC17C656BC3C}"/>
          </ac:spMkLst>
        </pc:spChg>
      </pc:sldChg>
      <pc:sldChg chg="modSp add mod ord">
        <pc:chgData name="Caleb Stott" userId="d0834688-495e-4736-828f-bcbfb99947ef" providerId="ADAL" clId="{46337868-2C84-499E-A2E6-4907AB1A13B2}" dt="2022-03-05T22:26:10.106" v="315"/>
        <pc:sldMkLst>
          <pc:docMk/>
          <pc:sldMk cId="3687584997" sldId="289"/>
        </pc:sldMkLst>
        <pc:spChg chg="mod">
          <ac:chgData name="Caleb Stott" userId="d0834688-495e-4736-828f-bcbfb99947ef" providerId="ADAL" clId="{46337868-2C84-499E-A2E6-4907AB1A13B2}" dt="2022-02-12T22:18:34.629" v="90" actId="6549"/>
          <ac:spMkLst>
            <pc:docMk/>
            <pc:sldMk cId="3687584997" sldId="289"/>
            <ac:spMk id="2" creationId="{0CB71077-075B-465A-AEBC-5D7BFE178353}"/>
          </ac:spMkLst>
        </pc:spChg>
        <pc:spChg chg="mod">
          <ac:chgData name="Caleb Stott" userId="d0834688-495e-4736-828f-bcbfb99947ef" providerId="ADAL" clId="{46337868-2C84-499E-A2E6-4907AB1A13B2}" dt="2022-02-12T22:19:00.112" v="96" actId="20577"/>
          <ac:spMkLst>
            <pc:docMk/>
            <pc:sldMk cId="3687584997" sldId="289"/>
            <ac:spMk id="3" creationId="{B1896FEE-4873-45C5-B1F6-AC17C656BC3C}"/>
          </ac:spMkLst>
        </pc:spChg>
      </pc:sldChg>
      <pc:sldChg chg="modSp add mod">
        <pc:chgData name="Caleb Stott" userId="d0834688-495e-4736-828f-bcbfb99947ef" providerId="ADAL" clId="{46337868-2C84-499E-A2E6-4907AB1A13B2}" dt="2022-02-12T22:34:04.561" v="111" actId="948"/>
        <pc:sldMkLst>
          <pc:docMk/>
          <pc:sldMk cId="3534376060" sldId="290"/>
        </pc:sldMkLst>
        <pc:spChg chg="mod">
          <ac:chgData name="Caleb Stott" userId="d0834688-495e-4736-828f-bcbfb99947ef" providerId="ADAL" clId="{46337868-2C84-499E-A2E6-4907AB1A13B2}" dt="2022-02-12T22:33:44.115" v="106" actId="20577"/>
          <ac:spMkLst>
            <pc:docMk/>
            <pc:sldMk cId="3534376060" sldId="290"/>
            <ac:spMk id="2" creationId="{0CB71077-075B-465A-AEBC-5D7BFE178353}"/>
          </ac:spMkLst>
        </pc:spChg>
        <pc:spChg chg="mod">
          <ac:chgData name="Caleb Stott" userId="d0834688-495e-4736-828f-bcbfb99947ef" providerId="ADAL" clId="{46337868-2C84-499E-A2E6-4907AB1A13B2}" dt="2022-02-12T22:34:04.561" v="111" actId="948"/>
          <ac:spMkLst>
            <pc:docMk/>
            <pc:sldMk cId="3534376060" sldId="290"/>
            <ac:spMk id="3" creationId="{B1896FEE-4873-45C5-B1F6-AC17C656BC3C}"/>
          </ac:spMkLst>
        </pc:spChg>
      </pc:sldChg>
      <pc:sldChg chg="delSp modSp add mod ord">
        <pc:chgData name="Caleb Stott" userId="d0834688-495e-4736-828f-bcbfb99947ef" providerId="ADAL" clId="{46337868-2C84-499E-A2E6-4907AB1A13B2}" dt="2022-03-05T22:26:05.981" v="313"/>
        <pc:sldMkLst>
          <pc:docMk/>
          <pc:sldMk cId="4007485889" sldId="291"/>
        </pc:sldMkLst>
        <pc:spChg chg="mod">
          <ac:chgData name="Caleb Stott" userId="d0834688-495e-4736-828f-bcbfb99947ef" providerId="ADAL" clId="{46337868-2C84-499E-A2E6-4907AB1A13B2}" dt="2022-03-05T22:26:01.937" v="311" actId="1076"/>
          <ac:spMkLst>
            <pc:docMk/>
            <pc:sldMk cId="4007485889" sldId="291"/>
            <ac:spMk id="2" creationId="{0CB71077-075B-465A-AEBC-5D7BFE178353}"/>
          </ac:spMkLst>
        </pc:spChg>
        <pc:spChg chg="del">
          <ac:chgData name="Caleb Stott" userId="d0834688-495e-4736-828f-bcbfb99947ef" providerId="ADAL" clId="{46337868-2C84-499E-A2E6-4907AB1A13B2}" dt="2022-02-12T22:56:09.757" v="113" actId="478"/>
          <ac:spMkLst>
            <pc:docMk/>
            <pc:sldMk cId="4007485889" sldId="291"/>
            <ac:spMk id="3" creationId="{B1896FEE-4873-45C5-B1F6-AC17C656BC3C}"/>
          </ac:spMkLst>
        </pc:spChg>
        <pc:cxnChg chg="del">
          <ac:chgData name="Caleb Stott" userId="d0834688-495e-4736-828f-bcbfb99947ef" providerId="ADAL" clId="{46337868-2C84-499E-A2E6-4907AB1A13B2}" dt="2022-02-12T22:56:11.735" v="114" actId="478"/>
          <ac:cxnSpMkLst>
            <pc:docMk/>
            <pc:sldMk cId="4007485889" sldId="291"/>
            <ac:cxnSpMk id="5" creationId="{3AFA91B0-E942-425B-9F2F-BB56AB57AE04}"/>
          </ac:cxnSpMkLst>
        </pc:cxnChg>
      </pc:sldChg>
      <pc:sldChg chg="add">
        <pc:chgData name="Caleb Stott" userId="d0834688-495e-4736-828f-bcbfb99947ef" providerId="ADAL" clId="{46337868-2C84-499E-A2E6-4907AB1A13B2}" dt="2022-02-12T22:57:29.376" v="166" actId="2890"/>
        <pc:sldMkLst>
          <pc:docMk/>
          <pc:sldMk cId="1031916488" sldId="292"/>
        </pc:sldMkLst>
      </pc:sldChg>
      <pc:sldChg chg="modSp add mod ord">
        <pc:chgData name="Caleb Stott" userId="d0834688-495e-4736-828f-bcbfb99947ef" providerId="ADAL" clId="{46337868-2C84-499E-A2E6-4907AB1A13B2}" dt="2022-02-12T23:01:08.263" v="242" actId="20577"/>
        <pc:sldMkLst>
          <pc:docMk/>
          <pc:sldMk cId="471724905" sldId="293"/>
        </pc:sldMkLst>
        <pc:spChg chg="mod">
          <ac:chgData name="Caleb Stott" userId="d0834688-495e-4736-828f-bcbfb99947ef" providerId="ADAL" clId="{46337868-2C84-499E-A2E6-4907AB1A13B2}" dt="2022-02-12T23:01:08.263" v="242" actId="20577"/>
          <ac:spMkLst>
            <pc:docMk/>
            <pc:sldMk cId="471724905" sldId="293"/>
            <ac:spMk id="2" creationId="{0CB71077-075B-465A-AEBC-5D7BFE178353}"/>
          </ac:spMkLst>
        </pc:spChg>
      </pc:sldChg>
      <pc:sldChg chg="modSp add mod ord">
        <pc:chgData name="Caleb Stott" userId="d0834688-495e-4736-828f-bcbfb99947ef" providerId="ADAL" clId="{46337868-2C84-499E-A2E6-4907AB1A13B2}" dt="2022-02-12T23:01:31.166" v="293" actId="6549"/>
        <pc:sldMkLst>
          <pc:docMk/>
          <pc:sldMk cId="116505027" sldId="294"/>
        </pc:sldMkLst>
        <pc:spChg chg="mod">
          <ac:chgData name="Caleb Stott" userId="d0834688-495e-4736-828f-bcbfb99947ef" providerId="ADAL" clId="{46337868-2C84-499E-A2E6-4907AB1A13B2}" dt="2022-02-12T23:01:31.166" v="293" actId="6549"/>
          <ac:spMkLst>
            <pc:docMk/>
            <pc:sldMk cId="116505027" sldId="294"/>
            <ac:spMk id="2" creationId="{0CB71077-075B-465A-AEBC-5D7BFE178353}"/>
          </ac:spMkLst>
        </pc:spChg>
      </pc:sldChg>
    </pc:docChg>
  </pc:docChgLst>
  <pc:docChgLst>
    <pc:chgData name="Caleb Stott" userId="d0834688-495e-4736-828f-bcbfb99947ef" providerId="ADAL" clId="{5B9FFB2F-C3BE-4C0C-A022-AA902B85E8F3}"/>
    <pc:docChg chg="custSel addSld delSld modSld sldOrd">
      <pc:chgData name="Caleb Stott" userId="d0834688-495e-4736-828f-bcbfb99947ef" providerId="ADAL" clId="{5B9FFB2F-C3BE-4C0C-A022-AA902B85E8F3}" dt="2022-03-31T02:45:50.785" v="49" actId="6549"/>
      <pc:docMkLst>
        <pc:docMk/>
      </pc:docMkLst>
      <pc:sldChg chg="ord">
        <pc:chgData name="Caleb Stott" userId="d0834688-495e-4736-828f-bcbfb99947ef" providerId="ADAL" clId="{5B9FFB2F-C3BE-4C0C-A022-AA902B85E8F3}" dt="2022-03-31T02:45:03.376" v="2"/>
        <pc:sldMkLst>
          <pc:docMk/>
          <pc:sldMk cId="0" sldId="272"/>
        </pc:sldMkLst>
      </pc:sldChg>
      <pc:sldChg chg="del">
        <pc:chgData name="Caleb Stott" userId="d0834688-495e-4736-828f-bcbfb99947ef" providerId="ADAL" clId="{5B9FFB2F-C3BE-4C0C-A022-AA902B85E8F3}" dt="2022-03-31T02:44:40.491" v="0" actId="2696"/>
        <pc:sldMkLst>
          <pc:docMk/>
          <pc:sldMk cId="4007485889" sldId="291"/>
        </pc:sldMkLst>
      </pc:sldChg>
      <pc:sldChg chg="modSp mod ord">
        <pc:chgData name="Caleb Stott" userId="d0834688-495e-4736-828f-bcbfb99947ef" providerId="ADAL" clId="{5B9FFB2F-C3BE-4C0C-A022-AA902B85E8F3}" dt="2022-03-31T02:45:50.785" v="49" actId="6549"/>
        <pc:sldMkLst>
          <pc:docMk/>
          <pc:sldMk cId="471724905" sldId="293"/>
        </pc:sldMkLst>
        <pc:spChg chg="mod">
          <ac:chgData name="Caleb Stott" userId="d0834688-495e-4736-828f-bcbfb99947ef" providerId="ADAL" clId="{5B9FFB2F-C3BE-4C0C-A022-AA902B85E8F3}" dt="2022-03-31T02:45:50.785" v="49" actId="6549"/>
          <ac:spMkLst>
            <pc:docMk/>
            <pc:sldMk cId="471724905" sldId="293"/>
            <ac:spMk id="2" creationId="{0CB71077-075B-465A-AEBC-5D7BFE178353}"/>
          </ac:spMkLst>
        </pc:spChg>
      </pc:sldChg>
      <pc:sldChg chg="add">
        <pc:chgData name="Caleb Stott" userId="d0834688-495e-4736-828f-bcbfb99947ef" providerId="ADAL" clId="{5B9FFB2F-C3BE-4C0C-A022-AA902B85E8F3}" dt="2022-03-31T02:45:15.245" v="3" actId="2890"/>
        <pc:sldMkLst>
          <pc:docMk/>
          <pc:sldMk cId="435987355" sldId="29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C4C80A-D7B2-4CDE-8FE9-937B5A174173}" type="datetimeFigureOut">
              <a:rPr lang="en-AU" smtClean="0"/>
              <a:t>31/03/2022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F1E9A3-0AE4-4B3F-A7C0-423D5395A9F0}" type="slidenum">
              <a:rPr lang="en-AU" smtClean="0"/>
              <a:t>‹#›</a:t>
            </a:fld>
            <a:endParaRPr lang="en-AU"/>
          </a:p>
        </p:txBody>
      </p:sp>
    </p:spTree>
    <p:extLst>
      <p:ext uri="{BB962C8B-B14F-4D97-AF65-F5344CB8AC3E}">
        <p14:creationId xmlns:p14="http://schemas.microsoft.com/office/powerpoint/2010/main" val="25863473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29F1E9A3-0AE4-4B3F-A7C0-423D5395A9F0}" type="slidenum">
              <a:rPr lang="en-AU" smtClean="0"/>
              <a:t>1</a:t>
            </a:fld>
            <a:endParaRPr lang="en-AU"/>
          </a:p>
        </p:txBody>
      </p:sp>
    </p:spTree>
    <p:extLst>
      <p:ext uri="{BB962C8B-B14F-4D97-AF65-F5344CB8AC3E}">
        <p14:creationId xmlns:p14="http://schemas.microsoft.com/office/powerpoint/2010/main" val="12955777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95B72B2B-474C-414C-9811-6C7EEC05805B}"/>
              </a:ext>
            </a:extLst>
          </p:cNvPr>
          <p:cNvSpPr>
            <a:spLocks noGrp="1"/>
          </p:cNvSpPr>
          <p:nvPr>
            <p:ph type="dt" sz="half" idx="10"/>
          </p:nvPr>
        </p:nvSpPr>
        <p:spPr/>
        <p:txBody>
          <a:bodyPr/>
          <a:lstStyle>
            <a:lvl1pPr>
              <a:defRPr/>
            </a:lvl1pPr>
          </a:lstStyle>
          <a:p>
            <a:fld id="{1B4122B1-F51C-446F-B23D-75B1075EEA60}" type="datetimeFigureOut">
              <a:rPr lang="en-US" altLang="en-US"/>
              <a:pPr/>
              <a:t>3/31/2022</a:t>
            </a:fld>
            <a:endParaRPr lang="en-US" altLang="en-US"/>
          </a:p>
        </p:txBody>
      </p:sp>
      <p:sp>
        <p:nvSpPr>
          <p:cNvPr id="5" name="Footer Placeholder 4">
            <a:extLst>
              <a:ext uri="{FF2B5EF4-FFF2-40B4-BE49-F238E27FC236}">
                <a16:creationId xmlns:a16="http://schemas.microsoft.com/office/drawing/2014/main" id="{7F3E6CD5-302E-4E74-BA87-3CA04EDCF8B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A7676C9-BFD1-4A27-A64A-03CF57A4EC29}"/>
              </a:ext>
            </a:extLst>
          </p:cNvPr>
          <p:cNvSpPr>
            <a:spLocks noGrp="1"/>
          </p:cNvSpPr>
          <p:nvPr>
            <p:ph type="sldNum" sz="quarter" idx="12"/>
          </p:nvPr>
        </p:nvSpPr>
        <p:spPr/>
        <p:txBody>
          <a:bodyPr/>
          <a:lstStyle>
            <a:lvl1pPr>
              <a:defRPr/>
            </a:lvl1pPr>
          </a:lstStyle>
          <a:p>
            <a:fld id="{1DA9B849-CEF9-4C5F-A376-6B1A57F52F14}" type="slidenum">
              <a:rPr lang="en-US" altLang="en-US"/>
              <a:pPr/>
              <a:t>‹#›</a:t>
            </a:fld>
            <a:endParaRPr lang="en-US" altLang="en-US"/>
          </a:p>
        </p:txBody>
      </p:sp>
    </p:spTree>
    <p:extLst>
      <p:ext uri="{BB962C8B-B14F-4D97-AF65-F5344CB8AC3E}">
        <p14:creationId xmlns:p14="http://schemas.microsoft.com/office/powerpoint/2010/main" val="3905309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269FD8-829E-4F09-8E0D-A2A4E21648AC}"/>
              </a:ext>
            </a:extLst>
          </p:cNvPr>
          <p:cNvSpPr>
            <a:spLocks noGrp="1"/>
          </p:cNvSpPr>
          <p:nvPr>
            <p:ph type="dt" sz="half" idx="10"/>
          </p:nvPr>
        </p:nvSpPr>
        <p:spPr/>
        <p:txBody>
          <a:bodyPr/>
          <a:lstStyle>
            <a:lvl1pPr>
              <a:defRPr/>
            </a:lvl1pPr>
          </a:lstStyle>
          <a:p>
            <a:fld id="{5180F81B-2E36-476B-9C69-18009F5651EB}" type="datetimeFigureOut">
              <a:rPr lang="en-US" altLang="en-US"/>
              <a:pPr/>
              <a:t>3/31/2022</a:t>
            </a:fld>
            <a:endParaRPr lang="en-US" altLang="en-US"/>
          </a:p>
        </p:txBody>
      </p:sp>
      <p:sp>
        <p:nvSpPr>
          <p:cNvPr id="5" name="Footer Placeholder 4">
            <a:extLst>
              <a:ext uri="{FF2B5EF4-FFF2-40B4-BE49-F238E27FC236}">
                <a16:creationId xmlns:a16="http://schemas.microsoft.com/office/drawing/2014/main" id="{899C5E2D-E801-4642-877C-B532908CB49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8F78D5F-BE1A-4956-9D08-A175572FC315}"/>
              </a:ext>
            </a:extLst>
          </p:cNvPr>
          <p:cNvSpPr>
            <a:spLocks noGrp="1"/>
          </p:cNvSpPr>
          <p:nvPr>
            <p:ph type="sldNum" sz="quarter" idx="12"/>
          </p:nvPr>
        </p:nvSpPr>
        <p:spPr/>
        <p:txBody>
          <a:bodyPr/>
          <a:lstStyle>
            <a:lvl1pPr>
              <a:defRPr/>
            </a:lvl1pPr>
          </a:lstStyle>
          <a:p>
            <a:fld id="{ECEB01A1-C17B-4A75-8073-3C5831830554}" type="slidenum">
              <a:rPr lang="en-US" altLang="en-US"/>
              <a:pPr/>
              <a:t>‹#›</a:t>
            </a:fld>
            <a:endParaRPr lang="en-US" altLang="en-US"/>
          </a:p>
        </p:txBody>
      </p:sp>
    </p:spTree>
    <p:extLst>
      <p:ext uri="{BB962C8B-B14F-4D97-AF65-F5344CB8AC3E}">
        <p14:creationId xmlns:p14="http://schemas.microsoft.com/office/powerpoint/2010/main" val="3450928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708447-4AFB-4669-AF04-83AF645CF83B}"/>
              </a:ext>
            </a:extLst>
          </p:cNvPr>
          <p:cNvSpPr>
            <a:spLocks noGrp="1"/>
          </p:cNvSpPr>
          <p:nvPr>
            <p:ph type="dt" sz="half" idx="10"/>
          </p:nvPr>
        </p:nvSpPr>
        <p:spPr/>
        <p:txBody>
          <a:bodyPr/>
          <a:lstStyle>
            <a:lvl1pPr>
              <a:defRPr/>
            </a:lvl1pPr>
          </a:lstStyle>
          <a:p>
            <a:fld id="{B1C55D70-D0FA-4390-88A3-DE816E068AF3}" type="datetimeFigureOut">
              <a:rPr lang="en-US" altLang="en-US"/>
              <a:pPr/>
              <a:t>3/31/2022</a:t>
            </a:fld>
            <a:endParaRPr lang="en-US" altLang="en-US"/>
          </a:p>
        </p:txBody>
      </p:sp>
      <p:sp>
        <p:nvSpPr>
          <p:cNvPr id="5" name="Footer Placeholder 4">
            <a:extLst>
              <a:ext uri="{FF2B5EF4-FFF2-40B4-BE49-F238E27FC236}">
                <a16:creationId xmlns:a16="http://schemas.microsoft.com/office/drawing/2014/main" id="{A74C5DBE-8C80-46B0-B368-6486D746A54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1551800-1F78-4A6F-BD3F-E3E2FD7DA14A}"/>
              </a:ext>
            </a:extLst>
          </p:cNvPr>
          <p:cNvSpPr>
            <a:spLocks noGrp="1"/>
          </p:cNvSpPr>
          <p:nvPr>
            <p:ph type="sldNum" sz="quarter" idx="12"/>
          </p:nvPr>
        </p:nvSpPr>
        <p:spPr/>
        <p:txBody>
          <a:bodyPr/>
          <a:lstStyle>
            <a:lvl1pPr>
              <a:defRPr/>
            </a:lvl1pPr>
          </a:lstStyle>
          <a:p>
            <a:fld id="{5D79C3D8-3925-4FFC-8FCF-ABE9DA53529B}" type="slidenum">
              <a:rPr lang="en-US" altLang="en-US"/>
              <a:pPr/>
              <a:t>‹#›</a:t>
            </a:fld>
            <a:endParaRPr lang="en-US" altLang="en-US"/>
          </a:p>
        </p:txBody>
      </p:sp>
    </p:spTree>
    <p:extLst>
      <p:ext uri="{BB962C8B-B14F-4D97-AF65-F5344CB8AC3E}">
        <p14:creationId xmlns:p14="http://schemas.microsoft.com/office/powerpoint/2010/main" val="1494817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8FA095-251C-4E15-82EE-C18A423CB21B}"/>
              </a:ext>
            </a:extLst>
          </p:cNvPr>
          <p:cNvSpPr>
            <a:spLocks noGrp="1"/>
          </p:cNvSpPr>
          <p:nvPr>
            <p:ph type="dt" sz="half" idx="10"/>
          </p:nvPr>
        </p:nvSpPr>
        <p:spPr/>
        <p:txBody>
          <a:bodyPr/>
          <a:lstStyle>
            <a:lvl1pPr>
              <a:defRPr/>
            </a:lvl1pPr>
          </a:lstStyle>
          <a:p>
            <a:fld id="{B95F6287-79A4-4554-BC67-27DA618609D5}" type="datetimeFigureOut">
              <a:rPr lang="en-US" altLang="en-US"/>
              <a:pPr/>
              <a:t>3/31/2022</a:t>
            </a:fld>
            <a:endParaRPr lang="en-US" altLang="en-US"/>
          </a:p>
        </p:txBody>
      </p:sp>
      <p:sp>
        <p:nvSpPr>
          <p:cNvPr id="5" name="Footer Placeholder 4">
            <a:extLst>
              <a:ext uri="{FF2B5EF4-FFF2-40B4-BE49-F238E27FC236}">
                <a16:creationId xmlns:a16="http://schemas.microsoft.com/office/drawing/2014/main" id="{99CE064B-7150-43C4-A420-8DD59720814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C04D02D-111A-4B77-9B39-041AD86F7D01}"/>
              </a:ext>
            </a:extLst>
          </p:cNvPr>
          <p:cNvSpPr>
            <a:spLocks noGrp="1"/>
          </p:cNvSpPr>
          <p:nvPr>
            <p:ph type="sldNum" sz="quarter" idx="12"/>
          </p:nvPr>
        </p:nvSpPr>
        <p:spPr/>
        <p:txBody>
          <a:bodyPr/>
          <a:lstStyle>
            <a:lvl1pPr>
              <a:defRPr/>
            </a:lvl1pPr>
          </a:lstStyle>
          <a:p>
            <a:fld id="{DCB75076-BB96-4233-8657-04523F54992E}" type="slidenum">
              <a:rPr lang="en-US" altLang="en-US"/>
              <a:pPr/>
              <a:t>‹#›</a:t>
            </a:fld>
            <a:endParaRPr lang="en-US" altLang="en-US"/>
          </a:p>
        </p:txBody>
      </p:sp>
    </p:spTree>
    <p:extLst>
      <p:ext uri="{BB962C8B-B14F-4D97-AF65-F5344CB8AC3E}">
        <p14:creationId xmlns:p14="http://schemas.microsoft.com/office/powerpoint/2010/main" val="3829804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4E94E7F-CC8E-4173-A1A8-D8958051CE42}"/>
              </a:ext>
            </a:extLst>
          </p:cNvPr>
          <p:cNvSpPr>
            <a:spLocks noGrp="1"/>
          </p:cNvSpPr>
          <p:nvPr>
            <p:ph type="dt" sz="half" idx="10"/>
          </p:nvPr>
        </p:nvSpPr>
        <p:spPr/>
        <p:txBody>
          <a:bodyPr/>
          <a:lstStyle>
            <a:lvl1pPr>
              <a:defRPr/>
            </a:lvl1pPr>
          </a:lstStyle>
          <a:p>
            <a:fld id="{5F0937A7-C62C-489F-AF88-0D390320E9E5}" type="datetimeFigureOut">
              <a:rPr lang="en-US" altLang="en-US"/>
              <a:pPr/>
              <a:t>3/31/2022</a:t>
            </a:fld>
            <a:endParaRPr lang="en-US" altLang="en-US"/>
          </a:p>
        </p:txBody>
      </p:sp>
      <p:sp>
        <p:nvSpPr>
          <p:cNvPr id="5" name="Footer Placeholder 4">
            <a:extLst>
              <a:ext uri="{FF2B5EF4-FFF2-40B4-BE49-F238E27FC236}">
                <a16:creationId xmlns:a16="http://schemas.microsoft.com/office/drawing/2014/main" id="{F61E8877-F9F6-4172-8D3D-07B86B9ECF0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0B06CCF-07C0-4C75-916F-FB42A84E1554}"/>
              </a:ext>
            </a:extLst>
          </p:cNvPr>
          <p:cNvSpPr>
            <a:spLocks noGrp="1"/>
          </p:cNvSpPr>
          <p:nvPr>
            <p:ph type="sldNum" sz="quarter" idx="12"/>
          </p:nvPr>
        </p:nvSpPr>
        <p:spPr/>
        <p:txBody>
          <a:bodyPr/>
          <a:lstStyle>
            <a:lvl1pPr>
              <a:defRPr/>
            </a:lvl1pPr>
          </a:lstStyle>
          <a:p>
            <a:fld id="{5D39C949-C3A0-4465-8F1F-64484A9FF101}" type="slidenum">
              <a:rPr lang="en-US" altLang="en-US"/>
              <a:pPr/>
              <a:t>‹#›</a:t>
            </a:fld>
            <a:endParaRPr lang="en-US" altLang="en-US"/>
          </a:p>
        </p:txBody>
      </p:sp>
    </p:spTree>
    <p:extLst>
      <p:ext uri="{BB962C8B-B14F-4D97-AF65-F5344CB8AC3E}">
        <p14:creationId xmlns:p14="http://schemas.microsoft.com/office/powerpoint/2010/main" val="281193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07E48AD7-177D-4D12-8A18-B2516D5AB6A2}"/>
              </a:ext>
            </a:extLst>
          </p:cNvPr>
          <p:cNvSpPr>
            <a:spLocks noGrp="1"/>
          </p:cNvSpPr>
          <p:nvPr>
            <p:ph type="dt" sz="half" idx="10"/>
          </p:nvPr>
        </p:nvSpPr>
        <p:spPr/>
        <p:txBody>
          <a:bodyPr/>
          <a:lstStyle>
            <a:lvl1pPr>
              <a:defRPr/>
            </a:lvl1pPr>
          </a:lstStyle>
          <a:p>
            <a:fld id="{90C3410D-5EE2-4642-8483-CE858151BE3E}" type="datetimeFigureOut">
              <a:rPr lang="en-US" altLang="en-US"/>
              <a:pPr/>
              <a:t>3/31/2022</a:t>
            </a:fld>
            <a:endParaRPr lang="en-US" altLang="en-US"/>
          </a:p>
        </p:txBody>
      </p:sp>
      <p:sp>
        <p:nvSpPr>
          <p:cNvPr id="6" name="Footer Placeholder 4">
            <a:extLst>
              <a:ext uri="{FF2B5EF4-FFF2-40B4-BE49-F238E27FC236}">
                <a16:creationId xmlns:a16="http://schemas.microsoft.com/office/drawing/2014/main" id="{D3D7AA85-C696-47FC-BDAD-DB1066A1EDB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25B2D175-C368-45B2-ABAC-53119CA369AC}"/>
              </a:ext>
            </a:extLst>
          </p:cNvPr>
          <p:cNvSpPr>
            <a:spLocks noGrp="1"/>
          </p:cNvSpPr>
          <p:nvPr>
            <p:ph type="sldNum" sz="quarter" idx="12"/>
          </p:nvPr>
        </p:nvSpPr>
        <p:spPr/>
        <p:txBody>
          <a:bodyPr/>
          <a:lstStyle>
            <a:lvl1pPr>
              <a:defRPr/>
            </a:lvl1pPr>
          </a:lstStyle>
          <a:p>
            <a:fld id="{082EFEF2-33B6-4C9C-86C2-FFCF4FE6A3B1}" type="slidenum">
              <a:rPr lang="en-US" altLang="en-US"/>
              <a:pPr/>
              <a:t>‹#›</a:t>
            </a:fld>
            <a:endParaRPr lang="en-US" altLang="en-US"/>
          </a:p>
        </p:txBody>
      </p:sp>
    </p:spTree>
    <p:extLst>
      <p:ext uri="{BB962C8B-B14F-4D97-AF65-F5344CB8AC3E}">
        <p14:creationId xmlns:p14="http://schemas.microsoft.com/office/powerpoint/2010/main" val="2323641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9FC63F2C-0CA1-4142-9767-64132A7AC83F}"/>
              </a:ext>
            </a:extLst>
          </p:cNvPr>
          <p:cNvSpPr>
            <a:spLocks noGrp="1"/>
          </p:cNvSpPr>
          <p:nvPr>
            <p:ph type="dt" sz="half" idx="10"/>
          </p:nvPr>
        </p:nvSpPr>
        <p:spPr/>
        <p:txBody>
          <a:bodyPr/>
          <a:lstStyle>
            <a:lvl1pPr>
              <a:defRPr/>
            </a:lvl1pPr>
          </a:lstStyle>
          <a:p>
            <a:fld id="{C223C587-7C5F-4F7C-BF83-CBC7B933AB3B}" type="datetimeFigureOut">
              <a:rPr lang="en-US" altLang="en-US"/>
              <a:pPr/>
              <a:t>3/31/2022</a:t>
            </a:fld>
            <a:endParaRPr lang="en-US" altLang="en-US"/>
          </a:p>
        </p:txBody>
      </p:sp>
      <p:sp>
        <p:nvSpPr>
          <p:cNvPr id="8" name="Footer Placeholder 4">
            <a:extLst>
              <a:ext uri="{FF2B5EF4-FFF2-40B4-BE49-F238E27FC236}">
                <a16:creationId xmlns:a16="http://schemas.microsoft.com/office/drawing/2014/main" id="{638A2FC0-D3CC-448B-9525-20ACC0FE36E4}"/>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12353CA7-7FE7-4356-9AB6-89FA90CB7C1F}"/>
              </a:ext>
            </a:extLst>
          </p:cNvPr>
          <p:cNvSpPr>
            <a:spLocks noGrp="1"/>
          </p:cNvSpPr>
          <p:nvPr>
            <p:ph type="sldNum" sz="quarter" idx="12"/>
          </p:nvPr>
        </p:nvSpPr>
        <p:spPr/>
        <p:txBody>
          <a:bodyPr/>
          <a:lstStyle>
            <a:lvl1pPr>
              <a:defRPr/>
            </a:lvl1pPr>
          </a:lstStyle>
          <a:p>
            <a:fld id="{A9E641F2-E06F-4102-8730-9E75AAADFE9B}" type="slidenum">
              <a:rPr lang="en-US" altLang="en-US"/>
              <a:pPr/>
              <a:t>‹#›</a:t>
            </a:fld>
            <a:endParaRPr lang="en-US" altLang="en-US"/>
          </a:p>
        </p:txBody>
      </p:sp>
    </p:spTree>
    <p:extLst>
      <p:ext uri="{BB962C8B-B14F-4D97-AF65-F5344CB8AC3E}">
        <p14:creationId xmlns:p14="http://schemas.microsoft.com/office/powerpoint/2010/main" val="2737270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D2B8AFB0-86A4-4B7E-936C-0D0F070E792F}"/>
              </a:ext>
            </a:extLst>
          </p:cNvPr>
          <p:cNvSpPr>
            <a:spLocks noGrp="1"/>
          </p:cNvSpPr>
          <p:nvPr>
            <p:ph type="dt" sz="half" idx="10"/>
          </p:nvPr>
        </p:nvSpPr>
        <p:spPr/>
        <p:txBody>
          <a:bodyPr/>
          <a:lstStyle>
            <a:lvl1pPr>
              <a:defRPr/>
            </a:lvl1pPr>
          </a:lstStyle>
          <a:p>
            <a:fld id="{AFDF0EC2-62D1-405B-8ADD-BA803708F226}" type="datetimeFigureOut">
              <a:rPr lang="en-US" altLang="en-US"/>
              <a:pPr/>
              <a:t>3/31/2022</a:t>
            </a:fld>
            <a:endParaRPr lang="en-US" altLang="en-US"/>
          </a:p>
        </p:txBody>
      </p:sp>
      <p:sp>
        <p:nvSpPr>
          <p:cNvPr id="4" name="Footer Placeholder 4">
            <a:extLst>
              <a:ext uri="{FF2B5EF4-FFF2-40B4-BE49-F238E27FC236}">
                <a16:creationId xmlns:a16="http://schemas.microsoft.com/office/drawing/2014/main" id="{AC389325-BBE3-47D3-A3E4-C2430E145F33}"/>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A82F2901-16AF-4E5D-9F85-B9ACB8307DA5}"/>
              </a:ext>
            </a:extLst>
          </p:cNvPr>
          <p:cNvSpPr>
            <a:spLocks noGrp="1"/>
          </p:cNvSpPr>
          <p:nvPr>
            <p:ph type="sldNum" sz="quarter" idx="12"/>
          </p:nvPr>
        </p:nvSpPr>
        <p:spPr/>
        <p:txBody>
          <a:bodyPr/>
          <a:lstStyle>
            <a:lvl1pPr>
              <a:defRPr/>
            </a:lvl1pPr>
          </a:lstStyle>
          <a:p>
            <a:fld id="{B5B7D0D3-D7CE-4CA6-8620-A516242D6FE0}" type="slidenum">
              <a:rPr lang="en-US" altLang="en-US"/>
              <a:pPr/>
              <a:t>‹#›</a:t>
            </a:fld>
            <a:endParaRPr lang="en-US" altLang="en-US"/>
          </a:p>
        </p:txBody>
      </p:sp>
    </p:spTree>
    <p:extLst>
      <p:ext uri="{BB962C8B-B14F-4D97-AF65-F5344CB8AC3E}">
        <p14:creationId xmlns:p14="http://schemas.microsoft.com/office/powerpoint/2010/main" val="3752156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36A706B8-2670-4186-9FBB-2C60EF3EF879}"/>
              </a:ext>
            </a:extLst>
          </p:cNvPr>
          <p:cNvSpPr>
            <a:spLocks noGrp="1"/>
          </p:cNvSpPr>
          <p:nvPr>
            <p:ph type="dt" sz="half" idx="10"/>
          </p:nvPr>
        </p:nvSpPr>
        <p:spPr/>
        <p:txBody>
          <a:bodyPr/>
          <a:lstStyle>
            <a:lvl1pPr>
              <a:defRPr/>
            </a:lvl1pPr>
          </a:lstStyle>
          <a:p>
            <a:fld id="{DDE8D6E2-8958-42D5-B4DF-8F6CBD24E9DF}" type="datetimeFigureOut">
              <a:rPr lang="en-US" altLang="en-US"/>
              <a:pPr/>
              <a:t>3/31/2022</a:t>
            </a:fld>
            <a:endParaRPr lang="en-US" altLang="en-US"/>
          </a:p>
        </p:txBody>
      </p:sp>
      <p:sp>
        <p:nvSpPr>
          <p:cNvPr id="3" name="Footer Placeholder 4">
            <a:extLst>
              <a:ext uri="{FF2B5EF4-FFF2-40B4-BE49-F238E27FC236}">
                <a16:creationId xmlns:a16="http://schemas.microsoft.com/office/drawing/2014/main" id="{3EC82275-85E5-47C8-BA9B-2DBEA60802A4}"/>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FDEEC093-5B04-4882-AE1A-2B5DD61422CB}"/>
              </a:ext>
            </a:extLst>
          </p:cNvPr>
          <p:cNvSpPr>
            <a:spLocks noGrp="1"/>
          </p:cNvSpPr>
          <p:nvPr>
            <p:ph type="sldNum" sz="quarter" idx="12"/>
          </p:nvPr>
        </p:nvSpPr>
        <p:spPr/>
        <p:txBody>
          <a:bodyPr/>
          <a:lstStyle>
            <a:lvl1pPr>
              <a:defRPr/>
            </a:lvl1pPr>
          </a:lstStyle>
          <a:p>
            <a:fld id="{C0785405-D1CA-4896-BE1B-B35C5D8FA567}" type="slidenum">
              <a:rPr lang="en-US" altLang="en-US"/>
              <a:pPr/>
              <a:t>‹#›</a:t>
            </a:fld>
            <a:endParaRPr lang="en-US" altLang="en-US"/>
          </a:p>
        </p:txBody>
      </p:sp>
    </p:spTree>
    <p:extLst>
      <p:ext uri="{BB962C8B-B14F-4D97-AF65-F5344CB8AC3E}">
        <p14:creationId xmlns:p14="http://schemas.microsoft.com/office/powerpoint/2010/main" val="885037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B1710718-15DE-4662-929C-39E14FDA7416}"/>
              </a:ext>
            </a:extLst>
          </p:cNvPr>
          <p:cNvSpPr>
            <a:spLocks noGrp="1"/>
          </p:cNvSpPr>
          <p:nvPr>
            <p:ph type="dt" sz="half" idx="10"/>
          </p:nvPr>
        </p:nvSpPr>
        <p:spPr/>
        <p:txBody>
          <a:bodyPr/>
          <a:lstStyle>
            <a:lvl1pPr>
              <a:defRPr/>
            </a:lvl1pPr>
          </a:lstStyle>
          <a:p>
            <a:fld id="{0391A08E-A5FA-4E6C-87E1-8CD97E7C548C}" type="datetimeFigureOut">
              <a:rPr lang="en-US" altLang="en-US"/>
              <a:pPr/>
              <a:t>3/31/2022</a:t>
            </a:fld>
            <a:endParaRPr lang="en-US" altLang="en-US"/>
          </a:p>
        </p:txBody>
      </p:sp>
      <p:sp>
        <p:nvSpPr>
          <p:cNvPr id="6" name="Footer Placeholder 4">
            <a:extLst>
              <a:ext uri="{FF2B5EF4-FFF2-40B4-BE49-F238E27FC236}">
                <a16:creationId xmlns:a16="http://schemas.microsoft.com/office/drawing/2014/main" id="{54B70DC4-6BB6-4FF5-ACB0-A5F7D85B2F1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703FF074-0F2C-484C-AFFF-121AEB13CFAB}"/>
              </a:ext>
            </a:extLst>
          </p:cNvPr>
          <p:cNvSpPr>
            <a:spLocks noGrp="1"/>
          </p:cNvSpPr>
          <p:nvPr>
            <p:ph type="sldNum" sz="quarter" idx="12"/>
          </p:nvPr>
        </p:nvSpPr>
        <p:spPr/>
        <p:txBody>
          <a:bodyPr/>
          <a:lstStyle>
            <a:lvl1pPr>
              <a:defRPr/>
            </a:lvl1pPr>
          </a:lstStyle>
          <a:p>
            <a:fld id="{71D74915-BEBD-452B-B511-C5EC217752B6}" type="slidenum">
              <a:rPr lang="en-US" altLang="en-US"/>
              <a:pPr/>
              <a:t>‹#›</a:t>
            </a:fld>
            <a:endParaRPr lang="en-US" altLang="en-US"/>
          </a:p>
        </p:txBody>
      </p:sp>
    </p:spTree>
    <p:extLst>
      <p:ext uri="{BB962C8B-B14F-4D97-AF65-F5344CB8AC3E}">
        <p14:creationId xmlns:p14="http://schemas.microsoft.com/office/powerpoint/2010/main" val="214123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10EC1136-978E-4982-86F1-4000FAC117BD}"/>
              </a:ext>
            </a:extLst>
          </p:cNvPr>
          <p:cNvSpPr>
            <a:spLocks noGrp="1"/>
          </p:cNvSpPr>
          <p:nvPr>
            <p:ph type="dt" sz="half" idx="10"/>
          </p:nvPr>
        </p:nvSpPr>
        <p:spPr/>
        <p:txBody>
          <a:bodyPr/>
          <a:lstStyle>
            <a:lvl1pPr>
              <a:defRPr/>
            </a:lvl1pPr>
          </a:lstStyle>
          <a:p>
            <a:fld id="{6DFEF807-7CF4-420D-889B-59EFAEE9EFBA}" type="datetimeFigureOut">
              <a:rPr lang="en-US" altLang="en-US"/>
              <a:pPr/>
              <a:t>3/31/2022</a:t>
            </a:fld>
            <a:endParaRPr lang="en-US" altLang="en-US"/>
          </a:p>
        </p:txBody>
      </p:sp>
      <p:sp>
        <p:nvSpPr>
          <p:cNvPr id="6" name="Footer Placeholder 4">
            <a:extLst>
              <a:ext uri="{FF2B5EF4-FFF2-40B4-BE49-F238E27FC236}">
                <a16:creationId xmlns:a16="http://schemas.microsoft.com/office/drawing/2014/main" id="{4A3D0993-5E9A-4724-AE5A-1FBD3F318B5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42B0EC8F-8C0E-4747-9045-9A7B3EF29552}"/>
              </a:ext>
            </a:extLst>
          </p:cNvPr>
          <p:cNvSpPr>
            <a:spLocks noGrp="1"/>
          </p:cNvSpPr>
          <p:nvPr>
            <p:ph type="sldNum" sz="quarter" idx="12"/>
          </p:nvPr>
        </p:nvSpPr>
        <p:spPr/>
        <p:txBody>
          <a:bodyPr/>
          <a:lstStyle>
            <a:lvl1pPr>
              <a:defRPr/>
            </a:lvl1pPr>
          </a:lstStyle>
          <a:p>
            <a:fld id="{858FF2FB-DD0F-4991-967D-487DFEBEA2F2}" type="slidenum">
              <a:rPr lang="en-US" altLang="en-US"/>
              <a:pPr/>
              <a:t>‹#›</a:t>
            </a:fld>
            <a:endParaRPr lang="en-US" altLang="en-US"/>
          </a:p>
        </p:txBody>
      </p:sp>
    </p:spTree>
    <p:extLst>
      <p:ext uri="{BB962C8B-B14F-4D97-AF65-F5344CB8AC3E}">
        <p14:creationId xmlns:p14="http://schemas.microsoft.com/office/powerpoint/2010/main" val="1864962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28A64131-13BE-4E0B-B2E3-290B6BED50D9}"/>
              </a:ext>
            </a:extLst>
          </p:cNvPr>
          <p:cNvSpPr>
            <a:spLocks noGrp="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2F015E3D-AD72-4077-B242-D3AC0E4339C7}"/>
              </a:ext>
            </a:extLst>
          </p:cNvPr>
          <p:cNvSpPr>
            <a:spLocks noGrp="1"/>
          </p:cNvSpPr>
          <p:nvPr>
            <p:ph type="body" idx="1"/>
          </p:nvPr>
        </p:nvSpPr>
        <p:spPr bwMode="auto">
          <a:xfrm>
            <a:off x="457200" y="120015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A13FEDE6-8684-4024-AED1-F17854779A0E}"/>
              </a:ext>
            </a:extLst>
          </p:cNvPr>
          <p:cNvSpPr>
            <a:spLocks noGrp="1"/>
          </p:cNvSpPr>
          <p:nvPr>
            <p:ph type="dt" sz="half" idx="2"/>
          </p:nvPr>
        </p:nvSpPr>
        <p:spPr>
          <a:xfrm>
            <a:off x="457200" y="4767263"/>
            <a:ext cx="2133600" cy="274637"/>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fld id="{1E5A8406-3D8B-41E2-9843-D63586F4D98C}" type="datetimeFigureOut">
              <a:rPr lang="en-US" altLang="en-US"/>
              <a:pPr/>
              <a:t>3/31/2022</a:t>
            </a:fld>
            <a:endParaRPr lang="en-US" altLang="en-US"/>
          </a:p>
        </p:txBody>
      </p:sp>
      <p:sp>
        <p:nvSpPr>
          <p:cNvPr id="5" name="Footer Placeholder 4">
            <a:extLst>
              <a:ext uri="{FF2B5EF4-FFF2-40B4-BE49-F238E27FC236}">
                <a16:creationId xmlns:a16="http://schemas.microsoft.com/office/drawing/2014/main" id="{E55938AB-FA6A-4BD3-8E5D-56D1EAC0DBE3}"/>
              </a:ext>
            </a:extLst>
          </p:cNvPr>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a:extLst>
              <a:ext uri="{FF2B5EF4-FFF2-40B4-BE49-F238E27FC236}">
                <a16:creationId xmlns:a16="http://schemas.microsoft.com/office/drawing/2014/main" id="{A5C50A96-07DB-4420-B9BA-C5729F185573}"/>
              </a:ext>
            </a:extLst>
          </p:cNvPr>
          <p:cNvSpPr>
            <a:spLocks noGrp="1"/>
          </p:cNvSpPr>
          <p:nvPr>
            <p:ph type="sldNum" sz="quarter" idx="4"/>
          </p:nvPr>
        </p:nvSpPr>
        <p:spPr>
          <a:xfrm>
            <a:off x="6553200" y="4767263"/>
            <a:ext cx="2133600" cy="274637"/>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B5129B55-EC50-47CD-A8C2-9807BCBCA74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MS PGothic" charset="0"/>
        </a:defRPr>
      </a:lvl1pPr>
      <a:lvl2pPr algn="ctr" defTabSz="457200"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2pPr>
      <a:lvl3pPr algn="ctr" defTabSz="457200"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3pPr>
      <a:lvl4pPr algn="ctr" defTabSz="457200"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4pPr>
      <a:lvl5pPr algn="ctr" defTabSz="457200"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5pPr>
      <a:lvl6pPr marL="457200" algn="ctr" defTabSz="457200" rtl="0" fontAlgn="base">
        <a:spcBef>
          <a:spcPct val="0"/>
        </a:spcBef>
        <a:spcAft>
          <a:spcPct val="0"/>
        </a:spcAft>
        <a:defRPr sz="4400">
          <a:solidFill>
            <a:schemeClr val="tx1"/>
          </a:solidFill>
          <a:latin typeface="Calibri" pitchFamily="34" charset="0"/>
          <a:ea typeface="MS PGothic" pitchFamily="34" charset="-128"/>
        </a:defRPr>
      </a:lvl6pPr>
      <a:lvl7pPr marL="914400" algn="ctr" defTabSz="457200" rtl="0" fontAlgn="base">
        <a:spcBef>
          <a:spcPct val="0"/>
        </a:spcBef>
        <a:spcAft>
          <a:spcPct val="0"/>
        </a:spcAft>
        <a:defRPr sz="4400">
          <a:solidFill>
            <a:schemeClr val="tx1"/>
          </a:solidFill>
          <a:latin typeface="Calibri" pitchFamily="34" charset="0"/>
          <a:ea typeface="MS PGothic" pitchFamily="34" charset="-128"/>
        </a:defRPr>
      </a:lvl7pPr>
      <a:lvl8pPr marL="1371600" algn="ctr" defTabSz="457200" rtl="0" fontAlgn="base">
        <a:spcBef>
          <a:spcPct val="0"/>
        </a:spcBef>
        <a:spcAft>
          <a:spcPct val="0"/>
        </a:spcAft>
        <a:defRPr sz="4400">
          <a:solidFill>
            <a:schemeClr val="tx1"/>
          </a:solidFill>
          <a:latin typeface="Calibri" pitchFamily="34" charset="0"/>
          <a:ea typeface="MS PGothic" pitchFamily="34" charset="-128"/>
        </a:defRPr>
      </a:lvl8pPr>
      <a:lvl9pPr marL="1828800" algn="ctr" defTabSz="457200" rtl="0" fontAlgn="base">
        <a:spcBef>
          <a:spcPct val="0"/>
        </a:spcBef>
        <a:spcAft>
          <a:spcPct val="0"/>
        </a:spcAft>
        <a:defRPr sz="4400">
          <a:solidFill>
            <a:schemeClr val="tx1"/>
          </a:solidFill>
          <a:latin typeface="Calibri" pitchFamily="34" charset="0"/>
          <a:ea typeface="MS PGothic" pitchFamily="34"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itchFamily="34" charset="-128"/>
          <a:cs typeface="MS PGothic"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itchFamily="34" charset="-128"/>
          <a:cs typeface="MS PGothic" charset="0"/>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itchFamily="34" charset="-128"/>
          <a:cs typeface="MS PGothic" charset="0"/>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S PGothic" charset="0"/>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S PGothic"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11DD7E9-6FFD-4138-80C9-C9CE94C8EE82}"/>
              </a:ext>
            </a:extLst>
          </p:cNvPr>
          <p:cNvSpPr txBox="1"/>
          <p:nvPr/>
        </p:nvSpPr>
        <p:spPr>
          <a:xfrm>
            <a:off x="1255059" y="3823811"/>
            <a:ext cx="2187990" cy="523220"/>
          </a:xfrm>
          <a:prstGeom prst="rect">
            <a:avLst/>
          </a:prstGeom>
          <a:noFill/>
        </p:spPr>
        <p:txBody>
          <a:bodyPr wrap="square" rtlCol="0">
            <a:spAutoFit/>
          </a:bodyPr>
          <a:lstStyle/>
          <a:p>
            <a:r>
              <a:rPr lang="en-AU" sz="2800" dirty="0">
                <a:solidFill>
                  <a:srgbClr val="FEE365"/>
                </a:solidFill>
                <a:latin typeface="Raleway" pitchFamily="2" charset="0"/>
              </a:rPr>
              <a:t>The Life of</a:t>
            </a:r>
          </a:p>
        </p:txBody>
      </p:sp>
      <p:sp>
        <p:nvSpPr>
          <p:cNvPr id="3" name="TextBox 2">
            <a:extLst>
              <a:ext uri="{FF2B5EF4-FFF2-40B4-BE49-F238E27FC236}">
                <a16:creationId xmlns:a16="http://schemas.microsoft.com/office/drawing/2014/main" id="{3CA41122-61AE-416A-A82F-27774E0C3132}"/>
              </a:ext>
            </a:extLst>
          </p:cNvPr>
          <p:cNvSpPr txBox="1"/>
          <p:nvPr/>
        </p:nvSpPr>
        <p:spPr>
          <a:xfrm>
            <a:off x="3272735" y="3632245"/>
            <a:ext cx="3931775" cy="1200329"/>
          </a:xfrm>
          <a:prstGeom prst="rect">
            <a:avLst/>
          </a:prstGeom>
          <a:noFill/>
        </p:spPr>
        <p:txBody>
          <a:bodyPr wrap="square" rtlCol="0">
            <a:spAutoFit/>
          </a:bodyPr>
          <a:lstStyle/>
          <a:p>
            <a:r>
              <a:rPr lang="en-AU" sz="7200" dirty="0">
                <a:solidFill>
                  <a:schemeClr val="bg1"/>
                </a:solidFill>
                <a:effectLst>
                  <a:outerShdw blurRad="50800" dist="38100" dir="2700000" algn="tl" rotWithShape="0">
                    <a:prstClr val="black">
                      <a:alpha val="40000"/>
                    </a:prstClr>
                  </a:outerShdw>
                </a:effectLst>
                <a:latin typeface="CMG Sans ExtraBold" panose="00000900000000000000" pitchFamily="2" charset="0"/>
              </a:rPr>
              <a:t>MOSES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tile tx="0" ty="-254000" sx="93000" sy="100000" flip="none" algn="tl"/>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CB71077-075B-465A-AEBC-5D7BFE178353}"/>
              </a:ext>
            </a:extLst>
          </p:cNvPr>
          <p:cNvSpPr txBox="1"/>
          <p:nvPr/>
        </p:nvSpPr>
        <p:spPr>
          <a:xfrm>
            <a:off x="249382" y="145473"/>
            <a:ext cx="8340437" cy="861774"/>
          </a:xfrm>
          <a:prstGeom prst="rect">
            <a:avLst/>
          </a:prstGeom>
          <a:noFill/>
        </p:spPr>
        <p:txBody>
          <a:bodyPr wrap="square" rtlCol="0">
            <a:spAutoFit/>
          </a:bodyPr>
          <a:lstStyle/>
          <a:p>
            <a:r>
              <a:rPr lang="en-AU" sz="3200" dirty="0">
                <a:latin typeface="Gotham Bold" panose="02000803030000020004" pitchFamily="2" charset="0"/>
              </a:rPr>
              <a:t>Exodus 2:15-25</a:t>
            </a:r>
          </a:p>
          <a:p>
            <a:r>
              <a:rPr lang="en-AU" sz="1600" i="1" dirty="0"/>
              <a:t>New Living Translation</a:t>
            </a:r>
          </a:p>
        </p:txBody>
      </p:sp>
      <p:sp>
        <p:nvSpPr>
          <p:cNvPr id="3" name="TextBox 2">
            <a:extLst>
              <a:ext uri="{FF2B5EF4-FFF2-40B4-BE49-F238E27FC236}">
                <a16:creationId xmlns:a16="http://schemas.microsoft.com/office/drawing/2014/main" id="{B1896FEE-4873-45C5-B1F6-AC17C656BC3C}"/>
              </a:ext>
            </a:extLst>
          </p:cNvPr>
          <p:cNvSpPr txBox="1"/>
          <p:nvPr/>
        </p:nvSpPr>
        <p:spPr>
          <a:xfrm>
            <a:off x="249381" y="1149927"/>
            <a:ext cx="8582891" cy="1569660"/>
          </a:xfrm>
          <a:prstGeom prst="rect">
            <a:avLst/>
          </a:prstGeom>
          <a:noFill/>
        </p:spPr>
        <p:txBody>
          <a:bodyPr wrap="square" rtlCol="0">
            <a:spAutoFit/>
          </a:bodyPr>
          <a:lstStyle/>
          <a:p>
            <a:pPr>
              <a:spcAft>
                <a:spcPts val="1800"/>
              </a:spcAft>
            </a:pPr>
            <a:r>
              <a:rPr lang="en-AU" sz="2400" b="1" dirty="0">
                <a:solidFill>
                  <a:srgbClr val="000000"/>
                </a:solidFill>
                <a:effectLst/>
                <a:latin typeface="+mn-lt"/>
                <a:ea typeface="Times New Roman" panose="02020603050405020304" pitchFamily="18" charset="0"/>
              </a:rPr>
              <a:t>Moses accepted the invitation, and he settled there with him. In time, Reuel gave Moses his daughter Zipporah to be his wife. Later she gave birth to a son, and Moses named him Gershom, for he explained, “I have been a foreigner in a foreign land.” </a:t>
            </a:r>
          </a:p>
        </p:txBody>
      </p:sp>
      <p:cxnSp>
        <p:nvCxnSpPr>
          <p:cNvPr id="5" name="Straight Connector 4">
            <a:extLst>
              <a:ext uri="{FF2B5EF4-FFF2-40B4-BE49-F238E27FC236}">
                <a16:creationId xmlns:a16="http://schemas.microsoft.com/office/drawing/2014/main" id="{3AFA91B0-E942-425B-9F2F-BB56AB57AE04}"/>
              </a:ext>
            </a:extLst>
          </p:cNvPr>
          <p:cNvCxnSpPr/>
          <p:nvPr/>
        </p:nvCxnSpPr>
        <p:spPr>
          <a:xfrm flipV="1">
            <a:off x="360218" y="1007247"/>
            <a:ext cx="8340437" cy="80335"/>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9641118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tile tx="0" ty="-254000" sx="93000" sy="100000" flip="none" algn="tl"/>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CB71077-075B-465A-AEBC-5D7BFE178353}"/>
              </a:ext>
            </a:extLst>
          </p:cNvPr>
          <p:cNvSpPr txBox="1"/>
          <p:nvPr/>
        </p:nvSpPr>
        <p:spPr>
          <a:xfrm>
            <a:off x="645623" y="1481744"/>
            <a:ext cx="8025938" cy="1446550"/>
          </a:xfrm>
          <a:prstGeom prst="rect">
            <a:avLst/>
          </a:prstGeom>
          <a:noFill/>
        </p:spPr>
        <p:txBody>
          <a:bodyPr wrap="square" rtlCol="0">
            <a:spAutoFit/>
          </a:bodyPr>
          <a:lstStyle/>
          <a:p>
            <a:pPr algn="ctr"/>
            <a:r>
              <a:rPr lang="en-AU" sz="4400" dirty="0">
                <a:latin typeface="Gotham Bold" panose="02000803030000020004" pitchFamily="2" charset="0"/>
              </a:rPr>
              <a:t>He Learned to Rest and Rely </a:t>
            </a:r>
            <a:r>
              <a:rPr lang="en-AU" sz="4400">
                <a:latin typeface="Gotham Bold" panose="02000803030000020004" pitchFamily="2" charset="0"/>
              </a:rPr>
              <a:t>on God</a:t>
            </a:r>
            <a:endParaRPr lang="en-AU" sz="3200" dirty="0">
              <a:latin typeface="Gotham Bold" panose="02000803030000020004" pitchFamily="2" charset="0"/>
            </a:endParaRPr>
          </a:p>
        </p:txBody>
      </p:sp>
    </p:spTree>
    <p:extLst>
      <p:ext uri="{BB962C8B-B14F-4D97-AF65-F5344CB8AC3E}">
        <p14:creationId xmlns:p14="http://schemas.microsoft.com/office/powerpoint/2010/main" val="1165050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tile tx="0" ty="-254000" sx="93000" sy="100000" flip="none" algn="tl"/>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CB71077-075B-465A-AEBC-5D7BFE178353}"/>
              </a:ext>
            </a:extLst>
          </p:cNvPr>
          <p:cNvSpPr txBox="1"/>
          <p:nvPr/>
        </p:nvSpPr>
        <p:spPr>
          <a:xfrm>
            <a:off x="249382" y="145473"/>
            <a:ext cx="8340437" cy="861774"/>
          </a:xfrm>
          <a:prstGeom prst="rect">
            <a:avLst/>
          </a:prstGeom>
          <a:noFill/>
        </p:spPr>
        <p:txBody>
          <a:bodyPr wrap="square" rtlCol="0">
            <a:spAutoFit/>
          </a:bodyPr>
          <a:lstStyle/>
          <a:p>
            <a:r>
              <a:rPr lang="en-AU" sz="3200" dirty="0">
                <a:latin typeface="Gotham Bold" panose="02000803030000020004" pitchFamily="2" charset="0"/>
              </a:rPr>
              <a:t>Exodus 2:15-25</a:t>
            </a:r>
          </a:p>
          <a:p>
            <a:r>
              <a:rPr lang="en-AU" sz="1600" i="1" dirty="0"/>
              <a:t>New Living Translation</a:t>
            </a:r>
          </a:p>
        </p:txBody>
      </p:sp>
      <p:sp>
        <p:nvSpPr>
          <p:cNvPr id="3" name="TextBox 2">
            <a:extLst>
              <a:ext uri="{FF2B5EF4-FFF2-40B4-BE49-F238E27FC236}">
                <a16:creationId xmlns:a16="http://schemas.microsoft.com/office/drawing/2014/main" id="{B1896FEE-4873-45C5-B1F6-AC17C656BC3C}"/>
              </a:ext>
            </a:extLst>
          </p:cNvPr>
          <p:cNvSpPr txBox="1"/>
          <p:nvPr/>
        </p:nvSpPr>
        <p:spPr>
          <a:xfrm>
            <a:off x="249381" y="1149927"/>
            <a:ext cx="8582891" cy="2308324"/>
          </a:xfrm>
          <a:prstGeom prst="rect">
            <a:avLst/>
          </a:prstGeom>
          <a:noFill/>
        </p:spPr>
        <p:txBody>
          <a:bodyPr wrap="square" rtlCol="0">
            <a:spAutoFit/>
          </a:bodyPr>
          <a:lstStyle/>
          <a:p>
            <a:pPr>
              <a:spcAft>
                <a:spcPts val="1800"/>
              </a:spcAft>
            </a:pPr>
            <a:r>
              <a:rPr lang="en-AU" sz="2400" b="1" dirty="0">
                <a:solidFill>
                  <a:srgbClr val="000000"/>
                </a:solidFill>
                <a:effectLst/>
                <a:latin typeface="+mn-lt"/>
                <a:ea typeface="Times New Roman" panose="02020603050405020304" pitchFamily="18" charset="0"/>
              </a:rPr>
              <a:t>Years passed, and the king of Egypt died. But the Israelites continued to groan under their burden of slavery. They cried out for help, and their cry rose up to God. God heard their groaning, and he remembered his covenant promise to Abraham, Isaac, and Jacob. He looked down on the people of Israel and knew it was time to act. </a:t>
            </a:r>
            <a:endParaRPr lang="en-AU" sz="2400" b="1" dirty="0">
              <a:effectLst/>
              <a:latin typeface="+mn-lt"/>
              <a:ea typeface="Times New Roman" panose="02020603050405020304" pitchFamily="18" charset="0"/>
            </a:endParaRPr>
          </a:p>
        </p:txBody>
      </p:sp>
      <p:cxnSp>
        <p:nvCxnSpPr>
          <p:cNvPr id="5" name="Straight Connector 4">
            <a:extLst>
              <a:ext uri="{FF2B5EF4-FFF2-40B4-BE49-F238E27FC236}">
                <a16:creationId xmlns:a16="http://schemas.microsoft.com/office/drawing/2014/main" id="{3AFA91B0-E942-425B-9F2F-BB56AB57AE04}"/>
              </a:ext>
            </a:extLst>
          </p:cNvPr>
          <p:cNvCxnSpPr/>
          <p:nvPr/>
        </p:nvCxnSpPr>
        <p:spPr>
          <a:xfrm flipV="1">
            <a:off x="360218" y="1007247"/>
            <a:ext cx="8340437" cy="80335"/>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568189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tile tx="0" ty="-254000" sx="93000" sy="100000" flip="none" algn="tl"/>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CB71077-075B-465A-AEBC-5D7BFE178353}"/>
              </a:ext>
            </a:extLst>
          </p:cNvPr>
          <p:cNvSpPr txBox="1"/>
          <p:nvPr/>
        </p:nvSpPr>
        <p:spPr>
          <a:xfrm>
            <a:off x="249382" y="145473"/>
            <a:ext cx="8340437" cy="861774"/>
          </a:xfrm>
          <a:prstGeom prst="rect">
            <a:avLst/>
          </a:prstGeom>
          <a:noFill/>
        </p:spPr>
        <p:txBody>
          <a:bodyPr wrap="square" rtlCol="0">
            <a:spAutoFit/>
          </a:bodyPr>
          <a:lstStyle/>
          <a:p>
            <a:r>
              <a:rPr lang="en-AU" sz="3200" dirty="0">
                <a:latin typeface="Gotham Bold" panose="02000803030000020004" pitchFamily="2" charset="0"/>
              </a:rPr>
              <a:t>Exodus 2:15-25</a:t>
            </a:r>
          </a:p>
          <a:p>
            <a:r>
              <a:rPr lang="en-AU" sz="1600" i="1" dirty="0"/>
              <a:t>New Living Translation</a:t>
            </a:r>
          </a:p>
        </p:txBody>
      </p:sp>
      <p:sp>
        <p:nvSpPr>
          <p:cNvPr id="3" name="TextBox 2">
            <a:extLst>
              <a:ext uri="{FF2B5EF4-FFF2-40B4-BE49-F238E27FC236}">
                <a16:creationId xmlns:a16="http://schemas.microsoft.com/office/drawing/2014/main" id="{B1896FEE-4873-45C5-B1F6-AC17C656BC3C}"/>
              </a:ext>
            </a:extLst>
          </p:cNvPr>
          <p:cNvSpPr txBox="1"/>
          <p:nvPr/>
        </p:nvSpPr>
        <p:spPr>
          <a:xfrm>
            <a:off x="249381" y="1149927"/>
            <a:ext cx="8582891" cy="1938992"/>
          </a:xfrm>
          <a:prstGeom prst="rect">
            <a:avLst/>
          </a:prstGeom>
          <a:noFill/>
        </p:spPr>
        <p:txBody>
          <a:bodyPr wrap="square" rtlCol="0">
            <a:spAutoFit/>
          </a:bodyPr>
          <a:lstStyle/>
          <a:p>
            <a:r>
              <a:rPr lang="en-AU" sz="2400" b="1" dirty="0">
                <a:solidFill>
                  <a:srgbClr val="000000"/>
                </a:solidFill>
              </a:rPr>
              <a:t>And sure enough, Pharaoh heard what had happened, and he tried to kill Moses. But Moses fled from Pharaoh and went to live in the land of Midian.</a:t>
            </a:r>
          </a:p>
          <a:p>
            <a:endParaRPr lang="en-AU" sz="2400" b="1" dirty="0">
              <a:solidFill>
                <a:srgbClr val="000000"/>
              </a:solidFill>
            </a:endParaRPr>
          </a:p>
          <a:p>
            <a:r>
              <a:rPr lang="en-AU" sz="2400" b="1" dirty="0">
                <a:solidFill>
                  <a:srgbClr val="000000"/>
                </a:solidFill>
              </a:rPr>
              <a:t>When Moses arrived in Midian, he sat down beside a well. </a:t>
            </a:r>
          </a:p>
        </p:txBody>
      </p:sp>
      <p:cxnSp>
        <p:nvCxnSpPr>
          <p:cNvPr id="5" name="Straight Connector 4">
            <a:extLst>
              <a:ext uri="{FF2B5EF4-FFF2-40B4-BE49-F238E27FC236}">
                <a16:creationId xmlns:a16="http://schemas.microsoft.com/office/drawing/2014/main" id="{3AFA91B0-E942-425B-9F2F-BB56AB57AE04}"/>
              </a:ext>
            </a:extLst>
          </p:cNvPr>
          <p:cNvCxnSpPr/>
          <p:nvPr/>
        </p:nvCxnSpPr>
        <p:spPr>
          <a:xfrm flipV="1">
            <a:off x="360218" y="1007247"/>
            <a:ext cx="8340437" cy="80335"/>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tile tx="0" ty="-254000" sx="93000" sy="100000" flip="none" algn="tl"/>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CB71077-075B-465A-AEBC-5D7BFE178353}"/>
              </a:ext>
            </a:extLst>
          </p:cNvPr>
          <p:cNvSpPr txBox="1"/>
          <p:nvPr/>
        </p:nvSpPr>
        <p:spPr>
          <a:xfrm>
            <a:off x="249382" y="145473"/>
            <a:ext cx="8340437" cy="861774"/>
          </a:xfrm>
          <a:prstGeom prst="rect">
            <a:avLst/>
          </a:prstGeom>
          <a:noFill/>
        </p:spPr>
        <p:txBody>
          <a:bodyPr wrap="square" rtlCol="0">
            <a:spAutoFit/>
          </a:bodyPr>
          <a:lstStyle/>
          <a:p>
            <a:r>
              <a:rPr lang="en-AU" sz="3200" dirty="0">
                <a:latin typeface="Gotham Bold" panose="02000803030000020004" pitchFamily="2" charset="0"/>
              </a:rPr>
              <a:t>Psalm 119:67</a:t>
            </a:r>
          </a:p>
          <a:p>
            <a:r>
              <a:rPr lang="en-AU" sz="1600" i="1" dirty="0"/>
              <a:t>New Living Translation</a:t>
            </a:r>
          </a:p>
        </p:txBody>
      </p:sp>
      <p:sp>
        <p:nvSpPr>
          <p:cNvPr id="3" name="TextBox 2">
            <a:extLst>
              <a:ext uri="{FF2B5EF4-FFF2-40B4-BE49-F238E27FC236}">
                <a16:creationId xmlns:a16="http://schemas.microsoft.com/office/drawing/2014/main" id="{B1896FEE-4873-45C5-B1F6-AC17C656BC3C}"/>
              </a:ext>
            </a:extLst>
          </p:cNvPr>
          <p:cNvSpPr txBox="1"/>
          <p:nvPr/>
        </p:nvSpPr>
        <p:spPr>
          <a:xfrm>
            <a:off x="249381" y="1149927"/>
            <a:ext cx="8582891" cy="830997"/>
          </a:xfrm>
          <a:prstGeom prst="rect">
            <a:avLst/>
          </a:prstGeom>
          <a:noFill/>
        </p:spPr>
        <p:txBody>
          <a:bodyPr wrap="square" rtlCol="0">
            <a:spAutoFit/>
          </a:bodyPr>
          <a:lstStyle/>
          <a:p>
            <a:r>
              <a:rPr lang="en-AU" sz="2400" b="1" dirty="0">
                <a:solidFill>
                  <a:srgbClr val="000000"/>
                </a:solidFill>
              </a:rPr>
              <a:t>I used to wander off until you disciplined me;</a:t>
            </a:r>
            <a:br>
              <a:rPr lang="en-AU" sz="2400" b="1" dirty="0">
                <a:solidFill>
                  <a:srgbClr val="000000"/>
                </a:solidFill>
              </a:rPr>
            </a:br>
            <a:r>
              <a:rPr lang="en-AU" sz="2400" b="1" dirty="0">
                <a:solidFill>
                  <a:srgbClr val="000000"/>
                </a:solidFill>
              </a:rPr>
              <a:t>    but now I closely follow your word.</a:t>
            </a:r>
          </a:p>
        </p:txBody>
      </p:sp>
      <p:cxnSp>
        <p:nvCxnSpPr>
          <p:cNvPr id="5" name="Straight Connector 4">
            <a:extLst>
              <a:ext uri="{FF2B5EF4-FFF2-40B4-BE49-F238E27FC236}">
                <a16:creationId xmlns:a16="http://schemas.microsoft.com/office/drawing/2014/main" id="{3AFA91B0-E942-425B-9F2F-BB56AB57AE04}"/>
              </a:ext>
            </a:extLst>
          </p:cNvPr>
          <p:cNvCxnSpPr/>
          <p:nvPr/>
        </p:nvCxnSpPr>
        <p:spPr>
          <a:xfrm flipV="1">
            <a:off x="360218" y="1007247"/>
            <a:ext cx="8340437" cy="80335"/>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687584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tile tx="0" ty="-254000" sx="93000" sy="100000" flip="none" algn="tl"/>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CB71077-075B-465A-AEBC-5D7BFE178353}"/>
              </a:ext>
            </a:extLst>
          </p:cNvPr>
          <p:cNvSpPr txBox="1"/>
          <p:nvPr/>
        </p:nvSpPr>
        <p:spPr>
          <a:xfrm>
            <a:off x="249382" y="145473"/>
            <a:ext cx="8340437" cy="861774"/>
          </a:xfrm>
          <a:prstGeom prst="rect">
            <a:avLst/>
          </a:prstGeom>
          <a:noFill/>
        </p:spPr>
        <p:txBody>
          <a:bodyPr wrap="square" rtlCol="0">
            <a:spAutoFit/>
          </a:bodyPr>
          <a:lstStyle/>
          <a:p>
            <a:r>
              <a:rPr lang="en-AU" sz="3200" dirty="0">
                <a:latin typeface="Gotham Bold" panose="02000803030000020004" pitchFamily="2" charset="0"/>
              </a:rPr>
              <a:t>Psalm 119:71-72</a:t>
            </a:r>
          </a:p>
          <a:p>
            <a:r>
              <a:rPr lang="en-AU" sz="1600" i="1" dirty="0"/>
              <a:t>New Living Translation</a:t>
            </a:r>
          </a:p>
        </p:txBody>
      </p:sp>
      <p:sp>
        <p:nvSpPr>
          <p:cNvPr id="3" name="TextBox 2">
            <a:extLst>
              <a:ext uri="{FF2B5EF4-FFF2-40B4-BE49-F238E27FC236}">
                <a16:creationId xmlns:a16="http://schemas.microsoft.com/office/drawing/2014/main" id="{B1896FEE-4873-45C5-B1F6-AC17C656BC3C}"/>
              </a:ext>
            </a:extLst>
          </p:cNvPr>
          <p:cNvSpPr txBox="1"/>
          <p:nvPr/>
        </p:nvSpPr>
        <p:spPr>
          <a:xfrm>
            <a:off x="249381" y="1149927"/>
            <a:ext cx="8582891" cy="1800493"/>
          </a:xfrm>
          <a:prstGeom prst="rect">
            <a:avLst/>
          </a:prstGeom>
          <a:noFill/>
        </p:spPr>
        <p:txBody>
          <a:bodyPr wrap="square" rtlCol="0">
            <a:spAutoFit/>
          </a:bodyPr>
          <a:lstStyle/>
          <a:p>
            <a:pPr>
              <a:spcAft>
                <a:spcPts val="1800"/>
              </a:spcAft>
            </a:pPr>
            <a:r>
              <a:rPr lang="en-AU" sz="2400" b="1" dirty="0">
                <a:solidFill>
                  <a:srgbClr val="000000"/>
                </a:solidFill>
              </a:rPr>
              <a:t>My suffering was good for me,</a:t>
            </a:r>
            <a:br>
              <a:rPr lang="en-AU" sz="2400" b="1" dirty="0">
                <a:solidFill>
                  <a:srgbClr val="000000"/>
                </a:solidFill>
              </a:rPr>
            </a:br>
            <a:r>
              <a:rPr lang="en-AU" sz="2400" b="1" dirty="0">
                <a:solidFill>
                  <a:srgbClr val="000000"/>
                </a:solidFill>
              </a:rPr>
              <a:t>    for it taught me to pay attention to your decrees.</a:t>
            </a:r>
          </a:p>
          <a:p>
            <a:r>
              <a:rPr lang="en-AU" sz="2400" b="1" dirty="0">
                <a:solidFill>
                  <a:srgbClr val="000000"/>
                </a:solidFill>
              </a:rPr>
              <a:t>Your instructions are more valuable to me</a:t>
            </a:r>
            <a:br>
              <a:rPr lang="en-AU" sz="2400" b="1" dirty="0">
                <a:solidFill>
                  <a:srgbClr val="000000"/>
                </a:solidFill>
              </a:rPr>
            </a:br>
            <a:r>
              <a:rPr lang="en-AU" sz="2400" b="1" dirty="0">
                <a:solidFill>
                  <a:srgbClr val="000000"/>
                </a:solidFill>
              </a:rPr>
              <a:t>    than millions in gold and silver. </a:t>
            </a:r>
          </a:p>
        </p:txBody>
      </p:sp>
      <p:cxnSp>
        <p:nvCxnSpPr>
          <p:cNvPr id="5" name="Straight Connector 4">
            <a:extLst>
              <a:ext uri="{FF2B5EF4-FFF2-40B4-BE49-F238E27FC236}">
                <a16:creationId xmlns:a16="http://schemas.microsoft.com/office/drawing/2014/main" id="{3AFA91B0-E942-425B-9F2F-BB56AB57AE04}"/>
              </a:ext>
            </a:extLst>
          </p:cNvPr>
          <p:cNvCxnSpPr/>
          <p:nvPr/>
        </p:nvCxnSpPr>
        <p:spPr>
          <a:xfrm flipV="1">
            <a:off x="360218" y="1007247"/>
            <a:ext cx="8340437" cy="80335"/>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5343760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tile tx="0" ty="-254000" sx="93000" sy="100000" flip="none" algn="tl"/>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CB71077-075B-465A-AEBC-5D7BFE178353}"/>
              </a:ext>
            </a:extLst>
          </p:cNvPr>
          <p:cNvSpPr txBox="1"/>
          <p:nvPr/>
        </p:nvSpPr>
        <p:spPr>
          <a:xfrm>
            <a:off x="645623" y="1481744"/>
            <a:ext cx="8025938" cy="1446550"/>
          </a:xfrm>
          <a:prstGeom prst="rect">
            <a:avLst/>
          </a:prstGeom>
          <a:noFill/>
        </p:spPr>
        <p:txBody>
          <a:bodyPr wrap="square" rtlCol="0">
            <a:spAutoFit/>
          </a:bodyPr>
          <a:lstStyle/>
          <a:p>
            <a:pPr algn="ctr"/>
            <a:r>
              <a:rPr lang="en-AU" sz="4400" dirty="0">
                <a:latin typeface="Gotham Bold" panose="02000803030000020004" pitchFamily="2" charset="0"/>
              </a:rPr>
              <a:t>He Developed a Servant’s Attitude</a:t>
            </a:r>
            <a:endParaRPr lang="en-AU" sz="3200" dirty="0">
              <a:latin typeface="Gotham Bold" panose="02000803030000020004" pitchFamily="2" charset="0"/>
            </a:endParaRPr>
          </a:p>
        </p:txBody>
      </p:sp>
    </p:spTree>
    <p:extLst>
      <p:ext uri="{BB962C8B-B14F-4D97-AF65-F5344CB8AC3E}">
        <p14:creationId xmlns:p14="http://schemas.microsoft.com/office/powerpoint/2010/main" val="471724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tile tx="0" ty="-254000" sx="93000" sy="100000" flip="none" algn="tl"/>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CB71077-075B-465A-AEBC-5D7BFE178353}"/>
              </a:ext>
            </a:extLst>
          </p:cNvPr>
          <p:cNvSpPr txBox="1"/>
          <p:nvPr/>
        </p:nvSpPr>
        <p:spPr>
          <a:xfrm>
            <a:off x="249382" y="145473"/>
            <a:ext cx="8340437" cy="861774"/>
          </a:xfrm>
          <a:prstGeom prst="rect">
            <a:avLst/>
          </a:prstGeom>
          <a:noFill/>
        </p:spPr>
        <p:txBody>
          <a:bodyPr wrap="square" rtlCol="0">
            <a:spAutoFit/>
          </a:bodyPr>
          <a:lstStyle/>
          <a:p>
            <a:r>
              <a:rPr lang="en-AU" sz="3200" dirty="0">
                <a:latin typeface="Gotham Bold" panose="02000803030000020004" pitchFamily="2" charset="0"/>
              </a:rPr>
              <a:t>Exodus 2:15-25</a:t>
            </a:r>
          </a:p>
          <a:p>
            <a:r>
              <a:rPr lang="en-AU" sz="1600" i="1" dirty="0"/>
              <a:t>New Living Translation</a:t>
            </a:r>
          </a:p>
        </p:txBody>
      </p:sp>
      <p:sp>
        <p:nvSpPr>
          <p:cNvPr id="3" name="TextBox 2">
            <a:extLst>
              <a:ext uri="{FF2B5EF4-FFF2-40B4-BE49-F238E27FC236}">
                <a16:creationId xmlns:a16="http://schemas.microsoft.com/office/drawing/2014/main" id="{B1896FEE-4873-45C5-B1F6-AC17C656BC3C}"/>
              </a:ext>
            </a:extLst>
          </p:cNvPr>
          <p:cNvSpPr txBox="1"/>
          <p:nvPr/>
        </p:nvSpPr>
        <p:spPr>
          <a:xfrm>
            <a:off x="249381" y="1149927"/>
            <a:ext cx="8582891" cy="1938992"/>
          </a:xfrm>
          <a:prstGeom prst="rect">
            <a:avLst/>
          </a:prstGeom>
          <a:noFill/>
        </p:spPr>
        <p:txBody>
          <a:bodyPr wrap="square" rtlCol="0">
            <a:spAutoFit/>
          </a:bodyPr>
          <a:lstStyle/>
          <a:p>
            <a:r>
              <a:rPr lang="en-AU" sz="2400" b="1" dirty="0">
                <a:solidFill>
                  <a:srgbClr val="000000"/>
                </a:solidFill>
              </a:rPr>
              <a:t>Now the priest of Midian had seven daughters who came as usual to draw water and fill the water troughs for their father’s flocks. </a:t>
            </a:r>
          </a:p>
          <a:p>
            <a:r>
              <a:rPr lang="en-AU" sz="2400" b="1" dirty="0">
                <a:solidFill>
                  <a:srgbClr val="000000"/>
                </a:solidFill>
              </a:rPr>
              <a:t>But some other shepherds came and chased them away. So Moses jumped up and rescued the girls from the shepherds. Then he drew water for their flocks. </a:t>
            </a:r>
          </a:p>
        </p:txBody>
      </p:sp>
      <p:cxnSp>
        <p:nvCxnSpPr>
          <p:cNvPr id="5" name="Straight Connector 4">
            <a:extLst>
              <a:ext uri="{FF2B5EF4-FFF2-40B4-BE49-F238E27FC236}">
                <a16:creationId xmlns:a16="http://schemas.microsoft.com/office/drawing/2014/main" id="{3AFA91B0-E942-425B-9F2F-BB56AB57AE04}"/>
              </a:ext>
            </a:extLst>
          </p:cNvPr>
          <p:cNvCxnSpPr/>
          <p:nvPr/>
        </p:nvCxnSpPr>
        <p:spPr>
          <a:xfrm flipV="1">
            <a:off x="360218" y="1007247"/>
            <a:ext cx="8340437" cy="80335"/>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031916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tile tx="0" ty="-254000" sx="93000" sy="100000" flip="none" algn="tl"/>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CB71077-075B-465A-AEBC-5D7BFE178353}"/>
              </a:ext>
            </a:extLst>
          </p:cNvPr>
          <p:cNvSpPr txBox="1"/>
          <p:nvPr/>
        </p:nvSpPr>
        <p:spPr>
          <a:xfrm>
            <a:off x="249382" y="651164"/>
            <a:ext cx="8340437" cy="2723823"/>
          </a:xfrm>
          <a:prstGeom prst="rect">
            <a:avLst/>
          </a:prstGeom>
          <a:noFill/>
        </p:spPr>
        <p:txBody>
          <a:bodyPr wrap="square" rtlCol="0">
            <a:spAutoFit/>
          </a:bodyPr>
          <a:lstStyle/>
          <a:p>
            <a:pPr>
              <a:spcAft>
                <a:spcPts val="1800"/>
              </a:spcAft>
            </a:pPr>
            <a:r>
              <a:rPr lang="en-AU" sz="3200" b="1" dirty="0">
                <a:latin typeface="+mn-lt"/>
              </a:rPr>
              <a:t>“Wherever the Providence of God casts us, we should desire and endeavour to be useful; and, when we cannot do the good we would, we must be ready to do the good we can.”</a:t>
            </a:r>
          </a:p>
          <a:p>
            <a:pPr algn="r"/>
            <a:r>
              <a:rPr lang="en-AU" sz="2800" i="1" dirty="0">
                <a:latin typeface="+mn-lt"/>
              </a:rPr>
              <a:t>Matthew Henry</a:t>
            </a:r>
          </a:p>
        </p:txBody>
      </p:sp>
    </p:spTree>
    <p:extLst>
      <p:ext uri="{BB962C8B-B14F-4D97-AF65-F5344CB8AC3E}">
        <p14:creationId xmlns:p14="http://schemas.microsoft.com/office/powerpoint/2010/main" val="2921083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tile tx="0" ty="-254000" sx="93000" sy="100000" flip="none" algn="tl"/>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CB71077-075B-465A-AEBC-5D7BFE178353}"/>
              </a:ext>
            </a:extLst>
          </p:cNvPr>
          <p:cNvSpPr txBox="1"/>
          <p:nvPr/>
        </p:nvSpPr>
        <p:spPr>
          <a:xfrm>
            <a:off x="645623" y="1481744"/>
            <a:ext cx="8025938" cy="1446550"/>
          </a:xfrm>
          <a:prstGeom prst="rect">
            <a:avLst/>
          </a:prstGeom>
          <a:noFill/>
        </p:spPr>
        <p:txBody>
          <a:bodyPr wrap="square" rtlCol="0">
            <a:spAutoFit/>
          </a:bodyPr>
          <a:lstStyle/>
          <a:p>
            <a:pPr algn="ctr"/>
            <a:r>
              <a:rPr lang="en-AU" sz="4400" dirty="0">
                <a:latin typeface="Gotham Bold" panose="02000803030000020004" pitchFamily="2" charset="0"/>
              </a:rPr>
              <a:t>He Was Willing To Be Obscure</a:t>
            </a:r>
            <a:endParaRPr lang="en-AU" sz="3200" dirty="0">
              <a:latin typeface="Gotham Bold" panose="02000803030000020004" pitchFamily="2" charset="0"/>
            </a:endParaRPr>
          </a:p>
        </p:txBody>
      </p:sp>
    </p:spTree>
    <p:extLst>
      <p:ext uri="{BB962C8B-B14F-4D97-AF65-F5344CB8AC3E}">
        <p14:creationId xmlns:p14="http://schemas.microsoft.com/office/powerpoint/2010/main" val="435987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tile tx="0" ty="-254000" sx="93000" sy="100000" flip="none" algn="tl"/>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CB71077-075B-465A-AEBC-5D7BFE178353}"/>
              </a:ext>
            </a:extLst>
          </p:cNvPr>
          <p:cNvSpPr txBox="1"/>
          <p:nvPr/>
        </p:nvSpPr>
        <p:spPr>
          <a:xfrm>
            <a:off x="249382" y="145473"/>
            <a:ext cx="8340437" cy="861774"/>
          </a:xfrm>
          <a:prstGeom prst="rect">
            <a:avLst/>
          </a:prstGeom>
          <a:noFill/>
        </p:spPr>
        <p:txBody>
          <a:bodyPr wrap="square" rtlCol="0">
            <a:spAutoFit/>
          </a:bodyPr>
          <a:lstStyle/>
          <a:p>
            <a:r>
              <a:rPr lang="en-AU" sz="3200" dirty="0">
                <a:latin typeface="Gotham Bold" panose="02000803030000020004" pitchFamily="2" charset="0"/>
              </a:rPr>
              <a:t>Exodus 2:15-25</a:t>
            </a:r>
          </a:p>
          <a:p>
            <a:r>
              <a:rPr lang="en-AU" sz="1600" i="1" dirty="0"/>
              <a:t>New Living Translation</a:t>
            </a:r>
          </a:p>
        </p:txBody>
      </p:sp>
      <p:sp>
        <p:nvSpPr>
          <p:cNvPr id="3" name="TextBox 2">
            <a:extLst>
              <a:ext uri="{FF2B5EF4-FFF2-40B4-BE49-F238E27FC236}">
                <a16:creationId xmlns:a16="http://schemas.microsoft.com/office/drawing/2014/main" id="{B1896FEE-4873-45C5-B1F6-AC17C656BC3C}"/>
              </a:ext>
            </a:extLst>
          </p:cNvPr>
          <p:cNvSpPr txBox="1"/>
          <p:nvPr/>
        </p:nvSpPr>
        <p:spPr>
          <a:xfrm>
            <a:off x="249381" y="1149927"/>
            <a:ext cx="8582891" cy="2769989"/>
          </a:xfrm>
          <a:prstGeom prst="rect">
            <a:avLst/>
          </a:prstGeom>
          <a:noFill/>
        </p:spPr>
        <p:txBody>
          <a:bodyPr wrap="square" rtlCol="0">
            <a:spAutoFit/>
          </a:bodyPr>
          <a:lstStyle/>
          <a:p>
            <a:pPr>
              <a:spcAft>
                <a:spcPts val="1800"/>
              </a:spcAft>
            </a:pPr>
            <a:r>
              <a:rPr lang="en-AU" sz="2400" b="1" dirty="0">
                <a:solidFill>
                  <a:srgbClr val="000000"/>
                </a:solidFill>
                <a:effectLst/>
                <a:latin typeface="+mn-lt"/>
                <a:ea typeface="Times New Roman" panose="02020603050405020304" pitchFamily="18" charset="0"/>
              </a:rPr>
              <a:t>When the girls returned to Reuel, their father, he asked, “Why are you back so soon today?”</a:t>
            </a:r>
            <a:endParaRPr lang="en-AU" sz="2400" b="1" dirty="0">
              <a:effectLst/>
              <a:latin typeface="+mn-lt"/>
              <a:ea typeface="Times New Roman" panose="02020603050405020304" pitchFamily="18" charset="0"/>
            </a:endParaRPr>
          </a:p>
          <a:p>
            <a:pPr algn="l">
              <a:spcAft>
                <a:spcPts val="1800"/>
              </a:spcAft>
            </a:pPr>
            <a:r>
              <a:rPr lang="en-AU" sz="2400" b="1" dirty="0">
                <a:solidFill>
                  <a:srgbClr val="000000"/>
                </a:solidFill>
                <a:effectLst/>
                <a:latin typeface="+mn-lt"/>
                <a:ea typeface="Times New Roman" panose="02020603050405020304" pitchFamily="18" charset="0"/>
              </a:rPr>
              <a:t>“An Egyptian rescued us from the shepherds,” they answered. “And then he drew water for us and watered our flocks.”</a:t>
            </a:r>
            <a:endParaRPr lang="en-AU" sz="2400" b="1" dirty="0">
              <a:effectLst/>
              <a:latin typeface="+mn-lt"/>
              <a:ea typeface="Times New Roman" panose="02020603050405020304" pitchFamily="18" charset="0"/>
            </a:endParaRPr>
          </a:p>
          <a:p>
            <a:pPr algn="l">
              <a:spcAft>
                <a:spcPts val="1800"/>
              </a:spcAft>
            </a:pPr>
            <a:r>
              <a:rPr lang="en-AU" sz="2400" b="1" dirty="0">
                <a:solidFill>
                  <a:srgbClr val="000000"/>
                </a:solidFill>
                <a:effectLst/>
                <a:latin typeface="+mn-lt"/>
                <a:ea typeface="Times New Roman" panose="02020603050405020304" pitchFamily="18" charset="0"/>
              </a:rPr>
              <a:t>“Then where is he?” their father asked. “Why did you leave him there? Invite him to come and eat with us.”</a:t>
            </a:r>
            <a:endParaRPr lang="en-AU" sz="2400" b="1" dirty="0">
              <a:effectLst/>
              <a:latin typeface="+mn-lt"/>
              <a:ea typeface="Times New Roman" panose="02020603050405020304" pitchFamily="18" charset="0"/>
            </a:endParaRPr>
          </a:p>
        </p:txBody>
      </p:sp>
      <p:cxnSp>
        <p:nvCxnSpPr>
          <p:cNvPr id="5" name="Straight Connector 4">
            <a:extLst>
              <a:ext uri="{FF2B5EF4-FFF2-40B4-BE49-F238E27FC236}">
                <a16:creationId xmlns:a16="http://schemas.microsoft.com/office/drawing/2014/main" id="{3AFA91B0-E942-425B-9F2F-BB56AB57AE04}"/>
              </a:ext>
            </a:extLst>
          </p:cNvPr>
          <p:cNvCxnSpPr/>
          <p:nvPr/>
        </p:nvCxnSpPr>
        <p:spPr>
          <a:xfrm flipV="1">
            <a:off x="360218" y="1007247"/>
            <a:ext cx="8340437" cy="80335"/>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4378545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2799</TotalTime>
  <Words>457</Words>
  <Application>Microsoft Office PowerPoint</Application>
  <PresentationFormat>On-screen Show (16:9)</PresentationFormat>
  <Paragraphs>35</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CMG Sans ExtraBold</vt:lpstr>
      <vt:lpstr>Gotham Bold</vt:lpstr>
      <vt:lpstr>Raleway</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Juliet Towner</dc:creator>
  <cp:lastModifiedBy>Caleb Stott</cp:lastModifiedBy>
  <cp:revision>141</cp:revision>
  <cp:lastPrinted>2015-07-16T16:36:44Z</cp:lastPrinted>
  <dcterms:created xsi:type="dcterms:W3CDTF">2012-12-17T22:11:49Z</dcterms:created>
  <dcterms:modified xsi:type="dcterms:W3CDTF">2022-03-31T02:46:47Z</dcterms:modified>
</cp:coreProperties>
</file>