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60" r:id="rId2"/>
    <p:sldId id="272" r:id="rId3"/>
    <p:sldId id="277" r:id="rId4"/>
    <p:sldId id="278" r:id="rId5"/>
    <p:sldId id="279" r:id="rId6"/>
    <p:sldId id="280" r:id="rId7"/>
    <p:sldId id="281" r:id="rId8"/>
    <p:sldId id="282" r:id="rId9"/>
    <p:sldId id="283" r:id="rId10"/>
    <p:sldId id="284" r:id="rId11"/>
  </p:sldIdLst>
  <p:sldSz cx="9144000" cy="5143500" type="screen16x9"/>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4B38"/>
    <a:srgbClr val="FEE36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38" d="100"/>
          <a:sy n="138" d="100"/>
        </p:scale>
        <p:origin x="756" y="108"/>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leb Stott" userId="d0834688-495e-4736-828f-bcbfb99947ef" providerId="ADAL" clId="{17E7E3BD-3570-45B8-B851-E0A7747AE19C}"/>
    <pc:docChg chg="undo custSel addSld delSld modSld sldOrd">
      <pc:chgData name="Caleb Stott" userId="d0834688-495e-4736-828f-bcbfb99947ef" providerId="ADAL" clId="{17E7E3BD-3570-45B8-B851-E0A7747AE19C}" dt="2022-02-12T12:39:15.731" v="300" actId="20577"/>
      <pc:docMkLst>
        <pc:docMk/>
      </pc:docMkLst>
      <pc:sldChg chg="addSp modSp mod">
        <pc:chgData name="Caleb Stott" userId="d0834688-495e-4736-828f-bcbfb99947ef" providerId="ADAL" clId="{17E7E3BD-3570-45B8-B851-E0A7747AE19C}" dt="2022-02-12T12:39:15.731" v="300" actId="20577"/>
        <pc:sldMkLst>
          <pc:docMk/>
          <pc:sldMk cId="0" sldId="272"/>
        </pc:sldMkLst>
        <pc:spChg chg="add mod">
          <ac:chgData name="Caleb Stott" userId="d0834688-495e-4736-828f-bcbfb99947ef" providerId="ADAL" clId="{17E7E3BD-3570-45B8-B851-E0A7747AE19C}" dt="2022-02-12T12:39:15.731" v="300" actId="20577"/>
          <ac:spMkLst>
            <pc:docMk/>
            <pc:sldMk cId="0" sldId="272"/>
            <ac:spMk id="2" creationId="{0CB71077-075B-465A-AEBC-5D7BFE178353}"/>
          </ac:spMkLst>
        </pc:spChg>
        <pc:spChg chg="add mod">
          <ac:chgData name="Caleb Stott" userId="d0834688-495e-4736-828f-bcbfb99947ef" providerId="ADAL" clId="{17E7E3BD-3570-45B8-B851-E0A7747AE19C}" dt="2022-02-12T12:39:13.298" v="299" actId="20577"/>
          <ac:spMkLst>
            <pc:docMk/>
            <pc:sldMk cId="0" sldId="272"/>
            <ac:spMk id="3" creationId="{B1896FEE-4873-45C5-B1F6-AC17C656BC3C}"/>
          </ac:spMkLst>
        </pc:spChg>
        <pc:cxnChg chg="add mod">
          <ac:chgData name="Caleb Stott" userId="d0834688-495e-4736-828f-bcbfb99947ef" providerId="ADAL" clId="{17E7E3BD-3570-45B8-B851-E0A7747AE19C}" dt="2022-01-15T22:52:31.867" v="64" actId="13822"/>
          <ac:cxnSpMkLst>
            <pc:docMk/>
            <pc:sldMk cId="0" sldId="272"/>
            <ac:cxnSpMk id="5" creationId="{3AFA91B0-E942-425B-9F2F-BB56AB57AE04}"/>
          </ac:cxnSpMkLst>
        </pc:cxnChg>
      </pc:sldChg>
      <pc:sldChg chg="del">
        <pc:chgData name="Caleb Stott" userId="d0834688-495e-4736-828f-bcbfb99947ef" providerId="ADAL" clId="{17E7E3BD-3570-45B8-B851-E0A7747AE19C}" dt="2022-01-15T23:14:18.357" v="293" actId="47"/>
        <pc:sldMkLst>
          <pc:docMk/>
          <pc:sldMk cId="0" sldId="276"/>
        </pc:sldMkLst>
      </pc:sldChg>
      <pc:sldChg chg="modSp add mod">
        <pc:chgData name="Caleb Stott" userId="d0834688-495e-4736-828f-bcbfb99947ef" providerId="ADAL" clId="{17E7E3BD-3570-45B8-B851-E0A7747AE19C}" dt="2022-01-15T22:53:39.024" v="81" actId="20577"/>
        <pc:sldMkLst>
          <pc:docMk/>
          <pc:sldMk cId="2374713534" sldId="277"/>
        </pc:sldMkLst>
        <pc:spChg chg="mod">
          <ac:chgData name="Caleb Stott" userId="d0834688-495e-4736-828f-bcbfb99947ef" providerId="ADAL" clId="{17E7E3BD-3570-45B8-B851-E0A7747AE19C}" dt="2022-01-15T22:53:39.024" v="81" actId="20577"/>
          <ac:spMkLst>
            <pc:docMk/>
            <pc:sldMk cId="2374713534" sldId="277"/>
            <ac:spMk id="3" creationId="{B1896FEE-4873-45C5-B1F6-AC17C656BC3C}"/>
          </ac:spMkLst>
        </pc:spChg>
      </pc:sldChg>
      <pc:sldChg chg="modSp add del mod">
        <pc:chgData name="Caleb Stott" userId="d0834688-495e-4736-828f-bcbfb99947ef" providerId="ADAL" clId="{17E7E3BD-3570-45B8-B851-E0A7747AE19C}" dt="2022-01-15T22:54:28.423" v="100" actId="2696"/>
        <pc:sldMkLst>
          <pc:docMk/>
          <pc:sldMk cId="3700808615" sldId="278"/>
        </pc:sldMkLst>
        <pc:spChg chg="mod">
          <ac:chgData name="Caleb Stott" userId="d0834688-495e-4736-828f-bcbfb99947ef" providerId="ADAL" clId="{17E7E3BD-3570-45B8-B851-E0A7747AE19C}" dt="2022-01-15T22:54:18.326" v="98" actId="20577"/>
          <ac:spMkLst>
            <pc:docMk/>
            <pc:sldMk cId="3700808615" sldId="278"/>
            <ac:spMk id="3" creationId="{B1896FEE-4873-45C5-B1F6-AC17C656BC3C}"/>
          </ac:spMkLst>
        </pc:spChg>
      </pc:sldChg>
      <pc:sldChg chg="modSp add mod">
        <pc:chgData name="Caleb Stott" userId="d0834688-495e-4736-828f-bcbfb99947ef" providerId="ADAL" clId="{17E7E3BD-3570-45B8-B851-E0A7747AE19C}" dt="2022-01-15T22:54:57.040" v="120" actId="113"/>
        <pc:sldMkLst>
          <pc:docMk/>
          <pc:sldMk cId="1773269269" sldId="279"/>
        </pc:sldMkLst>
        <pc:spChg chg="mod">
          <ac:chgData name="Caleb Stott" userId="d0834688-495e-4736-828f-bcbfb99947ef" providerId="ADAL" clId="{17E7E3BD-3570-45B8-B851-E0A7747AE19C}" dt="2022-01-15T22:54:41.125" v="116" actId="20577"/>
          <ac:spMkLst>
            <pc:docMk/>
            <pc:sldMk cId="1773269269" sldId="279"/>
            <ac:spMk id="2" creationId="{0CB71077-075B-465A-AEBC-5D7BFE178353}"/>
          </ac:spMkLst>
        </pc:spChg>
        <pc:spChg chg="mod">
          <ac:chgData name="Caleb Stott" userId="d0834688-495e-4736-828f-bcbfb99947ef" providerId="ADAL" clId="{17E7E3BD-3570-45B8-B851-E0A7747AE19C}" dt="2022-01-15T22:54:57.040" v="120" actId="113"/>
          <ac:spMkLst>
            <pc:docMk/>
            <pc:sldMk cId="1773269269" sldId="279"/>
            <ac:spMk id="3" creationId="{B1896FEE-4873-45C5-B1F6-AC17C656BC3C}"/>
          </ac:spMkLst>
        </pc:spChg>
      </pc:sldChg>
      <pc:sldChg chg="modSp add mod ord">
        <pc:chgData name="Caleb Stott" userId="d0834688-495e-4736-828f-bcbfb99947ef" providerId="ADAL" clId="{17E7E3BD-3570-45B8-B851-E0A7747AE19C}" dt="2022-01-15T23:02:22.671" v="217"/>
        <pc:sldMkLst>
          <pc:docMk/>
          <pc:sldMk cId="852567140" sldId="280"/>
        </pc:sldMkLst>
        <pc:spChg chg="mod">
          <ac:chgData name="Caleb Stott" userId="d0834688-495e-4736-828f-bcbfb99947ef" providerId="ADAL" clId="{17E7E3BD-3570-45B8-B851-E0A7747AE19C}" dt="2022-01-15T23:00:45.231" v="187" actId="20577"/>
          <ac:spMkLst>
            <pc:docMk/>
            <pc:sldMk cId="852567140" sldId="280"/>
            <ac:spMk id="2" creationId="{0CB71077-075B-465A-AEBC-5D7BFE178353}"/>
          </ac:spMkLst>
        </pc:spChg>
        <pc:spChg chg="mod">
          <ac:chgData name="Caleb Stott" userId="d0834688-495e-4736-828f-bcbfb99947ef" providerId="ADAL" clId="{17E7E3BD-3570-45B8-B851-E0A7747AE19C}" dt="2022-01-15T23:02:22.671" v="217"/>
          <ac:spMkLst>
            <pc:docMk/>
            <pc:sldMk cId="852567140" sldId="280"/>
            <ac:spMk id="3" creationId="{B1896FEE-4873-45C5-B1F6-AC17C656BC3C}"/>
          </ac:spMkLst>
        </pc:spChg>
      </pc:sldChg>
      <pc:sldChg chg="modSp add mod">
        <pc:chgData name="Caleb Stott" userId="d0834688-495e-4736-828f-bcbfb99947ef" providerId="ADAL" clId="{17E7E3BD-3570-45B8-B851-E0A7747AE19C}" dt="2022-01-15T23:02:45.325" v="220" actId="6549"/>
        <pc:sldMkLst>
          <pc:docMk/>
          <pc:sldMk cId="1810556329" sldId="281"/>
        </pc:sldMkLst>
        <pc:spChg chg="mod">
          <ac:chgData name="Caleb Stott" userId="d0834688-495e-4736-828f-bcbfb99947ef" providerId="ADAL" clId="{17E7E3BD-3570-45B8-B851-E0A7747AE19C}" dt="2022-01-15T23:02:45.325" v="220" actId="6549"/>
          <ac:spMkLst>
            <pc:docMk/>
            <pc:sldMk cId="1810556329" sldId="281"/>
            <ac:spMk id="3" creationId="{B1896FEE-4873-45C5-B1F6-AC17C656BC3C}"/>
          </ac:spMkLst>
        </pc:spChg>
      </pc:sldChg>
      <pc:sldChg chg="delSp modSp add del mod">
        <pc:chgData name="Caleb Stott" userId="d0834688-495e-4736-828f-bcbfb99947ef" providerId="ADAL" clId="{17E7E3BD-3570-45B8-B851-E0A7747AE19C}" dt="2022-01-15T23:01:02.624" v="189" actId="47"/>
        <pc:sldMkLst>
          <pc:docMk/>
          <pc:sldMk cId="3627749502" sldId="281"/>
        </pc:sldMkLst>
        <pc:spChg chg="mod">
          <ac:chgData name="Caleb Stott" userId="d0834688-495e-4736-828f-bcbfb99947ef" providerId="ADAL" clId="{17E7E3BD-3570-45B8-B851-E0A7747AE19C}" dt="2022-01-15T23:00:13.895" v="182" actId="1076"/>
          <ac:spMkLst>
            <pc:docMk/>
            <pc:sldMk cId="3627749502" sldId="281"/>
            <ac:spMk id="2" creationId="{411DD7E9-6FFD-4138-80C9-C9CE94C8EE82}"/>
          </ac:spMkLst>
        </pc:spChg>
        <pc:spChg chg="del">
          <ac:chgData name="Caleb Stott" userId="d0834688-495e-4736-828f-bcbfb99947ef" providerId="ADAL" clId="{17E7E3BD-3570-45B8-B851-E0A7747AE19C}" dt="2022-01-15T22:58:08.342" v="127" actId="478"/>
          <ac:spMkLst>
            <pc:docMk/>
            <pc:sldMk cId="3627749502" sldId="281"/>
            <ac:spMk id="3" creationId="{3CA41122-61AE-416A-A82F-27774E0C3132}"/>
          </ac:spMkLst>
        </pc:spChg>
      </pc:sldChg>
      <pc:sldChg chg="modSp add del mod ord">
        <pc:chgData name="Caleb Stott" userId="d0834688-495e-4736-828f-bcbfb99947ef" providerId="ADAL" clId="{17E7E3BD-3570-45B8-B851-E0A7747AE19C}" dt="2022-01-15T23:01:00.568" v="188" actId="47"/>
        <pc:sldMkLst>
          <pc:docMk/>
          <pc:sldMk cId="1518890561" sldId="282"/>
        </pc:sldMkLst>
        <pc:spChg chg="mod">
          <ac:chgData name="Caleb Stott" userId="d0834688-495e-4736-828f-bcbfb99947ef" providerId="ADAL" clId="{17E7E3BD-3570-45B8-B851-E0A7747AE19C}" dt="2022-01-15T22:59:30.475" v="176" actId="1076"/>
          <ac:spMkLst>
            <pc:docMk/>
            <pc:sldMk cId="1518890561" sldId="282"/>
            <ac:spMk id="2" creationId="{411DD7E9-6FFD-4138-80C9-C9CE94C8EE82}"/>
          </ac:spMkLst>
        </pc:spChg>
      </pc:sldChg>
      <pc:sldChg chg="modSp add mod">
        <pc:chgData name="Caleb Stott" userId="d0834688-495e-4736-828f-bcbfb99947ef" providerId="ADAL" clId="{17E7E3BD-3570-45B8-B851-E0A7747AE19C}" dt="2022-01-15T23:12:00.686" v="256" actId="20577"/>
        <pc:sldMkLst>
          <pc:docMk/>
          <pc:sldMk cId="2270193795" sldId="282"/>
        </pc:sldMkLst>
        <pc:spChg chg="mod">
          <ac:chgData name="Caleb Stott" userId="d0834688-495e-4736-828f-bcbfb99947ef" providerId="ADAL" clId="{17E7E3BD-3570-45B8-B851-E0A7747AE19C}" dt="2022-01-15T23:11:29.688" v="239" actId="20577"/>
          <ac:spMkLst>
            <pc:docMk/>
            <pc:sldMk cId="2270193795" sldId="282"/>
            <ac:spMk id="2" creationId="{0CB71077-075B-465A-AEBC-5D7BFE178353}"/>
          </ac:spMkLst>
        </pc:spChg>
        <pc:spChg chg="mod">
          <ac:chgData name="Caleb Stott" userId="d0834688-495e-4736-828f-bcbfb99947ef" providerId="ADAL" clId="{17E7E3BD-3570-45B8-B851-E0A7747AE19C}" dt="2022-01-15T23:12:00.686" v="256" actId="20577"/>
          <ac:spMkLst>
            <pc:docMk/>
            <pc:sldMk cId="2270193795" sldId="282"/>
            <ac:spMk id="3" creationId="{B1896FEE-4873-45C5-B1F6-AC17C656BC3C}"/>
          </ac:spMkLst>
        </pc:spChg>
      </pc:sldChg>
      <pc:sldChg chg="modSp add mod">
        <pc:chgData name="Caleb Stott" userId="d0834688-495e-4736-828f-bcbfb99947ef" providerId="ADAL" clId="{17E7E3BD-3570-45B8-B851-E0A7747AE19C}" dt="2022-01-15T23:13:03.103" v="275" actId="115"/>
        <pc:sldMkLst>
          <pc:docMk/>
          <pc:sldMk cId="1605014677" sldId="283"/>
        </pc:sldMkLst>
        <pc:spChg chg="mod">
          <ac:chgData name="Caleb Stott" userId="d0834688-495e-4736-828f-bcbfb99947ef" providerId="ADAL" clId="{17E7E3BD-3570-45B8-B851-E0A7747AE19C}" dt="2022-01-15T23:13:03.103" v="275" actId="115"/>
          <ac:spMkLst>
            <pc:docMk/>
            <pc:sldMk cId="1605014677" sldId="283"/>
            <ac:spMk id="3" creationId="{B1896FEE-4873-45C5-B1F6-AC17C656BC3C}"/>
          </ac:spMkLst>
        </pc:spChg>
      </pc:sldChg>
      <pc:sldChg chg="modSp add mod">
        <pc:chgData name="Caleb Stott" userId="d0834688-495e-4736-828f-bcbfb99947ef" providerId="ADAL" clId="{17E7E3BD-3570-45B8-B851-E0A7747AE19C}" dt="2022-01-15T23:13:37.935" v="292" actId="20577"/>
        <pc:sldMkLst>
          <pc:docMk/>
          <pc:sldMk cId="4196302742" sldId="284"/>
        </pc:sldMkLst>
        <pc:spChg chg="mod">
          <ac:chgData name="Caleb Stott" userId="d0834688-495e-4736-828f-bcbfb99947ef" providerId="ADAL" clId="{17E7E3BD-3570-45B8-B851-E0A7747AE19C}" dt="2022-01-15T23:13:37.935" v="292" actId="20577"/>
          <ac:spMkLst>
            <pc:docMk/>
            <pc:sldMk cId="4196302742" sldId="284"/>
            <ac:spMk id="3" creationId="{B1896FEE-4873-45C5-B1F6-AC17C656BC3C}"/>
          </ac:spMkLst>
        </pc:spChg>
      </pc:sldChg>
    </pc:docChg>
  </pc:docChgLst>
  <pc:docChgLst>
    <pc:chgData name="Caleb Stott" userId="d0834688-495e-4736-828f-bcbfb99947ef" providerId="ADAL" clId="{09708650-7A47-4DF7-86B1-F7C1A12DDD74}"/>
    <pc:docChg chg="modSld">
      <pc:chgData name="Caleb Stott" userId="d0834688-495e-4736-828f-bcbfb99947ef" providerId="ADAL" clId="{09708650-7A47-4DF7-86B1-F7C1A12DDD74}" dt="2022-03-31T02:24:20.716" v="9" actId="6549"/>
      <pc:docMkLst>
        <pc:docMk/>
      </pc:docMkLst>
      <pc:sldChg chg="modSp mod">
        <pc:chgData name="Caleb Stott" userId="d0834688-495e-4736-828f-bcbfb99947ef" providerId="ADAL" clId="{09708650-7A47-4DF7-86B1-F7C1A12DDD74}" dt="2022-03-31T02:24:20.716" v="9" actId="6549"/>
        <pc:sldMkLst>
          <pc:docMk/>
          <pc:sldMk cId="0" sldId="272"/>
        </pc:sldMkLst>
        <pc:spChg chg="mod">
          <ac:chgData name="Caleb Stott" userId="d0834688-495e-4736-828f-bcbfb99947ef" providerId="ADAL" clId="{09708650-7A47-4DF7-86B1-F7C1A12DDD74}" dt="2022-03-31T02:24:20.716" v="9" actId="6549"/>
          <ac:spMkLst>
            <pc:docMk/>
            <pc:sldMk cId="0" sldId="272"/>
            <ac:spMk id="2" creationId="{0CB71077-075B-465A-AEBC-5D7BFE178353}"/>
          </ac:spMkLst>
        </pc:spChg>
        <pc:spChg chg="mod">
          <ac:chgData name="Caleb Stott" userId="d0834688-495e-4736-828f-bcbfb99947ef" providerId="ADAL" clId="{09708650-7A47-4DF7-86B1-F7C1A12DDD74}" dt="2022-03-31T02:24:18.626" v="8" actId="6549"/>
          <ac:spMkLst>
            <pc:docMk/>
            <pc:sldMk cId="0" sldId="272"/>
            <ac:spMk id="3" creationId="{B1896FEE-4873-45C5-B1F6-AC17C656BC3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C4C80A-D7B2-4CDE-8FE9-937B5A174173}" type="datetimeFigureOut">
              <a:rPr lang="en-AU" smtClean="0"/>
              <a:t>31/03/2022</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F1E9A3-0AE4-4B3F-A7C0-423D5395A9F0}" type="slidenum">
              <a:rPr lang="en-AU" smtClean="0"/>
              <a:t>‹#›</a:t>
            </a:fld>
            <a:endParaRPr lang="en-AU"/>
          </a:p>
        </p:txBody>
      </p:sp>
    </p:spTree>
    <p:extLst>
      <p:ext uri="{BB962C8B-B14F-4D97-AF65-F5344CB8AC3E}">
        <p14:creationId xmlns:p14="http://schemas.microsoft.com/office/powerpoint/2010/main" val="25863473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29F1E9A3-0AE4-4B3F-A7C0-423D5395A9F0}" type="slidenum">
              <a:rPr lang="en-AU" smtClean="0"/>
              <a:t>1</a:t>
            </a:fld>
            <a:endParaRPr lang="en-AU"/>
          </a:p>
        </p:txBody>
      </p:sp>
    </p:spTree>
    <p:extLst>
      <p:ext uri="{BB962C8B-B14F-4D97-AF65-F5344CB8AC3E}">
        <p14:creationId xmlns:p14="http://schemas.microsoft.com/office/powerpoint/2010/main" val="12955777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95B72B2B-474C-414C-9811-6C7EEC05805B}"/>
              </a:ext>
            </a:extLst>
          </p:cNvPr>
          <p:cNvSpPr>
            <a:spLocks noGrp="1"/>
          </p:cNvSpPr>
          <p:nvPr>
            <p:ph type="dt" sz="half" idx="10"/>
          </p:nvPr>
        </p:nvSpPr>
        <p:spPr/>
        <p:txBody>
          <a:bodyPr/>
          <a:lstStyle>
            <a:lvl1pPr>
              <a:defRPr/>
            </a:lvl1pPr>
          </a:lstStyle>
          <a:p>
            <a:fld id="{1B4122B1-F51C-446F-B23D-75B1075EEA60}" type="datetimeFigureOut">
              <a:rPr lang="en-US" altLang="en-US"/>
              <a:pPr/>
              <a:t>3/31/2022</a:t>
            </a:fld>
            <a:endParaRPr lang="en-US" altLang="en-US"/>
          </a:p>
        </p:txBody>
      </p:sp>
      <p:sp>
        <p:nvSpPr>
          <p:cNvPr id="5" name="Footer Placeholder 4">
            <a:extLst>
              <a:ext uri="{FF2B5EF4-FFF2-40B4-BE49-F238E27FC236}">
                <a16:creationId xmlns:a16="http://schemas.microsoft.com/office/drawing/2014/main" id="{7F3E6CD5-302E-4E74-BA87-3CA04EDCF8B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A7676C9-BFD1-4A27-A64A-03CF57A4EC29}"/>
              </a:ext>
            </a:extLst>
          </p:cNvPr>
          <p:cNvSpPr>
            <a:spLocks noGrp="1"/>
          </p:cNvSpPr>
          <p:nvPr>
            <p:ph type="sldNum" sz="quarter" idx="12"/>
          </p:nvPr>
        </p:nvSpPr>
        <p:spPr/>
        <p:txBody>
          <a:bodyPr/>
          <a:lstStyle>
            <a:lvl1pPr>
              <a:defRPr/>
            </a:lvl1pPr>
          </a:lstStyle>
          <a:p>
            <a:fld id="{1DA9B849-CEF9-4C5F-A376-6B1A57F52F14}" type="slidenum">
              <a:rPr lang="en-US" altLang="en-US"/>
              <a:pPr/>
              <a:t>‹#›</a:t>
            </a:fld>
            <a:endParaRPr lang="en-US" altLang="en-US"/>
          </a:p>
        </p:txBody>
      </p:sp>
    </p:spTree>
    <p:extLst>
      <p:ext uri="{BB962C8B-B14F-4D97-AF65-F5344CB8AC3E}">
        <p14:creationId xmlns:p14="http://schemas.microsoft.com/office/powerpoint/2010/main" val="3905309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269FD8-829E-4F09-8E0D-A2A4E21648AC}"/>
              </a:ext>
            </a:extLst>
          </p:cNvPr>
          <p:cNvSpPr>
            <a:spLocks noGrp="1"/>
          </p:cNvSpPr>
          <p:nvPr>
            <p:ph type="dt" sz="half" idx="10"/>
          </p:nvPr>
        </p:nvSpPr>
        <p:spPr/>
        <p:txBody>
          <a:bodyPr/>
          <a:lstStyle>
            <a:lvl1pPr>
              <a:defRPr/>
            </a:lvl1pPr>
          </a:lstStyle>
          <a:p>
            <a:fld id="{5180F81B-2E36-476B-9C69-18009F5651EB}" type="datetimeFigureOut">
              <a:rPr lang="en-US" altLang="en-US"/>
              <a:pPr/>
              <a:t>3/31/2022</a:t>
            </a:fld>
            <a:endParaRPr lang="en-US" altLang="en-US"/>
          </a:p>
        </p:txBody>
      </p:sp>
      <p:sp>
        <p:nvSpPr>
          <p:cNvPr id="5" name="Footer Placeholder 4">
            <a:extLst>
              <a:ext uri="{FF2B5EF4-FFF2-40B4-BE49-F238E27FC236}">
                <a16:creationId xmlns:a16="http://schemas.microsoft.com/office/drawing/2014/main" id="{899C5E2D-E801-4642-877C-B532908CB49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48F78D5F-BE1A-4956-9D08-A175572FC315}"/>
              </a:ext>
            </a:extLst>
          </p:cNvPr>
          <p:cNvSpPr>
            <a:spLocks noGrp="1"/>
          </p:cNvSpPr>
          <p:nvPr>
            <p:ph type="sldNum" sz="quarter" idx="12"/>
          </p:nvPr>
        </p:nvSpPr>
        <p:spPr/>
        <p:txBody>
          <a:bodyPr/>
          <a:lstStyle>
            <a:lvl1pPr>
              <a:defRPr/>
            </a:lvl1pPr>
          </a:lstStyle>
          <a:p>
            <a:fld id="{ECEB01A1-C17B-4A75-8073-3C5831830554}" type="slidenum">
              <a:rPr lang="en-US" altLang="en-US"/>
              <a:pPr/>
              <a:t>‹#›</a:t>
            </a:fld>
            <a:endParaRPr lang="en-US" altLang="en-US"/>
          </a:p>
        </p:txBody>
      </p:sp>
    </p:spTree>
    <p:extLst>
      <p:ext uri="{BB962C8B-B14F-4D97-AF65-F5344CB8AC3E}">
        <p14:creationId xmlns:p14="http://schemas.microsoft.com/office/powerpoint/2010/main" val="34509287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708447-4AFB-4669-AF04-83AF645CF83B}"/>
              </a:ext>
            </a:extLst>
          </p:cNvPr>
          <p:cNvSpPr>
            <a:spLocks noGrp="1"/>
          </p:cNvSpPr>
          <p:nvPr>
            <p:ph type="dt" sz="half" idx="10"/>
          </p:nvPr>
        </p:nvSpPr>
        <p:spPr/>
        <p:txBody>
          <a:bodyPr/>
          <a:lstStyle>
            <a:lvl1pPr>
              <a:defRPr/>
            </a:lvl1pPr>
          </a:lstStyle>
          <a:p>
            <a:fld id="{B1C55D70-D0FA-4390-88A3-DE816E068AF3}" type="datetimeFigureOut">
              <a:rPr lang="en-US" altLang="en-US"/>
              <a:pPr/>
              <a:t>3/31/2022</a:t>
            </a:fld>
            <a:endParaRPr lang="en-US" altLang="en-US"/>
          </a:p>
        </p:txBody>
      </p:sp>
      <p:sp>
        <p:nvSpPr>
          <p:cNvPr id="5" name="Footer Placeholder 4">
            <a:extLst>
              <a:ext uri="{FF2B5EF4-FFF2-40B4-BE49-F238E27FC236}">
                <a16:creationId xmlns:a16="http://schemas.microsoft.com/office/drawing/2014/main" id="{A74C5DBE-8C80-46B0-B368-6486D746A54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1551800-1F78-4A6F-BD3F-E3E2FD7DA14A}"/>
              </a:ext>
            </a:extLst>
          </p:cNvPr>
          <p:cNvSpPr>
            <a:spLocks noGrp="1"/>
          </p:cNvSpPr>
          <p:nvPr>
            <p:ph type="sldNum" sz="quarter" idx="12"/>
          </p:nvPr>
        </p:nvSpPr>
        <p:spPr/>
        <p:txBody>
          <a:bodyPr/>
          <a:lstStyle>
            <a:lvl1pPr>
              <a:defRPr/>
            </a:lvl1pPr>
          </a:lstStyle>
          <a:p>
            <a:fld id="{5D79C3D8-3925-4FFC-8FCF-ABE9DA53529B}" type="slidenum">
              <a:rPr lang="en-US" altLang="en-US"/>
              <a:pPr/>
              <a:t>‹#›</a:t>
            </a:fld>
            <a:endParaRPr lang="en-US" altLang="en-US"/>
          </a:p>
        </p:txBody>
      </p:sp>
    </p:spTree>
    <p:extLst>
      <p:ext uri="{BB962C8B-B14F-4D97-AF65-F5344CB8AC3E}">
        <p14:creationId xmlns:p14="http://schemas.microsoft.com/office/powerpoint/2010/main" val="1494817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8FA095-251C-4E15-82EE-C18A423CB21B}"/>
              </a:ext>
            </a:extLst>
          </p:cNvPr>
          <p:cNvSpPr>
            <a:spLocks noGrp="1"/>
          </p:cNvSpPr>
          <p:nvPr>
            <p:ph type="dt" sz="half" idx="10"/>
          </p:nvPr>
        </p:nvSpPr>
        <p:spPr/>
        <p:txBody>
          <a:bodyPr/>
          <a:lstStyle>
            <a:lvl1pPr>
              <a:defRPr/>
            </a:lvl1pPr>
          </a:lstStyle>
          <a:p>
            <a:fld id="{B95F6287-79A4-4554-BC67-27DA618609D5}" type="datetimeFigureOut">
              <a:rPr lang="en-US" altLang="en-US"/>
              <a:pPr/>
              <a:t>3/31/2022</a:t>
            </a:fld>
            <a:endParaRPr lang="en-US" altLang="en-US"/>
          </a:p>
        </p:txBody>
      </p:sp>
      <p:sp>
        <p:nvSpPr>
          <p:cNvPr id="5" name="Footer Placeholder 4">
            <a:extLst>
              <a:ext uri="{FF2B5EF4-FFF2-40B4-BE49-F238E27FC236}">
                <a16:creationId xmlns:a16="http://schemas.microsoft.com/office/drawing/2014/main" id="{99CE064B-7150-43C4-A420-8DD59720814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C04D02D-111A-4B77-9B39-041AD86F7D01}"/>
              </a:ext>
            </a:extLst>
          </p:cNvPr>
          <p:cNvSpPr>
            <a:spLocks noGrp="1"/>
          </p:cNvSpPr>
          <p:nvPr>
            <p:ph type="sldNum" sz="quarter" idx="12"/>
          </p:nvPr>
        </p:nvSpPr>
        <p:spPr/>
        <p:txBody>
          <a:bodyPr/>
          <a:lstStyle>
            <a:lvl1pPr>
              <a:defRPr/>
            </a:lvl1pPr>
          </a:lstStyle>
          <a:p>
            <a:fld id="{DCB75076-BB96-4233-8657-04523F54992E}" type="slidenum">
              <a:rPr lang="en-US" altLang="en-US"/>
              <a:pPr/>
              <a:t>‹#›</a:t>
            </a:fld>
            <a:endParaRPr lang="en-US" altLang="en-US"/>
          </a:p>
        </p:txBody>
      </p:sp>
    </p:spTree>
    <p:extLst>
      <p:ext uri="{BB962C8B-B14F-4D97-AF65-F5344CB8AC3E}">
        <p14:creationId xmlns:p14="http://schemas.microsoft.com/office/powerpoint/2010/main" val="38298047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4E94E7F-CC8E-4173-A1A8-D8958051CE42}"/>
              </a:ext>
            </a:extLst>
          </p:cNvPr>
          <p:cNvSpPr>
            <a:spLocks noGrp="1"/>
          </p:cNvSpPr>
          <p:nvPr>
            <p:ph type="dt" sz="half" idx="10"/>
          </p:nvPr>
        </p:nvSpPr>
        <p:spPr/>
        <p:txBody>
          <a:bodyPr/>
          <a:lstStyle>
            <a:lvl1pPr>
              <a:defRPr/>
            </a:lvl1pPr>
          </a:lstStyle>
          <a:p>
            <a:fld id="{5F0937A7-C62C-489F-AF88-0D390320E9E5}" type="datetimeFigureOut">
              <a:rPr lang="en-US" altLang="en-US"/>
              <a:pPr/>
              <a:t>3/31/2022</a:t>
            </a:fld>
            <a:endParaRPr lang="en-US" altLang="en-US"/>
          </a:p>
        </p:txBody>
      </p:sp>
      <p:sp>
        <p:nvSpPr>
          <p:cNvPr id="5" name="Footer Placeholder 4">
            <a:extLst>
              <a:ext uri="{FF2B5EF4-FFF2-40B4-BE49-F238E27FC236}">
                <a16:creationId xmlns:a16="http://schemas.microsoft.com/office/drawing/2014/main" id="{F61E8877-F9F6-4172-8D3D-07B86B9ECF0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0B06CCF-07C0-4C75-916F-FB42A84E1554}"/>
              </a:ext>
            </a:extLst>
          </p:cNvPr>
          <p:cNvSpPr>
            <a:spLocks noGrp="1"/>
          </p:cNvSpPr>
          <p:nvPr>
            <p:ph type="sldNum" sz="quarter" idx="12"/>
          </p:nvPr>
        </p:nvSpPr>
        <p:spPr/>
        <p:txBody>
          <a:bodyPr/>
          <a:lstStyle>
            <a:lvl1pPr>
              <a:defRPr/>
            </a:lvl1pPr>
          </a:lstStyle>
          <a:p>
            <a:fld id="{5D39C949-C3A0-4465-8F1F-64484A9FF101}" type="slidenum">
              <a:rPr lang="en-US" altLang="en-US"/>
              <a:pPr/>
              <a:t>‹#›</a:t>
            </a:fld>
            <a:endParaRPr lang="en-US" altLang="en-US"/>
          </a:p>
        </p:txBody>
      </p:sp>
    </p:spTree>
    <p:extLst>
      <p:ext uri="{BB962C8B-B14F-4D97-AF65-F5344CB8AC3E}">
        <p14:creationId xmlns:p14="http://schemas.microsoft.com/office/powerpoint/2010/main" val="2811930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07E48AD7-177D-4D12-8A18-B2516D5AB6A2}"/>
              </a:ext>
            </a:extLst>
          </p:cNvPr>
          <p:cNvSpPr>
            <a:spLocks noGrp="1"/>
          </p:cNvSpPr>
          <p:nvPr>
            <p:ph type="dt" sz="half" idx="10"/>
          </p:nvPr>
        </p:nvSpPr>
        <p:spPr/>
        <p:txBody>
          <a:bodyPr/>
          <a:lstStyle>
            <a:lvl1pPr>
              <a:defRPr/>
            </a:lvl1pPr>
          </a:lstStyle>
          <a:p>
            <a:fld id="{90C3410D-5EE2-4642-8483-CE858151BE3E}" type="datetimeFigureOut">
              <a:rPr lang="en-US" altLang="en-US"/>
              <a:pPr/>
              <a:t>3/31/2022</a:t>
            </a:fld>
            <a:endParaRPr lang="en-US" altLang="en-US"/>
          </a:p>
        </p:txBody>
      </p:sp>
      <p:sp>
        <p:nvSpPr>
          <p:cNvPr id="6" name="Footer Placeholder 4">
            <a:extLst>
              <a:ext uri="{FF2B5EF4-FFF2-40B4-BE49-F238E27FC236}">
                <a16:creationId xmlns:a16="http://schemas.microsoft.com/office/drawing/2014/main" id="{D3D7AA85-C696-47FC-BDAD-DB1066A1EDB5}"/>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25B2D175-C368-45B2-ABAC-53119CA369AC}"/>
              </a:ext>
            </a:extLst>
          </p:cNvPr>
          <p:cNvSpPr>
            <a:spLocks noGrp="1"/>
          </p:cNvSpPr>
          <p:nvPr>
            <p:ph type="sldNum" sz="quarter" idx="12"/>
          </p:nvPr>
        </p:nvSpPr>
        <p:spPr/>
        <p:txBody>
          <a:bodyPr/>
          <a:lstStyle>
            <a:lvl1pPr>
              <a:defRPr/>
            </a:lvl1pPr>
          </a:lstStyle>
          <a:p>
            <a:fld id="{082EFEF2-33B6-4C9C-86C2-FFCF4FE6A3B1}" type="slidenum">
              <a:rPr lang="en-US" altLang="en-US"/>
              <a:pPr/>
              <a:t>‹#›</a:t>
            </a:fld>
            <a:endParaRPr lang="en-US" altLang="en-US"/>
          </a:p>
        </p:txBody>
      </p:sp>
    </p:spTree>
    <p:extLst>
      <p:ext uri="{BB962C8B-B14F-4D97-AF65-F5344CB8AC3E}">
        <p14:creationId xmlns:p14="http://schemas.microsoft.com/office/powerpoint/2010/main" val="2323641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9FC63F2C-0CA1-4142-9767-64132A7AC83F}"/>
              </a:ext>
            </a:extLst>
          </p:cNvPr>
          <p:cNvSpPr>
            <a:spLocks noGrp="1"/>
          </p:cNvSpPr>
          <p:nvPr>
            <p:ph type="dt" sz="half" idx="10"/>
          </p:nvPr>
        </p:nvSpPr>
        <p:spPr/>
        <p:txBody>
          <a:bodyPr/>
          <a:lstStyle>
            <a:lvl1pPr>
              <a:defRPr/>
            </a:lvl1pPr>
          </a:lstStyle>
          <a:p>
            <a:fld id="{C223C587-7C5F-4F7C-BF83-CBC7B933AB3B}" type="datetimeFigureOut">
              <a:rPr lang="en-US" altLang="en-US"/>
              <a:pPr/>
              <a:t>3/31/2022</a:t>
            </a:fld>
            <a:endParaRPr lang="en-US" altLang="en-US"/>
          </a:p>
        </p:txBody>
      </p:sp>
      <p:sp>
        <p:nvSpPr>
          <p:cNvPr id="8" name="Footer Placeholder 4">
            <a:extLst>
              <a:ext uri="{FF2B5EF4-FFF2-40B4-BE49-F238E27FC236}">
                <a16:creationId xmlns:a16="http://schemas.microsoft.com/office/drawing/2014/main" id="{638A2FC0-D3CC-448B-9525-20ACC0FE36E4}"/>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12353CA7-7FE7-4356-9AB6-89FA90CB7C1F}"/>
              </a:ext>
            </a:extLst>
          </p:cNvPr>
          <p:cNvSpPr>
            <a:spLocks noGrp="1"/>
          </p:cNvSpPr>
          <p:nvPr>
            <p:ph type="sldNum" sz="quarter" idx="12"/>
          </p:nvPr>
        </p:nvSpPr>
        <p:spPr/>
        <p:txBody>
          <a:bodyPr/>
          <a:lstStyle>
            <a:lvl1pPr>
              <a:defRPr/>
            </a:lvl1pPr>
          </a:lstStyle>
          <a:p>
            <a:fld id="{A9E641F2-E06F-4102-8730-9E75AAADFE9B}" type="slidenum">
              <a:rPr lang="en-US" altLang="en-US"/>
              <a:pPr/>
              <a:t>‹#›</a:t>
            </a:fld>
            <a:endParaRPr lang="en-US" altLang="en-US"/>
          </a:p>
        </p:txBody>
      </p:sp>
    </p:spTree>
    <p:extLst>
      <p:ext uri="{BB962C8B-B14F-4D97-AF65-F5344CB8AC3E}">
        <p14:creationId xmlns:p14="http://schemas.microsoft.com/office/powerpoint/2010/main" val="2737270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D2B8AFB0-86A4-4B7E-936C-0D0F070E792F}"/>
              </a:ext>
            </a:extLst>
          </p:cNvPr>
          <p:cNvSpPr>
            <a:spLocks noGrp="1"/>
          </p:cNvSpPr>
          <p:nvPr>
            <p:ph type="dt" sz="half" idx="10"/>
          </p:nvPr>
        </p:nvSpPr>
        <p:spPr/>
        <p:txBody>
          <a:bodyPr/>
          <a:lstStyle>
            <a:lvl1pPr>
              <a:defRPr/>
            </a:lvl1pPr>
          </a:lstStyle>
          <a:p>
            <a:fld id="{AFDF0EC2-62D1-405B-8ADD-BA803708F226}" type="datetimeFigureOut">
              <a:rPr lang="en-US" altLang="en-US"/>
              <a:pPr/>
              <a:t>3/31/2022</a:t>
            </a:fld>
            <a:endParaRPr lang="en-US" altLang="en-US"/>
          </a:p>
        </p:txBody>
      </p:sp>
      <p:sp>
        <p:nvSpPr>
          <p:cNvPr id="4" name="Footer Placeholder 4">
            <a:extLst>
              <a:ext uri="{FF2B5EF4-FFF2-40B4-BE49-F238E27FC236}">
                <a16:creationId xmlns:a16="http://schemas.microsoft.com/office/drawing/2014/main" id="{AC389325-BBE3-47D3-A3E4-C2430E145F33}"/>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A82F2901-16AF-4E5D-9F85-B9ACB8307DA5}"/>
              </a:ext>
            </a:extLst>
          </p:cNvPr>
          <p:cNvSpPr>
            <a:spLocks noGrp="1"/>
          </p:cNvSpPr>
          <p:nvPr>
            <p:ph type="sldNum" sz="quarter" idx="12"/>
          </p:nvPr>
        </p:nvSpPr>
        <p:spPr/>
        <p:txBody>
          <a:bodyPr/>
          <a:lstStyle>
            <a:lvl1pPr>
              <a:defRPr/>
            </a:lvl1pPr>
          </a:lstStyle>
          <a:p>
            <a:fld id="{B5B7D0D3-D7CE-4CA6-8620-A516242D6FE0}" type="slidenum">
              <a:rPr lang="en-US" altLang="en-US"/>
              <a:pPr/>
              <a:t>‹#›</a:t>
            </a:fld>
            <a:endParaRPr lang="en-US" altLang="en-US"/>
          </a:p>
        </p:txBody>
      </p:sp>
    </p:spTree>
    <p:extLst>
      <p:ext uri="{BB962C8B-B14F-4D97-AF65-F5344CB8AC3E}">
        <p14:creationId xmlns:p14="http://schemas.microsoft.com/office/powerpoint/2010/main" val="3752156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36A706B8-2670-4186-9FBB-2C60EF3EF879}"/>
              </a:ext>
            </a:extLst>
          </p:cNvPr>
          <p:cNvSpPr>
            <a:spLocks noGrp="1"/>
          </p:cNvSpPr>
          <p:nvPr>
            <p:ph type="dt" sz="half" idx="10"/>
          </p:nvPr>
        </p:nvSpPr>
        <p:spPr/>
        <p:txBody>
          <a:bodyPr/>
          <a:lstStyle>
            <a:lvl1pPr>
              <a:defRPr/>
            </a:lvl1pPr>
          </a:lstStyle>
          <a:p>
            <a:fld id="{DDE8D6E2-8958-42D5-B4DF-8F6CBD24E9DF}" type="datetimeFigureOut">
              <a:rPr lang="en-US" altLang="en-US"/>
              <a:pPr/>
              <a:t>3/31/2022</a:t>
            </a:fld>
            <a:endParaRPr lang="en-US" altLang="en-US"/>
          </a:p>
        </p:txBody>
      </p:sp>
      <p:sp>
        <p:nvSpPr>
          <p:cNvPr id="3" name="Footer Placeholder 4">
            <a:extLst>
              <a:ext uri="{FF2B5EF4-FFF2-40B4-BE49-F238E27FC236}">
                <a16:creationId xmlns:a16="http://schemas.microsoft.com/office/drawing/2014/main" id="{3EC82275-85E5-47C8-BA9B-2DBEA60802A4}"/>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FDEEC093-5B04-4882-AE1A-2B5DD61422CB}"/>
              </a:ext>
            </a:extLst>
          </p:cNvPr>
          <p:cNvSpPr>
            <a:spLocks noGrp="1"/>
          </p:cNvSpPr>
          <p:nvPr>
            <p:ph type="sldNum" sz="quarter" idx="12"/>
          </p:nvPr>
        </p:nvSpPr>
        <p:spPr/>
        <p:txBody>
          <a:bodyPr/>
          <a:lstStyle>
            <a:lvl1pPr>
              <a:defRPr/>
            </a:lvl1pPr>
          </a:lstStyle>
          <a:p>
            <a:fld id="{C0785405-D1CA-4896-BE1B-B35C5D8FA567}" type="slidenum">
              <a:rPr lang="en-US" altLang="en-US"/>
              <a:pPr/>
              <a:t>‹#›</a:t>
            </a:fld>
            <a:endParaRPr lang="en-US" altLang="en-US"/>
          </a:p>
        </p:txBody>
      </p:sp>
    </p:spTree>
    <p:extLst>
      <p:ext uri="{BB962C8B-B14F-4D97-AF65-F5344CB8AC3E}">
        <p14:creationId xmlns:p14="http://schemas.microsoft.com/office/powerpoint/2010/main" val="8850376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B1710718-15DE-4662-929C-39E14FDA7416}"/>
              </a:ext>
            </a:extLst>
          </p:cNvPr>
          <p:cNvSpPr>
            <a:spLocks noGrp="1"/>
          </p:cNvSpPr>
          <p:nvPr>
            <p:ph type="dt" sz="half" idx="10"/>
          </p:nvPr>
        </p:nvSpPr>
        <p:spPr/>
        <p:txBody>
          <a:bodyPr/>
          <a:lstStyle>
            <a:lvl1pPr>
              <a:defRPr/>
            </a:lvl1pPr>
          </a:lstStyle>
          <a:p>
            <a:fld id="{0391A08E-A5FA-4E6C-87E1-8CD97E7C548C}" type="datetimeFigureOut">
              <a:rPr lang="en-US" altLang="en-US"/>
              <a:pPr/>
              <a:t>3/31/2022</a:t>
            </a:fld>
            <a:endParaRPr lang="en-US" altLang="en-US"/>
          </a:p>
        </p:txBody>
      </p:sp>
      <p:sp>
        <p:nvSpPr>
          <p:cNvPr id="6" name="Footer Placeholder 4">
            <a:extLst>
              <a:ext uri="{FF2B5EF4-FFF2-40B4-BE49-F238E27FC236}">
                <a16:creationId xmlns:a16="http://schemas.microsoft.com/office/drawing/2014/main" id="{54B70DC4-6BB6-4FF5-ACB0-A5F7D85B2F1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703FF074-0F2C-484C-AFFF-121AEB13CFAB}"/>
              </a:ext>
            </a:extLst>
          </p:cNvPr>
          <p:cNvSpPr>
            <a:spLocks noGrp="1"/>
          </p:cNvSpPr>
          <p:nvPr>
            <p:ph type="sldNum" sz="quarter" idx="12"/>
          </p:nvPr>
        </p:nvSpPr>
        <p:spPr/>
        <p:txBody>
          <a:bodyPr/>
          <a:lstStyle>
            <a:lvl1pPr>
              <a:defRPr/>
            </a:lvl1pPr>
          </a:lstStyle>
          <a:p>
            <a:fld id="{71D74915-BEBD-452B-B511-C5EC217752B6}" type="slidenum">
              <a:rPr lang="en-US" altLang="en-US"/>
              <a:pPr/>
              <a:t>‹#›</a:t>
            </a:fld>
            <a:endParaRPr lang="en-US" altLang="en-US"/>
          </a:p>
        </p:txBody>
      </p:sp>
    </p:spTree>
    <p:extLst>
      <p:ext uri="{BB962C8B-B14F-4D97-AF65-F5344CB8AC3E}">
        <p14:creationId xmlns:p14="http://schemas.microsoft.com/office/powerpoint/2010/main" val="214123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10EC1136-978E-4982-86F1-4000FAC117BD}"/>
              </a:ext>
            </a:extLst>
          </p:cNvPr>
          <p:cNvSpPr>
            <a:spLocks noGrp="1"/>
          </p:cNvSpPr>
          <p:nvPr>
            <p:ph type="dt" sz="half" idx="10"/>
          </p:nvPr>
        </p:nvSpPr>
        <p:spPr/>
        <p:txBody>
          <a:bodyPr/>
          <a:lstStyle>
            <a:lvl1pPr>
              <a:defRPr/>
            </a:lvl1pPr>
          </a:lstStyle>
          <a:p>
            <a:fld id="{6DFEF807-7CF4-420D-889B-59EFAEE9EFBA}" type="datetimeFigureOut">
              <a:rPr lang="en-US" altLang="en-US"/>
              <a:pPr/>
              <a:t>3/31/2022</a:t>
            </a:fld>
            <a:endParaRPr lang="en-US" altLang="en-US"/>
          </a:p>
        </p:txBody>
      </p:sp>
      <p:sp>
        <p:nvSpPr>
          <p:cNvPr id="6" name="Footer Placeholder 4">
            <a:extLst>
              <a:ext uri="{FF2B5EF4-FFF2-40B4-BE49-F238E27FC236}">
                <a16:creationId xmlns:a16="http://schemas.microsoft.com/office/drawing/2014/main" id="{4A3D0993-5E9A-4724-AE5A-1FBD3F318B5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42B0EC8F-8C0E-4747-9045-9A7B3EF29552}"/>
              </a:ext>
            </a:extLst>
          </p:cNvPr>
          <p:cNvSpPr>
            <a:spLocks noGrp="1"/>
          </p:cNvSpPr>
          <p:nvPr>
            <p:ph type="sldNum" sz="quarter" idx="12"/>
          </p:nvPr>
        </p:nvSpPr>
        <p:spPr/>
        <p:txBody>
          <a:bodyPr/>
          <a:lstStyle>
            <a:lvl1pPr>
              <a:defRPr/>
            </a:lvl1pPr>
          </a:lstStyle>
          <a:p>
            <a:fld id="{858FF2FB-DD0F-4991-967D-487DFEBEA2F2}" type="slidenum">
              <a:rPr lang="en-US" altLang="en-US"/>
              <a:pPr/>
              <a:t>‹#›</a:t>
            </a:fld>
            <a:endParaRPr lang="en-US" altLang="en-US"/>
          </a:p>
        </p:txBody>
      </p:sp>
    </p:spTree>
    <p:extLst>
      <p:ext uri="{BB962C8B-B14F-4D97-AF65-F5344CB8AC3E}">
        <p14:creationId xmlns:p14="http://schemas.microsoft.com/office/powerpoint/2010/main" val="1864962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28A64131-13BE-4E0B-B2E3-290B6BED50D9}"/>
              </a:ext>
            </a:extLst>
          </p:cNvPr>
          <p:cNvSpPr>
            <a:spLocks noGrp="1"/>
          </p:cNvSpPr>
          <p:nvPr>
            <p:ph type="title"/>
          </p:nvPr>
        </p:nvSpPr>
        <p:spPr bwMode="auto">
          <a:xfrm>
            <a:off x="457200" y="206375"/>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2F015E3D-AD72-4077-B242-D3AC0E4339C7}"/>
              </a:ext>
            </a:extLst>
          </p:cNvPr>
          <p:cNvSpPr>
            <a:spLocks noGrp="1"/>
          </p:cNvSpPr>
          <p:nvPr>
            <p:ph type="body" idx="1"/>
          </p:nvPr>
        </p:nvSpPr>
        <p:spPr bwMode="auto">
          <a:xfrm>
            <a:off x="457200" y="1200150"/>
            <a:ext cx="8229600"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A13FEDE6-8684-4024-AED1-F17854779A0E}"/>
              </a:ext>
            </a:extLst>
          </p:cNvPr>
          <p:cNvSpPr>
            <a:spLocks noGrp="1"/>
          </p:cNvSpPr>
          <p:nvPr>
            <p:ph type="dt" sz="half" idx="2"/>
          </p:nvPr>
        </p:nvSpPr>
        <p:spPr>
          <a:xfrm>
            <a:off x="457200" y="4767263"/>
            <a:ext cx="2133600" cy="274637"/>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defRPr>
            </a:lvl1pPr>
          </a:lstStyle>
          <a:p>
            <a:fld id="{1E5A8406-3D8B-41E2-9843-D63586F4D98C}" type="datetimeFigureOut">
              <a:rPr lang="en-US" altLang="en-US"/>
              <a:pPr/>
              <a:t>3/31/2022</a:t>
            </a:fld>
            <a:endParaRPr lang="en-US" altLang="en-US"/>
          </a:p>
        </p:txBody>
      </p:sp>
      <p:sp>
        <p:nvSpPr>
          <p:cNvPr id="5" name="Footer Placeholder 4">
            <a:extLst>
              <a:ext uri="{FF2B5EF4-FFF2-40B4-BE49-F238E27FC236}">
                <a16:creationId xmlns:a16="http://schemas.microsoft.com/office/drawing/2014/main" id="{E55938AB-FA6A-4BD3-8E5D-56D1EAC0DBE3}"/>
              </a:ext>
            </a:extLst>
          </p:cNvPr>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a:extLst>
              <a:ext uri="{FF2B5EF4-FFF2-40B4-BE49-F238E27FC236}">
                <a16:creationId xmlns:a16="http://schemas.microsoft.com/office/drawing/2014/main" id="{A5C50A96-07DB-4420-B9BA-C5729F185573}"/>
              </a:ext>
            </a:extLst>
          </p:cNvPr>
          <p:cNvSpPr>
            <a:spLocks noGrp="1"/>
          </p:cNvSpPr>
          <p:nvPr>
            <p:ph type="sldNum" sz="quarter" idx="4"/>
          </p:nvPr>
        </p:nvSpPr>
        <p:spPr>
          <a:xfrm>
            <a:off x="6553200" y="4767263"/>
            <a:ext cx="2133600" cy="274637"/>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B5129B55-EC50-47CD-A8C2-9807BCBCA74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MS PGothic" charset="0"/>
        </a:defRPr>
      </a:lvl1pPr>
      <a:lvl2pPr algn="ctr" defTabSz="457200"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2pPr>
      <a:lvl3pPr algn="ctr" defTabSz="457200"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3pPr>
      <a:lvl4pPr algn="ctr" defTabSz="457200"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4pPr>
      <a:lvl5pPr algn="ctr" defTabSz="457200"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5pPr>
      <a:lvl6pPr marL="457200" algn="ctr" defTabSz="457200" rtl="0" fontAlgn="base">
        <a:spcBef>
          <a:spcPct val="0"/>
        </a:spcBef>
        <a:spcAft>
          <a:spcPct val="0"/>
        </a:spcAft>
        <a:defRPr sz="4400">
          <a:solidFill>
            <a:schemeClr val="tx1"/>
          </a:solidFill>
          <a:latin typeface="Calibri" pitchFamily="34" charset="0"/>
          <a:ea typeface="MS PGothic" pitchFamily="34" charset="-128"/>
        </a:defRPr>
      </a:lvl6pPr>
      <a:lvl7pPr marL="914400" algn="ctr" defTabSz="457200" rtl="0" fontAlgn="base">
        <a:spcBef>
          <a:spcPct val="0"/>
        </a:spcBef>
        <a:spcAft>
          <a:spcPct val="0"/>
        </a:spcAft>
        <a:defRPr sz="4400">
          <a:solidFill>
            <a:schemeClr val="tx1"/>
          </a:solidFill>
          <a:latin typeface="Calibri" pitchFamily="34" charset="0"/>
          <a:ea typeface="MS PGothic" pitchFamily="34" charset="-128"/>
        </a:defRPr>
      </a:lvl7pPr>
      <a:lvl8pPr marL="1371600" algn="ctr" defTabSz="457200" rtl="0" fontAlgn="base">
        <a:spcBef>
          <a:spcPct val="0"/>
        </a:spcBef>
        <a:spcAft>
          <a:spcPct val="0"/>
        </a:spcAft>
        <a:defRPr sz="4400">
          <a:solidFill>
            <a:schemeClr val="tx1"/>
          </a:solidFill>
          <a:latin typeface="Calibri" pitchFamily="34" charset="0"/>
          <a:ea typeface="MS PGothic" pitchFamily="34" charset="-128"/>
        </a:defRPr>
      </a:lvl8pPr>
      <a:lvl9pPr marL="1828800" algn="ctr" defTabSz="457200" rtl="0" fontAlgn="base">
        <a:spcBef>
          <a:spcPct val="0"/>
        </a:spcBef>
        <a:spcAft>
          <a:spcPct val="0"/>
        </a:spcAft>
        <a:defRPr sz="4400">
          <a:solidFill>
            <a:schemeClr val="tx1"/>
          </a:solidFill>
          <a:latin typeface="Calibri" pitchFamily="34" charset="0"/>
          <a:ea typeface="MS PGothic" pitchFamily="34"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itchFamily="34" charset="-128"/>
          <a:cs typeface="MS PGothic"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itchFamily="34" charset="-128"/>
          <a:cs typeface="MS PGothic" charset="0"/>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itchFamily="34" charset="-128"/>
          <a:cs typeface="MS PGothic" charset="0"/>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S PGothic" charset="0"/>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S PGothic"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11DD7E9-6FFD-4138-80C9-C9CE94C8EE82}"/>
              </a:ext>
            </a:extLst>
          </p:cNvPr>
          <p:cNvSpPr txBox="1"/>
          <p:nvPr/>
        </p:nvSpPr>
        <p:spPr>
          <a:xfrm>
            <a:off x="1255059" y="3823811"/>
            <a:ext cx="2187990" cy="523220"/>
          </a:xfrm>
          <a:prstGeom prst="rect">
            <a:avLst/>
          </a:prstGeom>
          <a:noFill/>
        </p:spPr>
        <p:txBody>
          <a:bodyPr wrap="square" rtlCol="0">
            <a:spAutoFit/>
          </a:bodyPr>
          <a:lstStyle/>
          <a:p>
            <a:r>
              <a:rPr lang="en-AU" sz="2800" dirty="0">
                <a:solidFill>
                  <a:srgbClr val="FEE365"/>
                </a:solidFill>
                <a:latin typeface="Raleway" pitchFamily="2" charset="0"/>
              </a:rPr>
              <a:t>The Life of</a:t>
            </a:r>
          </a:p>
        </p:txBody>
      </p:sp>
      <p:sp>
        <p:nvSpPr>
          <p:cNvPr id="3" name="TextBox 2">
            <a:extLst>
              <a:ext uri="{FF2B5EF4-FFF2-40B4-BE49-F238E27FC236}">
                <a16:creationId xmlns:a16="http://schemas.microsoft.com/office/drawing/2014/main" id="{3CA41122-61AE-416A-A82F-27774E0C3132}"/>
              </a:ext>
            </a:extLst>
          </p:cNvPr>
          <p:cNvSpPr txBox="1"/>
          <p:nvPr/>
        </p:nvSpPr>
        <p:spPr>
          <a:xfrm>
            <a:off x="3272735" y="3632245"/>
            <a:ext cx="3931775" cy="1200329"/>
          </a:xfrm>
          <a:prstGeom prst="rect">
            <a:avLst/>
          </a:prstGeom>
          <a:noFill/>
        </p:spPr>
        <p:txBody>
          <a:bodyPr wrap="square" rtlCol="0">
            <a:spAutoFit/>
          </a:bodyPr>
          <a:lstStyle/>
          <a:p>
            <a:r>
              <a:rPr lang="en-AU" sz="7200" dirty="0">
                <a:solidFill>
                  <a:schemeClr val="bg1"/>
                </a:solidFill>
                <a:effectLst>
                  <a:outerShdw blurRad="50800" dist="38100" dir="2700000" algn="tl" rotWithShape="0">
                    <a:prstClr val="black">
                      <a:alpha val="40000"/>
                    </a:prstClr>
                  </a:outerShdw>
                </a:effectLst>
                <a:latin typeface="CMG Sans ExtraBold" panose="00000900000000000000" pitchFamily="2" charset="0"/>
              </a:rPr>
              <a:t>MOSES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tile tx="0" ty="-254000" sx="93000" sy="100000" flip="none" algn="tl"/>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CB71077-075B-465A-AEBC-5D7BFE178353}"/>
              </a:ext>
            </a:extLst>
          </p:cNvPr>
          <p:cNvSpPr txBox="1"/>
          <p:nvPr/>
        </p:nvSpPr>
        <p:spPr>
          <a:xfrm>
            <a:off x="249382" y="145473"/>
            <a:ext cx="8340437" cy="861774"/>
          </a:xfrm>
          <a:prstGeom prst="rect">
            <a:avLst/>
          </a:prstGeom>
          <a:noFill/>
        </p:spPr>
        <p:txBody>
          <a:bodyPr wrap="square" rtlCol="0">
            <a:spAutoFit/>
          </a:bodyPr>
          <a:lstStyle/>
          <a:p>
            <a:r>
              <a:rPr lang="en-AU" sz="3200" dirty="0">
                <a:latin typeface="Gotham Bold" panose="02000803030000020004" pitchFamily="2" charset="0"/>
              </a:rPr>
              <a:t>Acts 7:20-29</a:t>
            </a:r>
          </a:p>
          <a:p>
            <a:r>
              <a:rPr lang="en-AU" sz="1600" i="1" dirty="0"/>
              <a:t>New Living Translation</a:t>
            </a:r>
          </a:p>
        </p:txBody>
      </p:sp>
      <p:sp>
        <p:nvSpPr>
          <p:cNvPr id="3" name="TextBox 2">
            <a:extLst>
              <a:ext uri="{FF2B5EF4-FFF2-40B4-BE49-F238E27FC236}">
                <a16:creationId xmlns:a16="http://schemas.microsoft.com/office/drawing/2014/main" id="{B1896FEE-4873-45C5-B1F6-AC17C656BC3C}"/>
              </a:ext>
            </a:extLst>
          </p:cNvPr>
          <p:cNvSpPr txBox="1"/>
          <p:nvPr/>
        </p:nvSpPr>
        <p:spPr>
          <a:xfrm>
            <a:off x="249381" y="1149927"/>
            <a:ext cx="8582891" cy="1938992"/>
          </a:xfrm>
          <a:prstGeom prst="rect">
            <a:avLst/>
          </a:prstGeom>
          <a:noFill/>
        </p:spPr>
        <p:txBody>
          <a:bodyPr wrap="square" rtlCol="0">
            <a:spAutoFit/>
          </a:bodyPr>
          <a:lstStyle/>
          <a:p>
            <a:pPr>
              <a:spcAft>
                <a:spcPts val="1200"/>
              </a:spcAft>
            </a:pPr>
            <a:r>
              <a:rPr lang="en-AU" sz="2400" b="1" dirty="0">
                <a:solidFill>
                  <a:srgbClr val="000000"/>
                </a:solidFill>
                <a:effectLst/>
                <a:latin typeface="Calibri" panose="020F0502020204030204" pitchFamily="34" charset="0"/>
                <a:ea typeface="Times New Roman" panose="02020603050405020304" pitchFamily="18" charset="0"/>
              </a:rPr>
              <a:t>“But the man in the wrong pushed Moses aside. ‘Who made you a ruler and judge over us?’ he asked. ‘Are you going to kill me as you killed that Egyptian yesterday?’ When Moses heard that, he fled the country and lived as a foreigner in the land of Midian. There his two sons were born.</a:t>
            </a:r>
            <a:endParaRPr lang="en-AU" sz="4800" b="1" dirty="0">
              <a:latin typeface="+mn-lt"/>
            </a:endParaRPr>
          </a:p>
        </p:txBody>
      </p:sp>
      <p:cxnSp>
        <p:nvCxnSpPr>
          <p:cNvPr id="5" name="Straight Connector 4">
            <a:extLst>
              <a:ext uri="{FF2B5EF4-FFF2-40B4-BE49-F238E27FC236}">
                <a16:creationId xmlns:a16="http://schemas.microsoft.com/office/drawing/2014/main" id="{3AFA91B0-E942-425B-9F2F-BB56AB57AE04}"/>
              </a:ext>
            </a:extLst>
          </p:cNvPr>
          <p:cNvCxnSpPr/>
          <p:nvPr/>
        </p:nvCxnSpPr>
        <p:spPr>
          <a:xfrm flipV="1">
            <a:off x="360218" y="1007247"/>
            <a:ext cx="8340437" cy="80335"/>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4196302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tile tx="0" ty="-254000" sx="93000" sy="100000" flip="none" algn="tl"/>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CB71077-075B-465A-AEBC-5D7BFE178353}"/>
              </a:ext>
            </a:extLst>
          </p:cNvPr>
          <p:cNvSpPr txBox="1"/>
          <p:nvPr/>
        </p:nvSpPr>
        <p:spPr>
          <a:xfrm>
            <a:off x="249382" y="145473"/>
            <a:ext cx="8340437" cy="861774"/>
          </a:xfrm>
          <a:prstGeom prst="rect">
            <a:avLst/>
          </a:prstGeom>
          <a:noFill/>
        </p:spPr>
        <p:txBody>
          <a:bodyPr wrap="square" rtlCol="0">
            <a:spAutoFit/>
          </a:bodyPr>
          <a:lstStyle/>
          <a:p>
            <a:r>
              <a:rPr lang="en-AU" sz="3200">
                <a:latin typeface="Gotham Bold" panose="02000803030000020004" pitchFamily="2" charset="0"/>
              </a:rPr>
              <a:t>Exodus 2:1-10</a:t>
            </a:r>
            <a:endParaRPr lang="en-AU" sz="3200" dirty="0">
              <a:latin typeface="Gotham Bold" panose="02000803030000020004" pitchFamily="2" charset="0"/>
            </a:endParaRPr>
          </a:p>
          <a:p>
            <a:r>
              <a:rPr lang="en-AU" sz="1600" i="1" dirty="0"/>
              <a:t>New Living Translation</a:t>
            </a:r>
          </a:p>
        </p:txBody>
      </p:sp>
      <p:sp>
        <p:nvSpPr>
          <p:cNvPr id="3" name="TextBox 2">
            <a:extLst>
              <a:ext uri="{FF2B5EF4-FFF2-40B4-BE49-F238E27FC236}">
                <a16:creationId xmlns:a16="http://schemas.microsoft.com/office/drawing/2014/main" id="{B1896FEE-4873-45C5-B1F6-AC17C656BC3C}"/>
              </a:ext>
            </a:extLst>
          </p:cNvPr>
          <p:cNvSpPr txBox="1"/>
          <p:nvPr/>
        </p:nvSpPr>
        <p:spPr>
          <a:xfrm>
            <a:off x="249381" y="1149927"/>
            <a:ext cx="8582891" cy="3236207"/>
          </a:xfrm>
          <a:prstGeom prst="rect">
            <a:avLst/>
          </a:prstGeom>
          <a:noFill/>
        </p:spPr>
        <p:txBody>
          <a:bodyPr wrap="square" rtlCol="0">
            <a:spAutoFit/>
          </a:bodyPr>
          <a:lstStyle/>
          <a:p>
            <a:pPr>
              <a:lnSpc>
                <a:spcPct val="107000"/>
              </a:lnSpc>
              <a:spcAft>
                <a:spcPts val="600"/>
              </a:spcAft>
            </a:pPr>
            <a:r>
              <a:rPr lang="en-AU" sz="2400" b="1" dirty="0">
                <a:solidFill>
                  <a:srgbClr val="000000"/>
                </a:solidFill>
              </a:rPr>
              <a:t>About this time, a man and woman from the tribe of Levi got married. The woman became pregnant and gave birth to a son. She saw that he was a special baby and kept him hidden for three months. But when she could no longer hide him, she got a basket made of papyrus reeds and waterproofed it with tar and pitch. She put the baby in the basket and laid it among the reeds along the bank of the Nile River.  </a:t>
            </a:r>
            <a:r>
              <a:rPr lang="en-AU" sz="2400" b="1" dirty="0">
                <a:solidFill>
                  <a:srgbClr val="000000"/>
                </a:solidFill>
                <a:effectLst/>
                <a:latin typeface="Calibri" panose="020F0502020204030204" pitchFamily="34" charset="0"/>
                <a:ea typeface="Times New Roman" panose="02020603050405020304" pitchFamily="18" charset="0"/>
              </a:rPr>
              <a:t>The baby’s sister then stood at a distance, watching to see what would happen to him. </a:t>
            </a:r>
            <a:endParaRPr lang="en-AU" sz="2400" b="1" dirty="0"/>
          </a:p>
        </p:txBody>
      </p:sp>
      <p:cxnSp>
        <p:nvCxnSpPr>
          <p:cNvPr id="5" name="Straight Connector 4">
            <a:extLst>
              <a:ext uri="{FF2B5EF4-FFF2-40B4-BE49-F238E27FC236}">
                <a16:creationId xmlns:a16="http://schemas.microsoft.com/office/drawing/2014/main" id="{3AFA91B0-E942-425B-9F2F-BB56AB57AE04}"/>
              </a:ext>
            </a:extLst>
          </p:cNvPr>
          <p:cNvCxnSpPr/>
          <p:nvPr/>
        </p:nvCxnSpPr>
        <p:spPr>
          <a:xfrm flipV="1">
            <a:off x="360218" y="1007247"/>
            <a:ext cx="8340437" cy="80335"/>
          </a:xfrm>
          <a:prstGeom prst="line">
            <a:avLst/>
          </a:prstGeom>
        </p:spPr>
        <p:style>
          <a:lnRef idx="2">
            <a:schemeClr val="dk1"/>
          </a:lnRef>
          <a:fillRef idx="0">
            <a:schemeClr val="dk1"/>
          </a:fillRef>
          <a:effectRef idx="1">
            <a:schemeClr val="dk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tile tx="0" ty="-254000" sx="93000" sy="100000" flip="none" algn="tl"/>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CB71077-075B-465A-AEBC-5D7BFE178353}"/>
              </a:ext>
            </a:extLst>
          </p:cNvPr>
          <p:cNvSpPr txBox="1"/>
          <p:nvPr/>
        </p:nvSpPr>
        <p:spPr>
          <a:xfrm>
            <a:off x="249382" y="145473"/>
            <a:ext cx="8340437" cy="861774"/>
          </a:xfrm>
          <a:prstGeom prst="rect">
            <a:avLst/>
          </a:prstGeom>
          <a:noFill/>
        </p:spPr>
        <p:txBody>
          <a:bodyPr wrap="square" rtlCol="0">
            <a:spAutoFit/>
          </a:bodyPr>
          <a:lstStyle/>
          <a:p>
            <a:r>
              <a:rPr lang="en-AU" sz="3200" dirty="0">
                <a:latin typeface="Gotham Bold" panose="02000803030000020004" pitchFamily="2" charset="0"/>
              </a:rPr>
              <a:t>Exodus 2:1-10</a:t>
            </a:r>
          </a:p>
          <a:p>
            <a:r>
              <a:rPr lang="en-AU" sz="1600" i="1" dirty="0"/>
              <a:t>New Living Translation</a:t>
            </a:r>
          </a:p>
        </p:txBody>
      </p:sp>
      <p:sp>
        <p:nvSpPr>
          <p:cNvPr id="3" name="TextBox 2">
            <a:extLst>
              <a:ext uri="{FF2B5EF4-FFF2-40B4-BE49-F238E27FC236}">
                <a16:creationId xmlns:a16="http://schemas.microsoft.com/office/drawing/2014/main" id="{B1896FEE-4873-45C5-B1F6-AC17C656BC3C}"/>
              </a:ext>
            </a:extLst>
          </p:cNvPr>
          <p:cNvSpPr txBox="1"/>
          <p:nvPr/>
        </p:nvSpPr>
        <p:spPr>
          <a:xfrm>
            <a:off x="249381" y="1149927"/>
            <a:ext cx="8582891" cy="3708323"/>
          </a:xfrm>
          <a:prstGeom prst="rect">
            <a:avLst/>
          </a:prstGeom>
          <a:noFill/>
        </p:spPr>
        <p:txBody>
          <a:bodyPr wrap="square" rtlCol="0">
            <a:spAutoFit/>
          </a:bodyPr>
          <a:lstStyle/>
          <a:p>
            <a:pPr>
              <a:lnSpc>
                <a:spcPct val="107000"/>
              </a:lnSpc>
              <a:spcAft>
                <a:spcPts val="600"/>
              </a:spcAft>
            </a:pPr>
            <a:r>
              <a:rPr lang="en-AU" sz="2400" b="1" dirty="0">
                <a:solidFill>
                  <a:srgbClr val="000000"/>
                </a:solidFill>
                <a:effectLst/>
                <a:latin typeface="Calibri" panose="020F0502020204030204" pitchFamily="34" charset="0"/>
                <a:ea typeface="Times New Roman" panose="02020603050405020304" pitchFamily="18" charset="0"/>
              </a:rPr>
              <a:t>Soon Pharaoh’s daughter came down to bathe in the river, and her attendants walked along the riverbank. When the princess saw the basket among the reeds, she sent her maid to get it for her. When the princess opened it, she saw the baby. The little boy was crying, and she felt sorry for him. “This must be one of the Hebrew children,” she said. </a:t>
            </a:r>
            <a:endParaRPr lang="en-AU" sz="2400" b="1" dirty="0">
              <a:solidFill>
                <a:srgbClr val="000000"/>
              </a:solidFill>
              <a:ea typeface="Times New Roman" panose="02020603050405020304" pitchFamily="18" charset="0"/>
            </a:endParaRPr>
          </a:p>
          <a:p>
            <a:pPr>
              <a:lnSpc>
                <a:spcPct val="107000"/>
              </a:lnSpc>
              <a:spcAft>
                <a:spcPts val="600"/>
              </a:spcAft>
            </a:pPr>
            <a:r>
              <a:rPr lang="en-AU" sz="2400" b="1" dirty="0">
                <a:solidFill>
                  <a:srgbClr val="000000"/>
                </a:solidFill>
                <a:effectLst/>
                <a:latin typeface="Calibri" panose="020F0502020204030204" pitchFamily="34" charset="0"/>
                <a:ea typeface="Times New Roman" panose="02020603050405020304" pitchFamily="18" charset="0"/>
              </a:rPr>
              <a:t>Then the baby’s sister approached the princess. “Should I go and find one of the Hebrew women to nurse the baby for you?” she asked. </a:t>
            </a:r>
            <a:endParaRPr lang="en-AU" sz="2400" b="1" dirty="0"/>
          </a:p>
        </p:txBody>
      </p:sp>
      <p:cxnSp>
        <p:nvCxnSpPr>
          <p:cNvPr id="5" name="Straight Connector 4">
            <a:extLst>
              <a:ext uri="{FF2B5EF4-FFF2-40B4-BE49-F238E27FC236}">
                <a16:creationId xmlns:a16="http://schemas.microsoft.com/office/drawing/2014/main" id="{3AFA91B0-E942-425B-9F2F-BB56AB57AE04}"/>
              </a:ext>
            </a:extLst>
          </p:cNvPr>
          <p:cNvCxnSpPr/>
          <p:nvPr/>
        </p:nvCxnSpPr>
        <p:spPr>
          <a:xfrm flipV="1">
            <a:off x="360218" y="1007247"/>
            <a:ext cx="8340437" cy="80335"/>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374713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tile tx="0" ty="-254000" sx="93000" sy="100000" flip="none" algn="tl"/>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CB71077-075B-465A-AEBC-5D7BFE178353}"/>
              </a:ext>
            </a:extLst>
          </p:cNvPr>
          <p:cNvSpPr txBox="1"/>
          <p:nvPr/>
        </p:nvSpPr>
        <p:spPr>
          <a:xfrm>
            <a:off x="249382" y="145473"/>
            <a:ext cx="8340437" cy="861774"/>
          </a:xfrm>
          <a:prstGeom prst="rect">
            <a:avLst/>
          </a:prstGeom>
          <a:noFill/>
        </p:spPr>
        <p:txBody>
          <a:bodyPr wrap="square" rtlCol="0">
            <a:spAutoFit/>
          </a:bodyPr>
          <a:lstStyle/>
          <a:p>
            <a:r>
              <a:rPr lang="en-AU" sz="3200" dirty="0">
                <a:latin typeface="Gotham Bold" panose="02000803030000020004" pitchFamily="2" charset="0"/>
              </a:rPr>
              <a:t>Exodus 2:1-10</a:t>
            </a:r>
          </a:p>
          <a:p>
            <a:r>
              <a:rPr lang="en-AU" sz="1600" i="1" dirty="0"/>
              <a:t>New Living Translation</a:t>
            </a:r>
          </a:p>
        </p:txBody>
      </p:sp>
      <p:sp>
        <p:nvSpPr>
          <p:cNvPr id="3" name="TextBox 2">
            <a:extLst>
              <a:ext uri="{FF2B5EF4-FFF2-40B4-BE49-F238E27FC236}">
                <a16:creationId xmlns:a16="http://schemas.microsoft.com/office/drawing/2014/main" id="{B1896FEE-4873-45C5-B1F6-AC17C656BC3C}"/>
              </a:ext>
            </a:extLst>
          </p:cNvPr>
          <p:cNvSpPr txBox="1"/>
          <p:nvPr/>
        </p:nvSpPr>
        <p:spPr>
          <a:xfrm>
            <a:off x="249381" y="1149927"/>
            <a:ext cx="8582891" cy="3175613"/>
          </a:xfrm>
          <a:prstGeom prst="rect">
            <a:avLst/>
          </a:prstGeom>
          <a:noFill/>
        </p:spPr>
        <p:txBody>
          <a:bodyPr wrap="square" rtlCol="0">
            <a:spAutoFit/>
          </a:bodyPr>
          <a:lstStyle/>
          <a:p>
            <a:pPr>
              <a:lnSpc>
                <a:spcPct val="107000"/>
              </a:lnSpc>
              <a:spcAft>
                <a:spcPts val="600"/>
              </a:spcAft>
            </a:pPr>
            <a:r>
              <a:rPr lang="en-AU" sz="2400" b="1" dirty="0">
                <a:solidFill>
                  <a:srgbClr val="000000"/>
                </a:solidFill>
                <a:effectLst/>
                <a:latin typeface="+mn-lt"/>
                <a:ea typeface="Times New Roman" panose="02020603050405020304" pitchFamily="18" charset="0"/>
              </a:rPr>
              <a:t>“Yes, do!” the princess replied. So the girl went and called the baby’s mother.</a:t>
            </a:r>
            <a:endParaRPr lang="en-AU" sz="2400" b="1" dirty="0">
              <a:effectLst/>
              <a:latin typeface="+mn-lt"/>
              <a:ea typeface="Times New Roman" panose="02020603050405020304" pitchFamily="18" charset="0"/>
            </a:endParaRPr>
          </a:p>
          <a:p>
            <a:r>
              <a:rPr lang="en-AU" sz="2400" b="1" dirty="0">
                <a:solidFill>
                  <a:srgbClr val="000000"/>
                </a:solidFill>
                <a:effectLst/>
                <a:latin typeface="+mn-lt"/>
                <a:ea typeface="Times New Roman" panose="02020603050405020304" pitchFamily="18" charset="0"/>
              </a:rPr>
              <a:t>“Take this baby and nurse him for me,” the princess told the baby’s mother. “I will pay you for your help.” So the woman took her baby home and nursed him.</a:t>
            </a:r>
            <a:r>
              <a:rPr lang="en-AU" sz="2400" b="1" dirty="0">
                <a:effectLst/>
                <a:latin typeface="+mn-lt"/>
                <a:ea typeface="Times New Roman" panose="02020603050405020304" pitchFamily="18" charset="0"/>
              </a:rPr>
              <a:t> </a:t>
            </a:r>
            <a:r>
              <a:rPr lang="en-AU" sz="2400" b="1" dirty="0">
                <a:solidFill>
                  <a:srgbClr val="000000"/>
                </a:solidFill>
                <a:effectLst/>
                <a:latin typeface="+mn-lt"/>
                <a:ea typeface="Times New Roman" panose="02020603050405020304" pitchFamily="18" charset="0"/>
              </a:rPr>
              <a:t>Later, when the boy was older, his mother brought him back to Pharaoh’s daughter, who adopted him as her own son. The princess named him Moses, for she explained, “I lifted him out of the water.”</a:t>
            </a:r>
            <a:r>
              <a:rPr lang="en-AU" sz="2400" b="1" dirty="0">
                <a:effectLst/>
                <a:latin typeface="+mn-lt"/>
                <a:ea typeface="Times New Roman" panose="02020603050405020304" pitchFamily="18" charset="0"/>
              </a:rPr>
              <a:t> </a:t>
            </a:r>
            <a:endParaRPr lang="en-AU" sz="3200" b="1" dirty="0">
              <a:latin typeface="+mn-lt"/>
            </a:endParaRPr>
          </a:p>
        </p:txBody>
      </p:sp>
      <p:cxnSp>
        <p:nvCxnSpPr>
          <p:cNvPr id="5" name="Straight Connector 4">
            <a:extLst>
              <a:ext uri="{FF2B5EF4-FFF2-40B4-BE49-F238E27FC236}">
                <a16:creationId xmlns:a16="http://schemas.microsoft.com/office/drawing/2014/main" id="{3AFA91B0-E942-425B-9F2F-BB56AB57AE04}"/>
              </a:ext>
            </a:extLst>
          </p:cNvPr>
          <p:cNvCxnSpPr/>
          <p:nvPr/>
        </p:nvCxnSpPr>
        <p:spPr>
          <a:xfrm flipV="1">
            <a:off x="360218" y="1007247"/>
            <a:ext cx="8340437" cy="80335"/>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7008086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tile tx="0" ty="-254000" sx="93000" sy="100000" flip="none" algn="tl"/>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CB71077-075B-465A-AEBC-5D7BFE178353}"/>
              </a:ext>
            </a:extLst>
          </p:cNvPr>
          <p:cNvSpPr txBox="1"/>
          <p:nvPr/>
        </p:nvSpPr>
        <p:spPr>
          <a:xfrm>
            <a:off x="249382" y="145473"/>
            <a:ext cx="8340437" cy="861774"/>
          </a:xfrm>
          <a:prstGeom prst="rect">
            <a:avLst/>
          </a:prstGeom>
          <a:noFill/>
        </p:spPr>
        <p:txBody>
          <a:bodyPr wrap="square" rtlCol="0">
            <a:spAutoFit/>
          </a:bodyPr>
          <a:lstStyle/>
          <a:p>
            <a:r>
              <a:rPr lang="en-AU" sz="3200" dirty="0">
                <a:latin typeface="Gotham Bold" panose="02000803030000020004" pitchFamily="2" charset="0"/>
              </a:rPr>
              <a:t>Hebrews 11:23</a:t>
            </a:r>
          </a:p>
          <a:p>
            <a:r>
              <a:rPr lang="en-AU" sz="1600" i="1" dirty="0"/>
              <a:t>New Living Translation</a:t>
            </a:r>
          </a:p>
        </p:txBody>
      </p:sp>
      <p:sp>
        <p:nvSpPr>
          <p:cNvPr id="3" name="TextBox 2">
            <a:extLst>
              <a:ext uri="{FF2B5EF4-FFF2-40B4-BE49-F238E27FC236}">
                <a16:creationId xmlns:a16="http://schemas.microsoft.com/office/drawing/2014/main" id="{B1896FEE-4873-45C5-B1F6-AC17C656BC3C}"/>
              </a:ext>
            </a:extLst>
          </p:cNvPr>
          <p:cNvSpPr txBox="1"/>
          <p:nvPr/>
        </p:nvSpPr>
        <p:spPr>
          <a:xfrm>
            <a:off x="249381" y="1149927"/>
            <a:ext cx="8582891" cy="1260345"/>
          </a:xfrm>
          <a:prstGeom prst="rect">
            <a:avLst/>
          </a:prstGeom>
          <a:noFill/>
        </p:spPr>
        <p:txBody>
          <a:bodyPr wrap="square" rtlCol="0">
            <a:spAutoFit/>
          </a:bodyPr>
          <a:lstStyle/>
          <a:p>
            <a:pPr>
              <a:lnSpc>
                <a:spcPct val="107000"/>
              </a:lnSpc>
              <a:spcAft>
                <a:spcPts val="600"/>
              </a:spcAft>
              <a:tabLst>
                <a:tab pos="1350645" algn="l"/>
              </a:tabLst>
            </a:pPr>
            <a:r>
              <a:rPr lang="en-AU" sz="2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It was by faith that Moses’ parents hid him for three months when he was born. They saw that God had given them an unusual child, and they were not afraid to disobey the king’s command.</a:t>
            </a:r>
            <a:endParaRPr lang="en-AU" sz="2400" b="1"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3AFA91B0-E942-425B-9F2F-BB56AB57AE04}"/>
              </a:ext>
            </a:extLst>
          </p:cNvPr>
          <p:cNvCxnSpPr/>
          <p:nvPr/>
        </p:nvCxnSpPr>
        <p:spPr>
          <a:xfrm flipV="1">
            <a:off x="360218" y="1007247"/>
            <a:ext cx="8340437" cy="80335"/>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7732692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tile tx="0" ty="-254000" sx="93000" sy="100000" flip="none" algn="tl"/>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CB71077-075B-465A-AEBC-5D7BFE178353}"/>
              </a:ext>
            </a:extLst>
          </p:cNvPr>
          <p:cNvSpPr txBox="1"/>
          <p:nvPr/>
        </p:nvSpPr>
        <p:spPr>
          <a:xfrm>
            <a:off x="249382" y="145473"/>
            <a:ext cx="8340437" cy="861774"/>
          </a:xfrm>
          <a:prstGeom prst="rect">
            <a:avLst/>
          </a:prstGeom>
          <a:noFill/>
        </p:spPr>
        <p:txBody>
          <a:bodyPr wrap="square" rtlCol="0">
            <a:spAutoFit/>
          </a:bodyPr>
          <a:lstStyle/>
          <a:p>
            <a:r>
              <a:rPr lang="en-AU" sz="3200" dirty="0">
                <a:latin typeface="Gotham Bold" panose="02000803030000020004" pitchFamily="2" charset="0"/>
              </a:rPr>
              <a:t>Exodus 2:11-15</a:t>
            </a:r>
          </a:p>
          <a:p>
            <a:r>
              <a:rPr lang="en-AU" sz="1600" i="1" dirty="0"/>
              <a:t>New Living Translation</a:t>
            </a:r>
          </a:p>
        </p:txBody>
      </p:sp>
      <p:sp>
        <p:nvSpPr>
          <p:cNvPr id="3" name="TextBox 2">
            <a:extLst>
              <a:ext uri="{FF2B5EF4-FFF2-40B4-BE49-F238E27FC236}">
                <a16:creationId xmlns:a16="http://schemas.microsoft.com/office/drawing/2014/main" id="{B1896FEE-4873-45C5-B1F6-AC17C656BC3C}"/>
              </a:ext>
            </a:extLst>
          </p:cNvPr>
          <p:cNvSpPr txBox="1"/>
          <p:nvPr/>
        </p:nvSpPr>
        <p:spPr>
          <a:xfrm>
            <a:off x="249381" y="1149927"/>
            <a:ext cx="8582891" cy="3313151"/>
          </a:xfrm>
          <a:prstGeom prst="rect">
            <a:avLst/>
          </a:prstGeom>
          <a:noFill/>
        </p:spPr>
        <p:txBody>
          <a:bodyPr wrap="square" rtlCol="0">
            <a:spAutoFit/>
          </a:bodyPr>
          <a:lstStyle/>
          <a:p>
            <a:pPr>
              <a:lnSpc>
                <a:spcPct val="107000"/>
              </a:lnSpc>
              <a:spcAft>
                <a:spcPts val="600"/>
              </a:spcAft>
            </a:pPr>
            <a:r>
              <a:rPr lang="en-AU" sz="2400" b="1" dirty="0">
                <a:solidFill>
                  <a:srgbClr val="000000"/>
                </a:solidFill>
                <a:effectLst/>
                <a:latin typeface="Calibri" panose="020F0502020204030204" pitchFamily="34" charset="0"/>
                <a:ea typeface="Times New Roman" panose="02020603050405020304" pitchFamily="18" charset="0"/>
              </a:rPr>
              <a:t>Many years later, when Moses had grown up, he went out to visit his own people, the Hebrews, and he saw how hard they were forced to work. During his visit, he saw an Egyptian beating one of his fellow Hebrews. After looking in all directions to make sure no one was watching, Moses killed the Egyptian and hid the body in the sand. </a:t>
            </a:r>
          </a:p>
          <a:p>
            <a:pPr>
              <a:lnSpc>
                <a:spcPct val="107000"/>
              </a:lnSpc>
              <a:spcAft>
                <a:spcPts val="600"/>
              </a:spcAft>
            </a:pPr>
            <a:r>
              <a:rPr lang="en-AU" sz="2400" b="1" dirty="0">
                <a:solidFill>
                  <a:srgbClr val="000000"/>
                </a:solidFill>
                <a:effectLst/>
                <a:latin typeface="+mn-lt"/>
                <a:ea typeface="Times New Roman" panose="02020603050405020304" pitchFamily="18" charset="0"/>
              </a:rPr>
              <a:t>The next day, when Moses went out to visit his people again, he saw two Hebrew men fighting.</a:t>
            </a:r>
            <a:endParaRPr lang="en-AU" sz="2400" b="1" dirty="0">
              <a:latin typeface="+mn-lt"/>
            </a:endParaRPr>
          </a:p>
        </p:txBody>
      </p:sp>
      <p:cxnSp>
        <p:nvCxnSpPr>
          <p:cNvPr id="5" name="Straight Connector 4">
            <a:extLst>
              <a:ext uri="{FF2B5EF4-FFF2-40B4-BE49-F238E27FC236}">
                <a16:creationId xmlns:a16="http://schemas.microsoft.com/office/drawing/2014/main" id="{3AFA91B0-E942-425B-9F2F-BB56AB57AE04}"/>
              </a:ext>
            </a:extLst>
          </p:cNvPr>
          <p:cNvCxnSpPr/>
          <p:nvPr/>
        </p:nvCxnSpPr>
        <p:spPr>
          <a:xfrm flipV="1">
            <a:off x="360218" y="1007247"/>
            <a:ext cx="8340437" cy="80335"/>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8525671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tile tx="0" ty="-254000" sx="93000" sy="100000" flip="none" algn="tl"/>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CB71077-075B-465A-AEBC-5D7BFE178353}"/>
              </a:ext>
            </a:extLst>
          </p:cNvPr>
          <p:cNvSpPr txBox="1"/>
          <p:nvPr/>
        </p:nvSpPr>
        <p:spPr>
          <a:xfrm>
            <a:off x="249382" y="145473"/>
            <a:ext cx="8340437" cy="861774"/>
          </a:xfrm>
          <a:prstGeom prst="rect">
            <a:avLst/>
          </a:prstGeom>
          <a:noFill/>
        </p:spPr>
        <p:txBody>
          <a:bodyPr wrap="square" rtlCol="0">
            <a:spAutoFit/>
          </a:bodyPr>
          <a:lstStyle/>
          <a:p>
            <a:r>
              <a:rPr lang="en-AU" sz="3200" dirty="0">
                <a:latin typeface="Gotham Bold" panose="02000803030000020004" pitchFamily="2" charset="0"/>
              </a:rPr>
              <a:t>Exodus 2:11-15</a:t>
            </a:r>
          </a:p>
          <a:p>
            <a:r>
              <a:rPr lang="en-AU" sz="1600" i="1" dirty="0"/>
              <a:t>New Living Translation</a:t>
            </a:r>
          </a:p>
        </p:txBody>
      </p:sp>
      <p:sp>
        <p:nvSpPr>
          <p:cNvPr id="3" name="TextBox 2">
            <a:extLst>
              <a:ext uri="{FF2B5EF4-FFF2-40B4-BE49-F238E27FC236}">
                <a16:creationId xmlns:a16="http://schemas.microsoft.com/office/drawing/2014/main" id="{B1896FEE-4873-45C5-B1F6-AC17C656BC3C}"/>
              </a:ext>
            </a:extLst>
          </p:cNvPr>
          <p:cNvSpPr txBox="1"/>
          <p:nvPr/>
        </p:nvSpPr>
        <p:spPr>
          <a:xfrm>
            <a:off x="249381" y="1149927"/>
            <a:ext cx="8582891" cy="3354765"/>
          </a:xfrm>
          <a:prstGeom prst="rect">
            <a:avLst/>
          </a:prstGeom>
          <a:noFill/>
        </p:spPr>
        <p:txBody>
          <a:bodyPr wrap="square" rtlCol="0">
            <a:spAutoFit/>
          </a:bodyPr>
          <a:lstStyle/>
          <a:p>
            <a:pPr>
              <a:spcAft>
                <a:spcPts val="1200"/>
              </a:spcAft>
            </a:pPr>
            <a:r>
              <a:rPr lang="en-AU" sz="2400" b="1" dirty="0">
                <a:solidFill>
                  <a:srgbClr val="000000"/>
                </a:solidFill>
                <a:effectLst/>
                <a:latin typeface="+mn-lt"/>
                <a:ea typeface="Times New Roman" panose="02020603050405020304" pitchFamily="18" charset="0"/>
              </a:rPr>
              <a:t>“Why are you beating up your friend?” Moses said to the one who had started the fight.</a:t>
            </a:r>
            <a:endParaRPr lang="en-AU" sz="2400" b="1" dirty="0">
              <a:effectLst/>
              <a:latin typeface="+mn-lt"/>
              <a:ea typeface="Times New Roman" panose="02020603050405020304" pitchFamily="18" charset="0"/>
            </a:endParaRPr>
          </a:p>
          <a:p>
            <a:pPr>
              <a:spcAft>
                <a:spcPts val="1200"/>
              </a:spcAft>
            </a:pPr>
            <a:r>
              <a:rPr lang="en-AU" sz="2400" b="1" dirty="0">
                <a:solidFill>
                  <a:srgbClr val="000000"/>
                </a:solidFill>
                <a:effectLst/>
                <a:latin typeface="+mn-lt"/>
                <a:ea typeface="Times New Roman" panose="02020603050405020304" pitchFamily="18" charset="0"/>
              </a:rPr>
              <a:t>The man replied, “Who appointed you to be our prince and judge? Are you going to kill me as you killed that Egyptian yesterday?”</a:t>
            </a:r>
          </a:p>
          <a:p>
            <a:pPr>
              <a:spcAft>
                <a:spcPts val="1200"/>
              </a:spcAft>
            </a:pPr>
            <a:r>
              <a:rPr lang="en-AU" sz="2400" b="1" dirty="0">
                <a:solidFill>
                  <a:srgbClr val="000000"/>
                </a:solidFill>
                <a:effectLst/>
                <a:latin typeface="+mn-lt"/>
                <a:ea typeface="Times New Roman" panose="02020603050405020304" pitchFamily="18" charset="0"/>
              </a:rPr>
              <a:t>Then Moses was afraid, thinking, “Everyone knows what I did.” And sure enough, Pharaoh heard what had happened, and he tried to kill Moses. But Moses fled from Pharaoh and went to live in the land of Midian. </a:t>
            </a:r>
            <a:endParaRPr lang="en-AU" sz="2400" b="1" dirty="0">
              <a:latin typeface="+mn-lt"/>
            </a:endParaRPr>
          </a:p>
        </p:txBody>
      </p:sp>
      <p:cxnSp>
        <p:nvCxnSpPr>
          <p:cNvPr id="5" name="Straight Connector 4">
            <a:extLst>
              <a:ext uri="{FF2B5EF4-FFF2-40B4-BE49-F238E27FC236}">
                <a16:creationId xmlns:a16="http://schemas.microsoft.com/office/drawing/2014/main" id="{3AFA91B0-E942-425B-9F2F-BB56AB57AE04}"/>
              </a:ext>
            </a:extLst>
          </p:cNvPr>
          <p:cNvCxnSpPr/>
          <p:nvPr/>
        </p:nvCxnSpPr>
        <p:spPr>
          <a:xfrm flipV="1">
            <a:off x="360218" y="1007247"/>
            <a:ext cx="8340437" cy="80335"/>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8105563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tile tx="0" ty="-254000" sx="93000" sy="100000" flip="none" algn="tl"/>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CB71077-075B-465A-AEBC-5D7BFE178353}"/>
              </a:ext>
            </a:extLst>
          </p:cNvPr>
          <p:cNvSpPr txBox="1"/>
          <p:nvPr/>
        </p:nvSpPr>
        <p:spPr>
          <a:xfrm>
            <a:off x="249382" y="145473"/>
            <a:ext cx="8340437" cy="861774"/>
          </a:xfrm>
          <a:prstGeom prst="rect">
            <a:avLst/>
          </a:prstGeom>
          <a:noFill/>
        </p:spPr>
        <p:txBody>
          <a:bodyPr wrap="square" rtlCol="0">
            <a:spAutoFit/>
          </a:bodyPr>
          <a:lstStyle/>
          <a:p>
            <a:r>
              <a:rPr lang="en-AU" sz="3200" dirty="0">
                <a:latin typeface="Gotham Bold" panose="02000803030000020004" pitchFamily="2" charset="0"/>
              </a:rPr>
              <a:t>Acts 7:20-29</a:t>
            </a:r>
          </a:p>
          <a:p>
            <a:r>
              <a:rPr lang="en-AU" sz="1600" i="1" dirty="0"/>
              <a:t>New Living Translation</a:t>
            </a:r>
          </a:p>
        </p:txBody>
      </p:sp>
      <p:sp>
        <p:nvSpPr>
          <p:cNvPr id="3" name="TextBox 2">
            <a:extLst>
              <a:ext uri="{FF2B5EF4-FFF2-40B4-BE49-F238E27FC236}">
                <a16:creationId xmlns:a16="http://schemas.microsoft.com/office/drawing/2014/main" id="{B1896FEE-4873-45C5-B1F6-AC17C656BC3C}"/>
              </a:ext>
            </a:extLst>
          </p:cNvPr>
          <p:cNvSpPr txBox="1"/>
          <p:nvPr/>
        </p:nvSpPr>
        <p:spPr>
          <a:xfrm>
            <a:off x="249381" y="1149927"/>
            <a:ext cx="8582891" cy="2831544"/>
          </a:xfrm>
          <a:prstGeom prst="rect">
            <a:avLst/>
          </a:prstGeom>
          <a:noFill/>
        </p:spPr>
        <p:txBody>
          <a:bodyPr wrap="square" rtlCol="0">
            <a:spAutoFit/>
          </a:bodyPr>
          <a:lstStyle/>
          <a:p>
            <a:pPr>
              <a:spcAft>
                <a:spcPts val="1200"/>
              </a:spcAft>
            </a:pPr>
            <a:r>
              <a:rPr lang="en-AU" sz="2400" b="1" dirty="0">
                <a:solidFill>
                  <a:srgbClr val="000000"/>
                </a:solidFill>
                <a:effectLst/>
                <a:latin typeface="Calibri" panose="020F0502020204030204" pitchFamily="34" charset="0"/>
                <a:ea typeface="Times New Roman" panose="02020603050405020304" pitchFamily="18" charset="0"/>
              </a:rPr>
              <a:t>“At that time Moses was born—a beautiful child in God’s eyes. His parents cared for him at home for three months. When they had to abandon him, Pharaoh’s daughter adopted him and raised him as her own son. Moses was taught all the wisdom of the Egyptians, and he was powerful in both speech and action. </a:t>
            </a:r>
            <a:endParaRPr lang="en-AU" sz="2400" b="1" dirty="0">
              <a:solidFill>
                <a:srgbClr val="000000"/>
              </a:solidFill>
              <a:ea typeface="Times New Roman" panose="02020603050405020304" pitchFamily="18" charset="0"/>
            </a:endParaRPr>
          </a:p>
          <a:p>
            <a:pPr>
              <a:spcAft>
                <a:spcPts val="1200"/>
              </a:spcAft>
            </a:pPr>
            <a:r>
              <a:rPr lang="en-AU" sz="2400" b="1" dirty="0">
                <a:solidFill>
                  <a:srgbClr val="000000"/>
                </a:solidFill>
                <a:effectLst/>
                <a:latin typeface="Calibri" panose="020F0502020204030204" pitchFamily="34" charset="0"/>
                <a:ea typeface="Calibri" panose="020F0502020204030204" pitchFamily="34" charset="0"/>
              </a:rPr>
              <a:t>“One day when Moses was forty years old, he decided to visit his relatives, the people of Israel.</a:t>
            </a:r>
            <a:endParaRPr lang="en-AU" sz="3200" b="1" dirty="0">
              <a:latin typeface="+mn-lt"/>
            </a:endParaRPr>
          </a:p>
        </p:txBody>
      </p:sp>
      <p:cxnSp>
        <p:nvCxnSpPr>
          <p:cNvPr id="5" name="Straight Connector 4">
            <a:extLst>
              <a:ext uri="{FF2B5EF4-FFF2-40B4-BE49-F238E27FC236}">
                <a16:creationId xmlns:a16="http://schemas.microsoft.com/office/drawing/2014/main" id="{3AFA91B0-E942-425B-9F2F-BB56AB57AE04}"/>
              </a:ext>
            </a:extLst>
          </p:cNvPr>
          <p:cNvCxnSpPr/>
          <p:nvPr/>
        </p:nvCxnSpPr>
        <p:spPr>
          <a:xfrm flipV="1">
            <a:off x="360218" y="1007247"/>
            <a:ext cx="8340437" cy="80335"/>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2701937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tile tx="0" ty="-254000" sx="93000" sy="100000" flip="none" algn="tl"/>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CB71077-075B-465A-AEBC-5D7BFE178353}"/>
              </a:ext>
            </a:extLst>
          </p:cNvPr>
          <p:cNvSpPr txBox="1"/>
          <p:nvPr/>
        </p:nvSpPr>
        <p:spPr>
          <a:xfrm>
            <a:off x="249382" y="145473"/>
            <a:ext cx="8340437" cy="861774"/>
          </a:xfrm>
          <a:prstGeom prst="rect">
            <a:avLst/>
          </a:prstGeom>
          <a:noFill/>
        </p:spPr>
        <p:txBody>
          <a:bodyPr wrap="square" rtlCol="0">
            <a:spAutoFit/>
          </a:bodyPr>
          <a:lstStyle/>
          <a:p>
            <a:r>
              <a:rPr lang="en-AU" sz="3200" dirty="0">
                <a:latin typeface="Gotham Bold" panose="02000803030000020004" pitchFamily="2" charset="0"/>
              </a:rPr>
              <a:t>Acts 7:20-29</a:t>
            </a:r>
          </a:p>
          <a:p>
            <a:r>
              <a:rPr lang="en-AU" sz="1600" i="1" dirty="0"/>
              <a:t>New Living Translation</a:t>
            </a:r>
          </a:p>
        </p:txBody>
      </p:sp>
      <p:sp>
        <p:nvSpPr>
          <p:cNvPr id="3" name="TextBox 2">
            <a:extLst>
              <a:ext uri="{FF2B5EF4-FFF2-40B4-BE49-F238E27FC236}">
                <a16:creationId xmlns:a16="http://schemas.microsoft.com/office/drawing/2014/main" id="{B1896FEE-4873-45C5-B1F6-AC17C656BC3C}"/>
              </a:ext>
            </a:extLst>
          </p:cNvPr>
          <p:cNvSpPr txBox="1"/>
          <p:nvPr/>
        </p:nvSpPr>
        <p:spPr>
          <a:xfrm>
            <a:off x="249381" y="1149927"/>
            <a:ext cx="8582891" cy="2831544"/>
          </a:xfrm>
          <a:prstGeom prst="rect">
            <a:avLst/>
          </a:prstGeom>
          <a:noFill/>
        </p:spPr>
        <p:txBody>
          <a:bodyPr wrap="square" rtlCol="0">
            <a:spAutoFit/>
          </a:bodyPr>
          <a:lstStyle/>
          <a:p>
            <a:pPr>
              <a:spcAft>
                <a:spcPts val="1200"/>
              </a:spcAft>
            </a:pPr>
            <a:r>
              <a:rPr lang="en-AU" sz="2400" b="1" dirty="0">
                <a:solidFill>
                  <a:srgbClr val="000000"/>
                </a:solidFill>
                <a:effectLst/>
                <a:latin typeface="Calibri" panose="020F0502020204030204" pitchFamily="34" charset="0"/>
                <a:ea typeface="Times New Roman" panose="02020603050405020304" pitchFamily="18" charset="0"/>
              </a:rPr>
              <a:t>He saw an Egyptian mistreating an Israelite. So Moses came to the man’s </a:t>
            </a:r>
            <a:r>
              <a:rPr lang="en-AU" sz="2400" b="1" dirty="0" err="1">
                <a:solidFill>
                  <a:srgbClr val="000000"/>
                </a:solidFill>
                <a:effectLst/>
                <a:latin typeface="Calibri" panose="020F0502020204030204" pitchFamily="34" charset="0"/>
                <a:ea typeface="Times New Roman" panose="02020603050405020304" pitchFamily="18" charset="0"/>
              </a:rPr>
              <a:t>defense</a:t>
            </a:r>
            <a:r>
              <a:rPr lang="en-AU" sz="2400" b="1" dirty="0">
                <a:solidFill>
                  <a:srgbClr val="000000"/>
                </a:solidFill>
                <a:effectLst/>
                <a:latin typeface="Calibri" panose="020F0502020204030204" pitchFamily="34" charset="0"/>
                <a:ea typeface="Times New Roman" panose="02020603050405020304" pitchFamily="18" charset="0"/>
              </a:rPr>
              <a:t> and avenged him, killing the Egyptian. </a:t>
            </a:r>
            <a:r>
              <a:rPr lang="en-AU" sz="2400" b="1" u="sng" dirty="0">
                <a:solidFill>
                  <a:srgbClr val="000000"/>
                </a:solidFill>
                <a:effectLst/>
                <a:latin typeface="Calibri" panose="020F0502020204030204" pitchFamily="34" charset="0"/>
                <a:ea typeface="Times New Roman" panose="02020603050405020304" pitchFamily="18" charset="0"/>
              </a:rPr>
              <a:t>Moses assumed his fellow Israelites would realize that God had sent him to rescue them, but they didn’t. </a:t>
            </a:r>
          </a:p>
          <a:p>
            <a:pPr>
              <a:spcAft>
                <a:spcPts val="1200"/>
              </a:spcAft>
            </a:pPr>
            <a:r>
              <a:rPr lang="en-AU" sz="2400" b="1" dirty="0">
                <a:solidFill>
                  <a:srgbClr val="000000"/>
                </a:solidFill>
                <a:effectLst/>
                <a:latin typeface="Calibri" panose="020F0502020204030204" pitchFamily="34" charset="0"/>
                <a:ea typeface="Times New Roman" panose="02020603050405020304" pitchFamily="18" charset="0"/>
              </a:rPr>
              <a:t>“The next day he visited them again and saw two men of Israel fighting. He tried to be a peacemaker. ‘Men,’ he said, ‘you are brothers. Why are you fighting each other?’ </a:t>
            </a:r>
            <a:endParaRPr lang="en-AU" sz="4000" b="1" dirty="0">
              <a:latin typeface="+mn-lt"/>
            </a:endParaRPr>
          </a:p>
        </p:txBody>
      </p:sp>
      <p:cxnSp>
        <p:nvCxnSpPr>
          <p:cNvPr id="5" name="Straight Connector 4">
            <a:extLst>
              <a:ext uri="{FF2B5EF4-FFF2-40B4-BE49-F238E27FC236}">
                <a16:creationId xmlns:a16="http://schemas.microsoft.com/office/drawing/2014/main" id="{3AFA91B0-E942-425B-9F2F-BB56AB57AE04}"/>
              </a:ext>
            </a:extLst>
          </p:cNvPr>
          <p:cNvCxnSpPr/>
          <p:nvPr/>
        </p:nvCxnSpPr>
        <p:spPr>
          <a:xfrm flipV="1">
            <a:off x="360218" y="1007247"/>
            <a:ext cx="8340437" cy="80335"/>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6050146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1423</TotalTime>
  <Words>827</Words>
  <Application>Microsoft Office PowerPoint</Application>
  <PresentationFormat>On-screen Show (16:9)</PresentationFormat>
  <Paragraphs>37</Paragraphs>
  <Slides>10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CMG Sans ExtraBold</vt:lpstr>
      <vt:lpstr>Gotham Bold</vt:lpstr>
      <vt:lpstr>Raleway</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Juliet Towner</dc:creator>
  <cp:lastModifiedBy>Caleb Stott</cp:lastModifiedBy>
  <cp:revision>140</cp:revision>
  <cp:lastPrinted>2015-07-16T16:36:44Z</cp:lastPrinted>
  <dcterms:created xsi:type="dcterms:W3CDTF">2012-12-17T22:11:49Z</dcterms:created>
  <dcterms:modified xsi:type="dcterms:W3CDTF">2022-03-31T02:24:25Z</dcterms:modified>
</cp:coreProperties>
</file>