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407" r:id="rId2"/>
    <p:sldId id="410" r:id="rId3"/>
    <p:sldId id="411" r:id="rId4"/>
    <p:sldId id="412" r:id="rId5"/>
    <p:sldId id="413" r:id="rId6"/>
    <p:sldId id="423" r:id="rId7"/>
    <p:sldId id="408" r:id="rId8"/>
    <p:sldId id="409" r:id="rId9"/>
    <p:sldId id="417" r:id="rId10"/>
    <p:sldId id="425" r:id="rId11"/>
    <p:sldId id="414" r:id="rId12"/>
    <p:sldId id="424" r:id="rId13"/>
    <p:sldId id="415" r:id="rId14"/>
    <p:sldId id="418" r:id="rId15"/>
    <p:sldId id="419" r:id="rId16"/>
    <p:sldId id="416" r:id="rId17"/>
    <p:sldId id="420" r:id="rId18"/>
    <p:sldId id="421" r:id="rId19"/>
    <p:sldId id="422" r:id="rId20"/>
  </p:sldIdLst>
  <p:sldSz cx="23409275" cy="13166725"/>
  <p:notesSz cx="6858000" cy="9144000"/>
  <p:defaultTextStyle>
    <a:defPPr>
      <a:defRPr lang="en-US"/>
    </a:defPPr>
    <a:lvl1pPr algn="l" defTabSz="1044575" rtl="0" eaLnBrk="0" fontAlgn="base" hangingPunct="0">
      <a:spcBef>
        <a:spcPct val="0"/>
      </a:spcBef>
      <a:spcAft>
        <a:spcPct val="0"/>
      </a:spcAft>
      <a:defRPr sz="4100" kern="1200">
        <a:solidFill>
          <a:schemeClr val="tx1"/>
        </a:solidFill>
        <a:latin typeface="Calibri" panose="020F0502020204030204" pitchFamily="34" charset="0"/>
        <a:ea typeface="MS PGothic" panose="020B0600070205080204" pitchFamily="34" charset="-128"/>
        <a:cs typeface="+mn-cs"/>
      </a:defRPr>
    </a:lvl1pPr>
    <a:lvl2pPr marL="1044575" indent="-587375" algn="l" defTabSz="1044575" rtl="0" eaLnBrk="0" fontAlgn="base" hangingPunct="0">
      <a:spcBef>
        <a:spcPct val="0"/>
      </a:spcBef>
      <a:spcAft>
        <a:spcPct val="0"/>
      </a:spcAft>
      <a:defRPr sz="4100" kern="1200">
        <a:solidFill>
          <a:schemeClr val="tx1"/>
        </a:solidFill>
        <a:latin typeface="Calibri" panose="020F0502020204030204" pitchFamily="34" charset="0"/>
        <a:ea typeface="MS PGothic" panose="020B0600070205080204" pitchFamily="34" charset="-128"/>
        <a:cs typeface="+mn-cs"/>
      </a:defRPr>
    </a:lvl2pPr>
    <a:lvl3pPr marL="2089150" indent="-1174750" algn="l" defTabSz="1044575" rtl="0" eaLnBrk="0" fontAlgn="base" hangingPunct="0">
      <a:spcBef>
        <a:spcPct val="0"/>
      </a:spcBef>
      <a:spcAft>
        <a:spcPct val="0"/>
      </a:spcAft>
      <a:defRPr sz="4100" kern="1200">
        <a:solidFill>
          <a:schemeClr val="tx1"/>
        </a:solidFill>
        <a:latin typeface="Calibri" panose="020F0502020204030204" pitchFamily="34" charset="0"/>
        <a:ea typeface="MS PGothic" panose="020B0600070205080204" pitchFamily="34" charset="-128"/>
        <a:cs typeface="+mn-cs"/>
      </a:defRPr>
    </a:lvl3pPr>
    <a:lvl4pPr marL="3133725" indent="-1762125" algn="l" defTabSz="1044575" rtl="0" eaLnBrk="0" fontAlgn="base" hangingPunct="0">
      <a:spcBef>
        <a:spcPct val="0"/>
      </a:spcBef>
      <a:spcAft>
        <a:spcPct val="0"/>
      </a:spcAft>
      <a:defRPr sz="4100" kern="1200">
        <a:solidFill>
          <a:schemeClr val="tx1"/>
        </a:solidFill>
        <a:latin typeface="Calibri" panose="020F0502020204030204" pitchFamily="34" charset="0"/>
        <a:ea typeface="MS PGothic" panose="020B0600070205080204" pitchFamily="34" charset="-128"/>
        <a:cs typeface="+mn-cs"/>
      </a:defRPr>
    </a:lvl4pPr>
    <a:lvl5pPr marL="4179888" indent="-2351088" algn="l" defTabSz="1044575" rtl="0" eaLnBrk="0" fontAlgn="base" hangingPunct="0">
      <a:spcBef>
        <a:spcPct val="0"/>
      </a:spcBef>
      <a:spcAft>
        <a:spcPct val="0"/>
      </a:spcAft>
      <a:defRPr sz="4100"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sz="4100"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sz="4100"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sz="4100"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sz="4100"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4147">
          <p15:clr>
            <a:srgbClr val="A4A3A4"/>
          </p15:clr>
        </p15:guide>
        <p15:guide id="2" pos="737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A7A3"/>
    <a:srgbClr val="908B87"/>
    <a:srgbClr val="33392B"/>
    <a:srgbClr val="DADF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43F714-D7FF-4A1A-A5CE-D0764805243A}" v="48" dt="2022-01-01T23:10:33.1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5" d="100"/>
          <a:sy n="55" d="100"/>
        </p:scale>
        <p:origin x="720" y="90"/>
      </p:cViewPr>
      <p:guideLst>
        <p:guide orient="horz" pos="4147"/>
        <p:guide pos="7373"/>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leb Stott" userId="d0834688-495e-4736-828f-bcbfb99947ef" providerId="ADAL" clId="{A243F714-D7FF-4A1A-A5CE-D0764805243A}"/>
    <pc:docChg chg="addSld delSld modSld sldOrd">
      <pc:chgData name="Caleb Stott" userId="d0834688-495e-4736-828f-bcbfb99947ef" providerId="ADAL" clId="{A243F714-D7FF-4A1A-A5CE-D0764805243A}" dt="2022-01-12T01:52:45.075" v="153" actId="47"/>
      <pc:docMkLst>
        <pc:docMk/>
      </pc:docMkLst>
      <pc:sldChg chg="del">
        <pc:chgData name="Caleb Stott" userId="d0834688-495e-4736-828f-bcbfb99947ef" providerId="ADAL" clId="{A243F714-D7FF-4A1A-A5CE-D0764805243A}" dt="2022-01-12T01:52:45.075" v="153" actId="47"/>
        <pc:sldMkLst>
          <pc:docMk/>
          <pc:sldMk cId="0" sldId="403"/>
        </pc:sldMkLst>
      </pc:sldChg>
      <pc:sldChg chg="del">
        <pc:chgData name="Caleb Stott" userId="d0834688-495e-4736-828f-bcbfb99947ef" providerId="ADAL" clId="{A243F714-D7FF-4A1A-A5CE-D0764805243A}" dt="2022-01-01T22:37:11.997" v="45" actId="47"/>
        <pc:sldMkLst>
          <pc:docMk/>
          <pc:sldMk cId="0" sldId="405"/>
        </pc:sldMkLst>
      </pc:sldChg>
      <pc:sldChg chg="del">
        <pc:chgData name="Caleb Stott" userId="d0834688-495e-4736-828f-bcbfb99947ef" providerId="ADAL" clId="{A243F714-D7FF-4A1A-A5CE-D0764805243A}" dt="2022-01-01T22:37:20.875" v="46" actId="47"/>
        <pc:sldMkLst>
          <pc:docMk/>
          <pc:sldMk cId="0" sldId="406"/>
        </pc:sldMkLst>
      </pc:sldChg>
      <pc:sldChg chg="modSp mod">
        <pc:chgData name="Caleb Stott" userId="d0834688-495e-4736-828f-bcbfb99947ef" providerId="ADAL" clId="{A243F714-D7FF-4A1A-A5CE-D0764805243A}" dt="2022-01-01T22:37:38.409" v="50" actId="20577"/>
        <pc:sldMkLst>
          <pc:docMk/>
          <pc:sldMk cId="2886201793" sldId="413"/>
        </pc:sldMkLst>
        <pc:spChg chg="mod">
          <ac:chgData name="Caleb Stott" userId="d0834688-495e-4736-828f-bcbfb99947ef" providerId="ADAL" clId="{A243F714-D7FF-4A1A-A5CE-D0764805243A}" dt="2022-01-01T22:37:38.409" v="50" actId="20577"/>
          <ac:spMkLst>
            <pc:docMk/>
            <pc:sldMk cId="2886201793" sldId="413"/>
            <ac:spMk id="2" creationId="{5DED3D50-64DA-4010-9226-5342098BBD15}"/>
          </ac:spMkLst>
        </pc:spChg>
      </pc:sldChg>
      <pc:sldChg chg="ord">
        <pc:chgData name="Caleb Stott" userId="d0834688-495e-4736-828f-bcbfb99947ef" providerId="ADAL" clId="{A243F714-D7FF-4A1A-A5CE-D0764805243A}" dt="2022-01-01T22:27:55.831" v="2"/>
        <pc:sldMkLst>
          <pc:docMk/>
          <pc:sldMk cId="3442506941" sldId="416"/>
        </pc:sldMkLst>
      </pc:sldChg>
      <pc:sldChg chg="modSp mod ord">
        <pc:chgData name="Caleb Stott" userId="d0834688-495e-4736-828f-bcbfb99947ef" providerId="ADAL" clId="{A243F714-D7FF-4A1A-A5CE-D0764805243A}" dt="2022-01-01T23:06:48.640" v="95" actId="20577"/>
        <pc:sldMkLst>
          <pc:docMk/>
          <pc:sldMk cId="2824776456" sldId="417"/>
        </pc:sldMkLst>
        <pc:spChg chg="mod">
          <ac:chgData name="Caleb Stott" userId="d0834688-495e-4736-828f-bcbfb99947ef" providerId="ADAL" clId="{A243F714-D7FF-4A1A-A5CE-D0764805243A}" dt="2022-01-01T23:06:37.436" v="92" actId="6549"/>
          <ac:spMkLst>
            <pc:docMk/>
            <pc:sldMk cId="2824776456" sldId="417"/>
            <ac:spMk id="2" creationId="{5DED3D50-64DA-4010-9226-5342098BBD15}"/>
          </ac:spMkLst>
        </pc:spChg>
        <pc:spChg chg="mod">
          <ac:chgData name="Caleb Stott" userId="d0834688-495e-4736-828f-bcbfb99947ef" providerId="ADAL" clId="{A243F714-D7FF-4A1A-A5CE-D0764805243A}" dt="2022-01-01T23:06:48.640" v="95" actId="20577"/>
          <ac:spMkLst>
            <pc:docMk/>
            <pc:sldMk cId="2824776456" sldId="417"/>
            <ac:spMk id="5" creationId="{8ABEDA44-F85C-4F70-BD30-B6CA6BF489A0}"/>
          </ac:spMkLst>
        </pc:spChg>
      </pc:sldChg>
      <pc:sldChg chg="modSp add mod">
        <pc:chgData name="Caleb Stott" userId="d0834688-495e-4736-828f-bcbfb99947ef" providerId="ADAL" clId="{A243F714-D7FF-4A1A-A5CE-D0764805243A}" dt="2022-01-01T22:29:03.284" v="39" actId="403"/>
        <pc:sldMkLst>
          <pc:docMk/>
          <pc:sldMk cId="3562343945" sldId="420"/>
        </pc:sldMkLst>
        <pc:spChg chg="mod">
          <ac:chgData name="Caleb Stott" userId="d0834688-495e-4736-828f-bcbfb99947ef" providerId="ADAL" clId="{A243F714-D7FF-4A1A-A5CE-D0764805243A}" dt="2022-01-01T22:28:28.263" v="24" actId="6549"/>
          <ac:spMkLst>
            <pc:docMk/>
            <pc:sldMk cId="3562343945" sldId="420"/>
            <ac:spMk id="2" creationId="{5DED3D50-64DA-4010-9226-5342098BBD15}"/>
          </ac:spMkLst>
        </pc:spChg>
        <pc:spChg chg="mod">
          <ac:chgData name="Caleb Stott" userId="d0834688-495e-4736-828f-bcbfb99947ef" providerId="ADAL" clId="{A243F714-D7FF-4A1A-A5CE-D0764805243A}" dt="2022-01-01T22:29:03.284" v="39" actId="403"/>
          <ac:spMkLst>
            <pc:docMk/>
            <pc:sldMk cId="3562343945" sldId="420"/>
            <ac:spMk id="5" creationId="{8ABEDA44-F85C-4F70-BD30-B6CA6BF489A0}"/>
          </ac:spMkLst>
        </pc:spChg>
      </pc:sldChg>
      <pc:sldChg chg="modSp add mod">
        <pc:chgData name="Caleb Stott" userId="d0834688-495e-4736-828f-bcbfb99947ef" providerId="ADAL" clId="{A243F714-D7FF-4A1A-A5CE-D0764805243A}" dt="2022-01-01T22:29:09.269" v="41"/>
        <pc:sldMkLst>
          <pc:docMk/>
          <pc:sldMk cId="3879717874" sldId="421"/>
        </pc:sldMkLst>
        <pc:spChg chg="mod">
          <ac:chgData name="Caleb Stott" userId="d0834688-495e-4736-828f-bcbfb99947ef" providerId="ADAL" clId="{A243F714-D7FF-4A1A-A5CE-D0764805243A}" dt="2022-01-01T22:29:09.269" v="41"/>
          <ac:spMkLst>
            <pc:docMk/>
            <pc:sldMk cId="3879717874" sldId="421"/>
            <ac:spMk id="5" creationId="{8ABEDA44-F85C-4F70-BD30-B6CA6BF489A0}"/>
          </ac:spMkLst>
        </pc:spChg>
      </pc:sldChg>
      <pc:sldChg chg="modSp add mod ord">
        <pc:chgData name="Caleb Stott" userId="d0834688-495e-4736-828f-bcbfb99947ef" providerId="ADAL" clId="{A243F714-D7FF-4A1A-A5CE-D0764805243A}" dt="2022-01-01T22:38:12.790" v="55" actId="115"/>
        <pc:sldMkLst>
          <pc:docMk/>
          <pc:sldMk cId="634609074" sldId="422"/>
        </pc:sldMkLst>
        <pc:spChg chg="mod">
          <ac:chgData name="Caleb Stott" userId="d0834688-495e-4736-828f-bcbfb99947ef" providerId="ADAL" clId="{A243F714-D7FF-4A1A-A5CE-D0764805243A}" dt="2022-01-01T22:38:08.399" v="54" actId="20577"/>
          <ac:spMkLst>
            <pc:docMk/>
            <pc:sldMk cId="634609074" sldId="422"/>
            <ac:spMk id="2" creationId="{5DED3D50-64DA-4010-9226-5342098BBD15}"/>
          </ac:spMkLst>
        </pc:spChg>
        <pc:spChg chg="mod">
          <ac:chgData name="Caleb Stott" userId="d0834688-495e-4736-828f-bcbfb99947ef" providerId="ADAL" clId="{A243F714-D7FF-4A1A-A5CE-D0764805243A}" dt="2022-01-01T22:38:12.790" v="55" actId="115"/>
          <ac:spMkLst>
            <pc:docMk/>
            <pc:sldMk cId="634609074" sldId="422"/>
            <ac:spMk id="5" creationId="{8ABEDA44-F85C-4F70-BD30-B6CA6BF489A0}"/>
          </ac:spMkLst>
        </pc:spChg>
      </pc:sldChg>
      <pc:sldChg chg="addSp delSp modSp new setBg">
        <pc:chgData name="Caleb Stott" userId="d0834688-495e-4736-828f-bcbfb99947ef" providerId="ADAL" clId="{A243F714-D7FF-4A1A-A5CE-D0764805243A}" dt="2022-01-01T23:10:33.133" v="152" actId="12788"/>
        <pc:sldMkLst>
          <pc:docMk/>
          <pc:sldMk cId="3089507925" sldId="423"/>
        </pc:sldMkLst>
        <pc:spChg chg="del">
          <ac:chgData name="Caleb Stott" userId="d0834688-495e-4736-828f-bcbfb99947ef" providerId="ADAL" clId="{A243F714-D7FF-4A1A-A5CE-D0764805243A}" dt="2022-01-01T22:55:50.628" v="57" actId="931"/>
          <ac:spMkLst>
            <pc:docMk/>
            <pc:sldMk cId="3089507925" sldId="423"/>
            <ac:spMk id="3" creationId="{24031714-ABA1-486B-982A-D02D1F12800A}"/>
          </ac:spMkLst>
        </pc:spChg>
        <pc:picChg chg="add mod">
          <ac:chgData name="Caleb Stott" userId="d0834688-495e-4736-828f-bcbfb99947ef" providerId="ADAL" clId="{A243F714-D7FF-4A1A-A5CE-D0764805243A}" dt="2022-01-01T23:10:33.133" v="152" actId="12788"/>
          <ac:picMkLst>
            <pc:docMk/>
            <pc:sldMk cId="3089507925" sldId="423"/>
            <ac:picMk id="5" creationId="{41ECECAC-4435-402B-B9E4-B1DDCBD1DF78}"/>
          </ac:picMkLst>
        </pc:picChg>
      </pc:sldChg>
      <pc:sldChg chg="add">
        <pc:chgData name="Caleb Stott" userId="d0834688-495e-4736-828f-bcbfb99947ef" providerId="ADAL" clId="{A243F714-D7FF-4A1A-A5CE-D0764805243A}" dt="2022-01-01T23:06:27.911" v="71" actId="2890"/>
        <pc:sldMkLst>
          <pc:docMk/>
          <pc:sldMk cId="615749257" sldId="424"/>
        </pc:sldMkLst>
      </pc:sldChg>
      <pc:sldChg chg="modSp add mod">
        <pc:chgData name="Caleb Stott" userId="d0834688-495e-4736-828f-bcbfb99947ef" providerId="ADAL" clId="{A243F714-D7FF-4A1A-A5CE-D0764805243A}" dt="2022-01-01T23:07:55.767" v="118" actId="20577"/>
        <pc:sldMkLst>
          <pc:docMk/>
          <pc:sldMk cId="1855395391" sldId="425"/>
        </pc:sldMkLst>
        <pc:spChg chg="mod">
          <ac:chgData name="Caleb Stott" userId="d0834688-495e-4736-828f-bcbfb99947ef" providerId="ADAL" clId="{A243F714-D7FF-4A1A-A5CE-D0764805243A}" dt="2022-01-01T23:07:55.767" v="118" actId="20577"/>
          <ac:spMkLst>
            <pc:docMk/>
            <pc:sldMk cId="1855395391" sldId="425"/>
            <ac:spMk id="2" creationId="{5DED3D50-64DA-4010-9226-5342098BBD15}"/>
          </ac:spMkLst>
        </pc:spChg>
        <pc:spChg chg="mod">
          <ac:chgData name="Caleb Stott" userId="d0834688-495e-4736-828f-bcbfb99947ef" providerId="ADAL" clId="{A243F714-D7FF-4A1A-A5CE-D0764805243A}" dt="2022-01-01T23:07:34.765" v="114" actId="948"/>
          <ac:spMkLst>
            <pc:docMk/>
            <pc:sldMk cId="1855395391" sldId="425"/>
            <ac:spMk id="5" creationId="{8ABEDA44-F85C-4F70-BD30-B6CA6BF489A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5696" y="4090220"/>
            <a:ext cx="19897884" cy="2822312"/>
          </a:xfrm>
        </p:spPr>
        <p:txBody>
          <a:bodyPr/>
          <a:lstStyle/>
          <a:p>
            <a:r>
              <a:rPr lang="en-US"/>
              <a:t>Click to edit Master title style</a:t>
            </a:r>
          </a:p>
        </p:txBody>
      </p:sp>
      <p:sp>
        <p:nvSpPr>
          <p:cNvPr id="3" name="Subtitle 2"/>
          <p:cNvSpPr>
            <a:spLocks noGrp="1"/>
          </p:cNvSpPr>
          <p:nvPr>
            <p:ph type="subTitle" idx="1"/>
          </p:nvPr>
        </p:nvSpPr>
        <p:spPr>
          <a:xfrm>
            <a:off x="3511391" y="7461144"/>
            <a:ext cx="16386493" cy="3364830"/>
          </a:xfrm>
        </p:spPr>
        <p:txBody>
          <a:bodyPr/>
          <a:lstStyle>
            <a:lvl1pPr marL="0" indent="0" algn="ctr">
              <a:buNone/>
              <a:defRPr>
                <a:solidFill>
                  <a:schemeClr val="tx1">
                    <a:tint val="75000"/>
                  </a:schemeClr>
                </a:solidFill>
              </a:defRPr>
            </a:lvl1pPr>
            <a:lvl2pPr marL="1045022" indent="0" algn="ctr">
              <a:buNone/>
              <a:defRPr>
                <a:solidFill>
                  <a:schemeClr val="tx1">
                    <a:tint val="75000"/>
                  </a:schemeClr>
                </a:solidFill>
              </a:defRPr>
            </a:lvl2pPr>
            <a:lvl3pPr marL="2090044" indent="0" algn="ctr">
              <a:buNone/>
              <a:defRPr>
                <a:solidFill>
                  <a:schemeClr val="tx1">
                    <a:tint val="75000"/>
                  </a:schemeClr>
                </a:solidFill>
              </a:defRPr>
            </a:lvl3pPr>
            <a:lvl4pPr marL="3135066" indent="0" algn="ctr">
              <a:buNone/>
              <a:defRPr>
                <a:solidFill>
                  <a:schemeClr val="tx1">
                    <a:tint val="75000"/>
                  </a:schemeClr>
                </a:solidFill>
              </a:defRPr>
            </a:lvl4pPr>
            <a:lvl5pPr marL="4180088" indent="0" algn="ctr">
              <a:buNone/>
              <a:defRPr>
                <a:solidFill>
                  <a:schemeClr val="tx1">
                    <a:tint val="75000"/>
                  </a:schemeClr>
                </a:solidFill>
              </a:defRPr>
            </a:lvl5pPr>
            <a:lvl6pPr marL="5225110" indent="0" algn="ctr">
              <a:buNone/>
              <a:defRPr>
                <a:solidFill>
                  <a:schemeClr val="tx1">
                    <a:tint val="75000"/>
                  </a:schemeClr>
                </a:solidFill>
              </a:defRPr>
            </a:lvl6pPr>
            <a:lvl7pPr marL="6270132" indent="0" algn="ctr">
              <a:buNone/>
              <a:defRPr>
                <a:solidFill>
                  <a:schemeClr val="tx1">
                    <a:tint val="75000"/>
                  </a:schemeClr>
                </a:solidFill>
              </a:defRPr>
            </a:lvl7pPr>
            <a:lvl8pPr marL="7315154" indent="0" algn="ctr">
              <a:buNone/>
              <a:defRPr>
                <a:solidFill>
                  <a:schemeClr val="tx1">
                    <a:tint val="75000"/>
                  </a:schemeClr>
                </a:solidFill>
              </a:defRPr>
            </a:lvl8pPr>
            <a:lvl9pPr marL="8360176"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E6DB192-77CD-4ECD-B462-29F7651C2A74}"/>
              </a:ext>
            </a:extLst>
          </p:cNvPr>
          <p:cNvSpPr>
            <a:spLocks noGrp="1"/>
          </p:cNvSpPr>
          <p:nvPr>
            <p:ph type="dt" sz="half" idx="10"/>
          </p:nvPr>
        </p:nvSpPr>
        <p:spPr/>
        <p:txBody>
          <a:bodyPr/>
          <a:lstStyle>
            <a:lvl1pPr>
              <a:defRPr/>
            </a:lvl1pPr>
          </a:lstStyle>
          <a:p>
            <a:pPr>
              <a:defRPr/>
            </a:pPr>
            <a:fld id="{796963BD-2F85-49FC-A4B4-47CA4D46C555}" type="datetimeFigureOut">
              <a:rPr lang="en-US" altLang="en-US"/>
              <a:pPr>
                <a:defRPr/>
              </a:pPr>
              <a:t>1/12/2022</a:t>
            </a:fld>
            <a:endParaRPr lang="en-US" altLang="en-US"/>
          </a:p>
        </p:txBody>
      </p:sp>
      <p:sp>
        <p:nvSpPr>
          <p:cNvPr id="5" name="Footer Placeholder 4">
            <a:extLst>
              <a:ext uri="{FF2B5EF4-FFF2-40B4-BE49-F238E27FC236}">
                <a16:creationId xmlns:a16="http://schemas.microsoft.com/office/drawing/2014/main" id="{EF1B112D-284F-405B-8085-BFDDDDBA7ED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586B9FB-721A-4474-B8FF-442C6A70BFBC}"/>
              </a:ext>
            </a:extLst>
          </p:cNvPr>
          <p:cNvSpPr>
            <a:spLocks noGrp="1"/>
          </p:cNvSpPr>
          <p:nvPr>
            <p:ph type="sldNum" sz="quarter" idx="12"/>
          </p:nvPr>
        </p:nvSpPr>
        <p:spPr/>
        <p:txBody>
          <a:bodyPr/>
          <a:lstStyle>
            <a:lvl1pPr>
              <a:defRPr/>
            </a:lvl1pPr>
          </a:lstStyle>
          <a:p>
            <a:pPr>
              <a:defRPr/>
            </a:pPr>
            <a:fld id="{9793D956-AF69-4AF3-84D9-B509CF7ED81F}" type="slidenum">
              <a:rPr lang="en-US" altLang="en-US"/>
              <a:pPr>
                <a:defRPr/>
              </a:pPr>
              <a:t>‹#›</a:t>
            </a:fld>
            <a:endParaRPr lang="en-US" altLang="en-US"/>
          </a:p>
        </p:txBody>
      </p:sp>
    </p:spTree>
    <p:extLst>
      <p:ext uri="{BB962C8B-B14F-4D97-AF65-F5344CB8AC3E}">
        <p14:creationId xmlns:p14="http://schemas.microsoft.com/office/powerpoint/2010/main" val="1018592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D8D0A9-5C3B-49C6-83CD-DF2E486FD2F0}"/>
              </a:ext>
            </a:extLst>
          </p:cNvPr>
          <p:cNvSpPr>
            <a:spLocks noGrp="1"/>
          </p:cNvSpPr>
          <p:nvPr>
            <p:ph type="dt" sz="half" idx="10"/>
          </p:nvPr>
        </p:nvSpPr>
        <p:spPr/>
        <p:txBody>
          <a:bodyPr/>
          <a:lstStyle>
            <a:lvl1pPr>
              <a:defRPr/>
            </a:lvl1pPr>
          </a:lstStyle>
          <a:p>
            <a:pPr>
              <a:defRPr/>
            </a:pPr>
            <a:fld id="{FC1123AE-2FDC-499C-8C8F-C0ECBB8D76EF}" type="datetimeFigureOut">
              <a:rPr lang="en-US" altLang="en-US"/>
              <a:pPr>
                <a:defRPr/>
              </a:pPr>
              <a:t>1/12/2022</a:t>
            </a:fld>
            <a:endParaRPr lang="en-US" altLang="en-US"/>
          </a:p>
        </p:txBody>
      </p:sp>
      <p:sp>
        <p:nvSpPr>
          <p:cNvPr id="5" name="Footer Placeholder 4">
            <a:extLst>
              <a:ext uri="{FF2B5EF4-FFF2-40B4-BE49-F238E27FC236}">
                <a16:creationId xmlns:a16="http://schemas.microsoft.com/office/drawing/2014/main" id="{65D7BBC8-EAF5-4254-A01C-BCECB31CA0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4326F51-5E7F-4DFF-AB55-48A6A61E6DAD}"/>
              </a:ext>
            </a:extLst>
          </p:cNvPr>
          <p:cNvSpPr>
            <a:spLocks noGrp="1"/>
          </p:cNvSpPr>
          <p:nvPr>
            <p:ph type="sldNum" sz="quarter" idx="12"/>
          </p:nvPr>
        </p:nvSpPr>
        <p:spPr/>
        <p:txBody>
          <a:bodyPr/>
          <a:lstStyle>
            <a:lvl1pPr>
              <a:defRPr/>
            </a:lvl1pPr>
          </a:lstStyle>
          <a:p>
            <a:pPr>
              <a:defRPr/>
            </a:pPr>
            <a:fld id="{C4B9C2A2-ABB9-40FB-815D-2F0C7AD77558}" type="slidenum">
              <a:rPr lang="en-US" altLang="en-US"/>
              <a:pPr>
                <a:defRPr/>
              </a:pPr>
              <a:t>‹#›</a:t>
            </a:fld>
            <a:endParaRPr lang="en-US" altLang="en-US"/>
          </a:p>
        </p:txBody>
      </p:sp>
    </p:spTree>
    <p:extLst>
      <p:ext uri="{BB962C8B-B14F-4D97-AF65-F5344CB8AC3E}">
        <p14:creationId xmlns:p14="http://schemas.microsoft.com/office/powerpoint/2010/main" val="4275360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3449405" y="1011887"/>
            <a:ext cx="13484718" cy="215696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95252" y="1011887"/>
            <a:ext cx="40063999" cy="215696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E1EBC7-6DF1-4E2C-8644-9A76A706822C}"/>
              </a:ext>
            </a:extLst>
          </p:cNvPr>
          <p:cNvSpPr>
            <a:spLocks noGrp="1"/>
          </p:cNvSpPr>
          <p:nvPr>
            <p:ph type="dt" sz="half" idx="10"/>
          </p:nvPr>
        </p:nvSpPr>
        <p:spPr/>
        <p:txBody>
          <a:bodyPr/>
          <a:lstStyle>
            <a:lvl1pPr>
              <a:defRPr/>
            </a:lvl1pPr>
          </a:lstStyle>
          <a:p>
            <a:pPr>
              <a:defRPr/>
            </a:pPr>
            <a:fld id="{78604D41-D836-428E-91AE-26FAA8B4871F}" type="datetimeFigureOut">
              <a:rPr lang="en-US" altLang="en-US"/>
              <a:pPr>
                <a:defRPr/>
              </a:pPr>
              <a:t>1/12/2022</a:t>
            </a:fld>
            <a:endParaRPr lang="en-US" altLang="en-US"/>
          </a:p>
        </p:txBody>
      </p:sp>
      <p:sp>
        <p:nvSpPr>
          <p:cNvPr id="5" name="Footer Placeholder 4">
            <a:extLst>
              <a:ext uri="{FF2B5EF4-FFF2-40B4-BE49-F238E27FC236}">
                <a16:creationId xmlns:a16="http://schemas.microsoft.com/office/drawing/2014/main" id="{551164BC-608F-4DAE-8B2F-9CE7FD3306C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236622-C5CC-4F4F-966A-80C2D50DE296}"/>
              </a:ext>
            </a:extLst>
          </p:cNvPr>
          <p:cNvSpPr>
            <a:spLocks noGrp="1"/>
          </p:cNvSpPr>
          <p:nvPr>
            <p:ph type="sldNum" sz="quarter" idx="12"/>
          </p:nvPr>
        </p:nvSpPr>
        <p:spPr/>
        <p:txBody>
          <a:bodyPr/>
          <a:lstStyle>
            <a:lvl1pPr>
              <a:defRPr/>
            </a:lvl1pPr>
          </a:lstStyle>
          <a:p>
            <a:pPr>
              <a:defRPr/>
            </a:pPr>
            <a:fld id="{25A91EDE-42C2-4880-9DDF-5B27E8E935B6}" type="slidenum">
              <a:rPr lang="en-US" altLang="en-US"/>
              <a:pPr>
                <a:defRPr/>
              </a:pPr>
              <a:t>‹#›</a:t>
            </a:fld>
            <a:endParaRPr lang="en-US" altLang="en-US"/>
          </a:p>
        </p:txBody>
      </p:sp>
    </p:spTree>
    <p:extLst>
      <p:ext uri="{BB962C8B-B14F-4D97-AF65-F5344CB8AC3E}">
        <p14:creationId xmlns:p14="http://schemas.microsoft.com/office/powerpoint/2010/main" val="995614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CE5FC3-8782-423B-8909-F2A79770B850}"/>
              </a:ext>
            </a:extLst>
          </p:cNvPr>
          <p:cNvSpPr>
            <a:spLocks noGrp="1"/>
          </p:cNvSpPr>
          <p:nvPr>
            <p:ph type="dt" sz="half" idx="10"/>
          </p:nvPr>
        </p:nvSpPr>
        <p:spPr/>
        <p:txBody>
          <a:bodyPr/>
          <a:lstStyle>
            <a:lvl1pPr>
              <a:defRPr/>
            </a:lvl1pPr>
          </a:lstStyle>
          <a:p>
            <a:pPr>
              <a:defRPr/>
            </a:pPr>
            <a:fld id="{78506667-F473-4864-BCB1-2EA79471AA75}" type="datetimeFigureOut">
              <a:rPr lang="en-US" altLang="en-US"/>
              <a:pPr>
                <a:defRPr/>
              </a:pPr>
              <a:t>1/12/2022</a:t>
            </a:fld>
            <a:endParaRPr lang="en-US" altLang="en-US"/>
          </a:p>
        </p:txBody>
      </p:sp>
      <p:sp>
        <p:nvSpPr>
          <p:cNvPr id="5" name="Footer Placeholder 4">
            <a:extLst>
              <a:ext uri="{FF2B5EF4-FFF2-40B4-BE49-F238E27FC236}">
                <a16:creationId xmlns:a16="http://schemas.microsoft.com/office/drawing/2014/main" id="{462B983A-4C57-4217-8D75-CFC7F651EF1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95030B-6BAD-4871-A56F-E6CDEABA6B0F}"/>
              </a:ext>
            </a:extLst>
          </p:cNvPr>
          <p:cNvSpPr>
            <a:spLocks noGrp="1"/>
          </p:cNvSpPr>
          <p:nvPr>
            <p:ph type="sldNum" sz="quarter" idx="12"/>
          </p:nvPr>
        </p:nvSpPr>
        <p:spPr/>
        <p:txBody>
          <a:bodyPr/>
          <a:lstStyle>
            <a:lvl1pPr>
              <a:defRPr/>
            </a:lvl1pPr>
          </a:lstStyle>
          <a:p>
            <a:pPr>
              <a:defRPr/>
            </a:pPr>
            <a:fld id="{E08785C5-C8AF-48C3-9B93-25D99E0E9F19}" type="slidenum">
              <a:rPr lang="en-US" altLang="en-US"/>
              <a:pPr>
                <a:defRPr/>
              </a:pPr>
              <a:t>‹#›</a:t>
            </a:fld>
            <a:endParaRPr lang="en-US" altLang="en-US"/>
          </a:p>
        </p:txBody>
      </p:sp>
    </p:spTree>
    <p:extLst>
      <p:ext uri="{BB962C8B-B14F-4D97-AF65-F5344CB8AC3E}">
        <p14:creationId xmlns:p14="http://schemas.microsoft.com/office/powerpoint/2010/main" val="3806980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49171" y="8460841"/>
            <a:ext cx="19897884" cy="2615058"/>
          </a:xfrm>
        </p:spPr>
        <p:txBody>
          <a:bodyPr anchor="t"/>
          <a:lstStyle>
            <a:lvl1pPr algn="l">
              <a:defRPr sz="9100" b="1" cap="all"/>
            </a:lvl1pPr>
          </a:lstStyle>
          <a:p>
            <a:r>
              <a:rPr lang="en-US"/>
              <a:t>Click to edit Master title style</a:t>
            </a:r>
          </a:p>
        </p:txBody>
      </p:sp>
      <p:sp>
        <p:nvSpPr>
          <p:cNvPr id="3" name="Text Placeholder 2"/>
          <p:cNvSpPr>
            <a:spLocks noGrp="1"/>
          </p:cNvSpPr>
          <p:nvPr>
            <p:ph type="body" idx="1"/>
          </p:nvPr>
        </p:nvSpPr>
        <p:spPr>
          <a:xfrm>
            <a:off x="1849171" y="5580621"/>
            <a:ext cx="19897884" cy="2880220"/>
          </a:xfrm>
        </p:spPr>
        <p:txBody>
          <a:bodyPr anchor="b"/>
          <a:lstStyle>
            <a:lvl1pPr marL="0" indent="0">
              <a:buNone/>
              <a:defRPr sz="4600">
                <a:solidFill>
                  <a:schemeClr val="tx1">
                    <a:tint val="75000"/>
                  </a:schemeClr>
                </a:solidFill>
              </a:defRPr>
            </a:lvl1pPr>
            <a:lvl2pPr marL="1045022" indent="0">
              <a:buNone/>
              <a:defRPr sz="4100">
                <a:solidFill>
                  <a:schemeClr val="tx1">
                    <a:tint val="75000"/>
                  </a:schemeClr>
                </a:solidFill>
              </a:defRPr>
            </a:lvl2pPr>
            <a:lvl3pPr marL="2090044" indent="0">
              <a:buNone/>
              <a:defRPr sz="3700">
                <a:solidFill>
                  <a:schemeClr val="tx1">
                    <a:tint val="75000"/>
                  </a:schemeClr>
                </a:solidFill>
              </a:defRPr>
            </a:lvl3pPr>
            <a:lvl4pPr marL="3135066" indent="0">
              <a:buNone/>
              <a:defRPr sz="3200">
                <a:solidFill>
                  <a:schemeClr val="tx1">
                    <a:tint val="75000"/>
                  </a:schemeClr>
                </a:solidFill>
              </a:defRPr>
            </a:lvl4pPr>
            <a:lvl5pPr marL="4180088" indent="0">
              <a:buNone/>
              <a:defRPr sz="3200">
                <a:solidFill>
                  <a:schemeClr val="tx1">
                    <a:tint val="75000"/>
                  </a:schemeClr>
                </a:solidFill>
              </a:defRPr>
            </a:lvl5pPr>
            <a:lvl6pPr marL="5225110" indent="0">
              <a:buNone/>
              <a:defRPr sz="3200">
                <a:solidFill>
                  <a:schemeClr val="tx1">
                    <a:tint val="75000"/>
                  </a:schemeClr>
                </a:solidFill>
              </a:defRPr>
            </a:lvl6pPr>
            <a:lvl7pPr marL="6270132" indent="0">
              <a:buNone/>
              <a:defRPr sz="3200">
                <a:solidFill>
                  <a:schemeClr val="tx1">
                    <a:tint val="75000"/>
                  </a:schemeClr>
                </a:solidFill>
              </a:defRPr>
            </a:lvl7pPr>
            <a:lvl8pPr marL="7315154" indent="0">
              <a:buNone/>
              <a:defRPr sz="3200">
                <a:solidFill>
                  <a:schemeClr val="tx1">
                    <a:tint val="75000"/>
                  </a:schemeClr>
                </a:solidFill>
              </a:defRPr>
            </a:lvl8pPr>
            <a:lvl9pPr marL="8360176"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8C8ECA-FB2E-44C4-A593-FE89A8BDA257}"/>
              </a:ext>
            </a:extLst>
          </p:cNvPr>
          <p:cNvSpPr>
            <a:spLocks noGrp="1"/>
          </p:cNvSpPr>
          <p:nvPr>
            <p:ph type="dt" sz="half" idx="10"/>
          </p:nvPr>
        </p:nvSpPr>
        <p:spPr/>
        <p:txBody>
          <a:bodyPr/>
          <a:lstStyle>
            <a:lvl1pPr>
              <a:defRPr/>
            </a:lvl1pPr>
          </a:lstStyle>
          <a:p>
            <a:pPr>
              <a:defRPr/>
            </a:pPr>
            <a:fld id="{19DEC6A7-2D8F-4210-96FC-D13FAD51F7D1}" type="datetimeFigureOut">
              <a:rPr lang="en-US" altLang="en-US"/>
              <a:pPr>
                <a:defRPr/>
              </a:pPr>
              <a:t>1/12/2022</a:t>
            </a:fld>
            <a:endParaRPr lang="en-US" altLang="en-US"/>
          </a:p>
        </p:txBody>
      </p:sp>
      <p:sp>
        <p:nvSpPr>
          <p:cNvPr id="5" name="Footer Placeholder 4">
            <a:extLst>
              <a:ext uri="{FF2B5EF4-FFF2-40B4-BE49-F238E27FC236}">
                <a16:creationId xmlns:a16="http://schemas.microsoft.com/office/drawing/2014/main" id="{3C92E029-C731-48FF-BC37-27F6AF9983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8EC8819-1E86-4266-BB78-C693C5BB4038}"/>
              </a:ext>
            </a:extLst>
          </p:cNvPr>
          <p:cNvSpPr>
            <a:spLocks noGrp="1"/>
          </p:cNvSpPr>
          <p:nvPr>
            <p:ph type="sldNum" sz="quarter" idx="12"/>
          </p:nvPr>
        </p:nvSpPr>
        <p:spPr/>
        <p:txBody>
          <a:bodyPr/>
          <a:lstStyle>
            <a:lvl1pPr>
              <a:defRPr/>
            </a:lvl1pPr>
          </a:lstStyle>
          <a:p>
            <a:pPr>
              <a:defRPr/>
            </a:pPr>
            <a:fld id="{5F68610A-0C68-4078-BC5D-A4C3798399F8}" type="slidenum">
              <a:rPr lang="en-US" altLang="en-US"/>
              <a:pPr>
                <a:defRPr/>
              </a:pPr>
              <a:t>‹#›</a:t>
            </a:fld>
            <a:endParaRPr lang="en-US" altLang="en-US"/>
          </a:p>
        </p:txBody>
      </p:sp>
    </p:spTree>
    <p:extLst>
      <p:ext uri="{BB962C8B-B14F-4D97-AF65-F5344CB8AC3E}">
        <p14:creationId xmlns:p14="http://schemas.microsoft.com/office/powerpoint/2010/main" val="2758652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95251" y="5897598"/>
            <a:ext cx="26774358" cy="16683947"/>
          </a:xfrm>
        </p:spPr>
        <p:txBody>
          <a:bodyPr/>
          <a:lstStyle>
            <a:lvl1pPr>
              <a:defRPr sz="6400"/>
            </a:lvl1pPr>
            <a:lvl2pPr>
              <a:defRPr sz="5500"/>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159764" y="5897598"/>
            <a:ext cx="26774358" cy="16683947"/>
          </a:xfrm>
        </p:spPr>
        <p:txBody>
          <a:bodyPr/>
          <a:lstStyle>
            <a:lvl1pPr>
              <a:defRPr sz="6400"/>
            </a:lvl1pPr>
            <a:lvl2pPr>
              <a:defRPr sz="5500"/>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1DDA592-E8C8-4C8F-A0D0-D388D0D0770D}"/>
              </a:ext>
            </a:extLst>
          </p:cNvPr>
          <p:cNvSpPr>
            <a:spLocks noGrp="1"/>
          </p:cNvSpPr>
          <p:nvPr>
            <p:ph type="dt" sz="half" idx="10"/>
          </p:nvPr>
        </p:nvSpPr>
        <p:spPr/>
        <p:txBody>
          <a:bodyPr/>
          <a:lstStyle>
            <a:lvl1pPr>
              <a:defRPr/>
            </a:lvl1pPr>
          </a:lstStyle>
          <a:p>
            <a:pPr>
              <a:defRPr/>
            </a:pPr>
            <a:fld id="{90BDB503-5AE8-4D41-BA19-A327B15F34BE}" type="datetimeFigureOut">
              <a:rPr lang="en-US" altLang="en-US"/>
              <a:pPr>
                <a:defRPr/>
              </a:pPr>
              <a:t>1/12/2022</a:t>
            </a:fld>
            <a:endParaRPr lang="en-US" altLang="en-US"/>
          </a:p>
        </p:txBody>
      </p:sp>
      <p:sp>
        <p:nvSpPr>
          <p:cNvPr id="6" name="Footer Placeholder 4">
            <a:extLst>
              <a:ext uri="{FF2B5EF4-FFF2-40B4-BE49-F238E27FC236}">
                <a16:creationId xmlns:a16="http://schemas.microsoft.com/office/drawing/2014/main" id="{B997CFAA-F604-4358-B715-3D94E246843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94F1C0C-515D-4AEC-B840-845E9492B69C}"/>
              </a:ext>
            </a:extLst>
          </p:cNvPr>
          <p:cNvSpPr>
            <a:spLocks noGrp="1"/>
          </p:cNvSpPr>
          <p:nvPr>
            <p:ph type="sldNum" sz="quarter" idx="12"/>
          </p:nvPr>
        </p:nvSpPr>
        <p:spPr/>
        <p:txBody>
          <a:bodyPr/>
          <a:lstStyle>
            <a:lvl1pPr>
              <a:defRPr/>
            </a:lvl1pPr>
          </a:lstStyle>
          <a:p>
            <a:pPr>
              <a:defRPr/>
            </a:pPr>
            <a:fld id="{CC197BF4-8A82-48E2-BB20-75F1153F5834}" type="slidenum">
              <a:rPr lang="en-US" altLang="en-US"/>
              <a:pPr>
                <a:defRPr/>
              </a:pPr>
              <a:t>‹#›</a:t>
            </a:fld>
            <a:endParaRPr lang="en-US" altLang="en-US"/>
          </a:p>
        </p:txBody>
      </p:sp>
    </p:spTree>
    <p:extLst>
      <p:ext uri="{BB962C8B-B14F-4D97-AF65-F5344CB8AC3E}">
        <p14:creationId xmlns:p14="http://schemas.microsoft.com/office/powerpoint/2010/main" val="2234948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70464" y="527280"/>
            <a:ext cx="21068348" cy="2194454"/>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70464" y="2947275"/>
            <a:ext cx="10343162" cy="1228284"/>
          </a:xfrm>
        </p:spPr>
        <p:txBody>
          <a:bodyPr anchor="b"/>
          <a:lstStyle>
            <a:lvl1pPr marL="0" indent="0">
              <a:buNone/>
              <a:defRPr sz="5500" b="1"/>
            </a:lvl1pPr>
            <a:lvl2pPr marL="1045022" indent="0">
              <a:buNone/>
              <a:defRPr sz="4600" b="1"/>
            </a:lvl2pPr>
            <a:lvl3pPr marL="2090044" indent="0">
              <a:buNone/>
              <a:defRPr sz="4100" b="1"/>
            </a:lvl3pPr>
            <a:lvl4pPr marL="3135066" indent="0">
              <a:buNone/>
              <a:defRPr sz="3700" b="1"/>
            </a:lvl4pPr>
            <a:lvl5pPr marL="4180088" indent="0">
              <a:buNone/>
              <a:defRPr sz="3700" b="1"/>
            </a:lvl5pPr>
            <a:lvl6pPr marL="5225110" indent="0">
              <a:buNone/>
              <a:defRPr sz="3700" b="1"/>
            </a:lvl6pPr>
            <a:lvl7pPr marL="6270132" indent="0">
              <a:buNone/>
              <a:defRPr sz="3700" b="1"/>
            </a:lvl7pPr>
            <a:lvl8pPr marL="7315154" indent="0">
              <a:buNone/>
              <a:defRPr sz="3700" b="1"/>
            </a:lvl8pPr>
            <a:lvl9pPr marL="8360176" indent="0">
              <a:buNone/>
              <a:defRPr sz="3700" b="1"/>
            </a:lvl9pPr>
          </a:lstStyle>
          <a:p>
            <a:pPr lvl="0"/>
            <a:r>
              <a:rPr lang="en-US"/>
              <a:t>Click to edit Master text styles</a:t>
            </a:r>
          </a:p>
        </p:txBody>
      </p:sp>
      <p:sp>
        <p:nvSpPr>
          <p:cNvPr id="4" name="Content Placeholder 3"/>
          <p:cNvSpPr>
            <a:spLocks noGrp="1"/>
          </p:cNvSpPr>
          <p:nvPr>
            <p:ph sz="half" idx="2"/>
          </p:nvPr>
        </p:nvSpPr>
        <p:spPr>
          <a:xfrm>
            <a:off x="1170464" y="4175559"/>
            <a:ext cx="10343162" cy="7586107"/>
          </a:xfrm>
        </p:spPr>
        <p:txBody>
          <a:bodyPr/>
          <a:lstStyle>
            <a:lvl1pPr>
              <a:defRPr sz="5500"/>
            </a:lvl1pPr>
            <a:lvl2pPr>
              <a:defRPr sz="4600"/>
            </a:lvl2pPr>
            <a:lvl3pPr>
              <a:defRPr sz="4100"/>
            </a:lvl3pPr>
            <a:lvl4pPr>
              <a:defRPr sz="3700"/>
            </a:lvl4pPr>
            <a:lvl5pPr>
              <a:defRPr sz="3700"/>
            </a:lvl5pPr>
            <a:lvl6pPr>
              <a:defRPr sz="3700"/>
            </a:lvl6pPr>
            <a:lvl7pPr>
              <a:defRPr sz="3700"/>
            </a:lvl7pPr>
            <a:lvl8pPr>
              <a:defRPr sz="3700"/>
            </a:lvl8pPr>
            <a:lvl9pPr>
              <a:defRPr sz="3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1891588" y="2947275"/>
            <a:ext cx="10347225" cy="1228284"/>
          </a:xfrm>
        </p:spPr>
        <p:txBody>
          <a:bodyPr anchor="b"/>
          <a:lstStyle>
            <a:lvl1pPr marL="0" indent="0">
              <a:buNone/>
              <a:defRPr sz="5500" b="1"/>
            </a:lvl1pPr>
            <a:lvl2pPr marL="1045022" indent="0">
              <a:buNone/>
              <a:defRPr sz="4600" b="1"/>
            </a:lvl2pPr>
            <a:lvl3pPr marL="2090044" indent="0">
              <a:buNone/>
              <a:defRPr sz="4100" b="1"/>
            </a:lvl3pPr>
            <a:lvl4pPr marL="3135066" indent="0">
              <a:buNone/>
              <a:defRPr sz="3700" b="1"/>
            </a:lvl4pPr>
            <a:lvl5pPr marL="4180088" indent="0">
              <a:buNone/>
              <a:defRPr sz="3700" b="1"/>
            </a:lvl5pPr>
            <a:lvl6pPr marL="5225110" indent="0">
              <a:buNone/>
              <a:defRPr sz="3700" b="1"/>
            </a:lvl6pPr>
            <a:lvl7pPr marL="6270132" indent="0">
              <a:buNone/>
              <a:defRPr sz="3700" b="1"/>
            </a:lvl7pPr>
            <a:lvl8pPr marL="7315154" indent="0">
              <a:buNone/>
              <a:defRPr sz="3700" b="1"/>
            </a:lvl8pPr>
            <a:lvl9pPr marL="8360176" indent="0">
              <a:buNone/>
              <a:defRPr sz="3700" b="1"/>
            </a:lvl9pPr>
          </a:lstStyle>
          <a:p>
            <a:pPr lvl="0"/>
            <a:r>
              <a:rPr lang="en-US"/>
              <a:t>Click to edit Master text styles</a:t>
            </a:r>
          </a:p>
        </p:txBody>
      </p:sp>
      <p:sp>
        <p:nvSpPr>
          <p:cNvPr id="6" name="Content Placeholder 5"/>
          <p:cNvSpPr>
            <a:spLocks noGrp="1"/>
          </p:cNvSpPr>
          <p:nvPr>
            <p:ph sz="quarter" idx="4"/>
          </p:nvPr>
        </p:nvSpPr>
        <p:spPr>
          <a:xfrm>
            <a:off x="11891588" y="4175559"/>
            <a:ext cx="10347225" cy="7586107"/>
          </a:xfrm>
        </p:spPr>
        <p:txBody>
          <a:bodyPr/>
          <a:lstStyle>
            <a:lvl1pPr>
              <a:defRPr sz="5500"/>
            </a:lvl1pPr>
            <a:lvl2pPr>
              <a:defRPr sz="4600"/>
            </a:lvl2pPr>
            <a:lvl3pPr>
              <a:defRPr sz="4100"/>
            </a:lvl3pPr>
            <a:lvl4pPr>
              <a:defRPr sz="3700"/>
            </a:lvl4pPr>
            <a:lvl5pPr>
              <a:defRPr sz="3700"/>
            </a:lvl5pPr>
            <a:lvl6pPr>
              <a:defRPr sz="3700"/>
            </a:lvl6pPr>
            <a:lvl7pPr>
              <a:defRPr sz="3700"/>
            </a:lvl7pPr>
            <a:lvl8pPr>
              <a:defRPr sz="3700"/>
            </a:lvl8pPr>
            <a:lvl9pPr>
              <a:defRPr sz="3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983C052-1BDB-4E09-9807-BFA1E10B2241}"/>
              </a:ext>
            </a:extLst>
          </p:cNvPr>
          <p:cNvSpPr>
            <a:spLocks noGrp="1"/>
          </p:cNvSpPr>
          <p:nvPr>
            <p:ph type="dt" sz="half" idx="10"/>
          </p:nvPr>
        </p:nvSpPr>
        <p:spPr/>
        <p:txBody>
          <a:bodyPr/>
          <a:lstStyle>
            <a:lvl1pPr>
              <a:defRPr/>
            </a:lvl1pPr>
          </a:lstStyle>
          <a:p>
            <a:pPr>
              <a:defRPr/>
            </a:pPr>
            <a:fld id="{6FD92AA9-FCF8-4022-9331-C4CC69234B7C}" type="datetimeFigureOut">
              <a:rPr lang="en-US" altLang="en-US"/>
              <a:pPr>
                <a:defRPr/>
              </a:pPr>
              <a:t>1/12/2022</a:t>
            </a:fld>
            <a:endParaRPr lang="en-US" altLang="en-US"/>
          </a:p>
        </p:txBody>
      </p:sp>
      <p:sp>
        <p:nvSpPr>
          <p:cNvPr id="8" name="Footer Placeholder 4">
            <a:extLst>
              <a:ext uri="{FF2B5EF4-FFF2-40B4-BE49-F238E27FC236}">
                <a16:creationId xmlns:a16="http://schemas.microsoft.com/office/drawing/2014/main" id="{1179C026-10D8-40DA-BD65-B161CAF925D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85BC6CF-1617-4A7A-B3DA-12B7EAD211BB}"/>
              </a:ext>
            </a:extLst>
          </p:cNvPr>
          <p:cNvSpPr>
            <a:spLocks noGrp="1"/>
          </p:cNvSpPr>
          <p:nvPr>
            <p:ph type="sldNum" sz="quarter" idx="12"/>
          </p:nvPr>
        </p:nvSpPr>
        <p:spPr/>
        <p:txBody>
          <a:bodyPr/>
          <a:lstStyle>
            <a:lvl1pPr>
              <a:defRPr/>
            </a:lvl1pPr>
          </a:lstStyle>
          <a:p>
            <a:pPr>
              <a:defRPr/>
            </a:pPr>
            <a:fld id="{B52EAD0E-7E64-405D-A484-3E898C1C6518}" type="slidenum">
              <a:rPr lang="en-US" altLang="en-US"/>
              <a:pPr>
                <a:defRPr/>
              </a:pPr>
              <a:t>‹#›</a:t>
            </a:fld>
            <a:endParaRPr lang="en-US" altLang="en-US"/>
          </a:p>
        </p:txBody>
      </p:sp>
    </p:spTree>
    <p:extLst>
      <p:ext uri="{BB962C8B-B14F-4D97-AF65-F5344CB8AC3E}">
        <p14:creationId xmlns:p14="http://schemas.microsoft.com/office/powerpoint/2010/main" val="3687926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4D07B02-3B73-48F0-814C-2F0EDCE8592B}"/>
              </a:ext>
            </a:extLst>
          </p:cNvPr>
          <p:cNvSpPr>
            <a:spLocks noGrp="1"/>
          </p:cNvSpPr>
          <p:nvPr>
            <p:ph type="dt" sz="half" idx="10"/>
          </p:nvPr>
        </p:nvSpPr>
        <p:spPr/>
        <p:txBody>
          <a:bodyPr/>
          <a:lstStyle>
            <a:lvl1pPr>
              <a:defRPr/>
            </a:lvl1pPr>
          </a:lstStyle>
          <a:p>
            <a:pPr>
              <a:defRPr/>
            </a:pPr>
            <a:fld id="{FA01854C-78BD-4BF0-8A1D-F750BAC38A54}" type="datetimeFigureOut">
              <a:rPr lang="en-US" altLang="en-US"/>
              <a:pPr>
                <a:defRPr/>
              </a:pPr>
              <a:t>1/12/2022</a:t>
            </a:fld>
            <a:endParaRPr lang="en-US" altLang="en-US"/>
          </a:p>
        </p:txBody>
      </p:sp>
      <p:sp>
        <p:nvSpPr>
          <p:cNvPr id="4" name="Footer Placeholder 4">
            <a:extLst>
              <a:ext uri="{FF2B5EF4-FFF2-40B4-BE49-F238E27FC236}">
                <a16:creationId xmlns:a16="http://schemas.microsoft.com/office/drawing/2014/main" id="{54924115-08F5-4A4A-8198-94C1186C49A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EC7EF00-C5F6-4890-A080-3096CE51BC04}"/>
              </a:ext>
            </a:extLst>
          </p:cNvPr>
          <p:cNvSpPr>
            <a:spLocks noGrp="1"/>
          </p:cNvSpPr>
          <p:nvPr>
            <p:ph type="sldNum" sz="quarter" idx="12"/>
          </p:nvPr>
        </p:nvSpPr>
        <p:spPr/>
        <p:txBody>
          <a:bodyPr/>
          <a:lstStyle>
            <a:lvl1pPr>
              <a:defRPr/>
            </a:lvl1pPr>
          </a:lstStyle>
          <a:p>
            <a:pPr>
              <a:defRPr/>
            </a:pPr>
            <a:fld id="{3863891F-EBAC-4FCF-943B-7C8DBCA10F84}" type="slidenum">
              <a:rPr lang="en-US" altLang="en-US"/>
              <a:pPr>
                <a:defRPr/>
              </a:pPr>
              <a:t>‹#›</a:t>
            </a:fld>
            <a:endParaRPr lang="en-US" altLang="en-US"/>
          </a:p>
        </p:txBody>
      </p:sp>
    </p:spTree>
    <p:extLst>
      <p:ext uri="{BB962C8B-B14F-4D97-AF65-F5344CB8AC3E}">
        <p14:creationId xmlns:p14="http://schemas.microsoft.com/office/powerpoint/2010/main" val="24779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989FC4A-020B-4DD8-AA39-26070C050FF2}"/>
              </a:ext>
            </a:extLst>
          </p:cNvPr>
          <p:cNvSpPr>
            <a:spLocks noGrp="1"/>
          </p:cNvSpPr>
          <p:nvPr>
            <p:ph type="dt" sz="half" idx="10"/>
          </p:nvPr>
        </p:nvSpPr>
        <p:spPr/>
        <p:txBody>
          <a:bodyPr/>
          <a:lstStyle>
            <a:lvl1pPr>
              <a:defRPr/>
            </a:lvl1pPr>
          </a:lstStyle>
          <a:p>
            <a:pPr>
              <a:defRPr/>
            </a:pPr>
            <a:fld id="{568B0694-A5EA-42E5-B2FA-2F621C50999E}" type="datetimeFigureOut">
              <a:rPr lang="en-US" altLang="en-US"/>
              <a:pPr>
                <a:defRPr/>
              </a:pPr>
              <a:t>1/12/2022</a:t>
            </a:fld>
            <a:endParaRPr lang="en-US" altLang="en-US"/>
          </a:p>
        </p:txBody>
      </p:sp>
      <p:sp>
        <p:nvSpPr>
          <p:cNvPr id="3" name="Footer Placeholder 4">
            <a:extLst>
              <a:ext uri="{FF2B5EF4-FFF2-40B4-BE49-F238E27FC236}">
                <a16:creationId xmlns:a16="http://schemas.microsoft.com/office/drawing/2014/main" id="{D760EECF-C24E-44CD-A52F-B3684C7352F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1DF0411-3A9A-4B6A-85C2-0F2708D23242}"/>
              </a:ext>
            </a:extLst>
          </p:cNvPr>
          <p:cNvSpPr>
            <a:spLocks noGrp="1"/>
          </p:cNvSpPr>
          <p:nvPr>
            <p:ph type="sldNum" sz="quarter" idx="12"/>
          </p:nvPr>
        </p:nvSpPr>
        <p:spPr/>
        <p:txBody>
          <a:bodyPr/>
          <a:lstStyle>
            <a:lvl1pPr>
              <a:defRPr/>
            </a:lvl1pPr>
          </a:lstStyle>
          <a:p>
            <a:pPr>
              <a:defRPr/>
            </a:pPr>
            <a:fld id="{33472DDF-4DEE-4CFC-B272-B83130FE7708}" type="slidenum">
              <a:rPr lang="en-US" altLang="en-US"/>
              <a:pPr>
                <a:defRPr/>
              </a:pPr>
              <a:t>‹#›</a:t>
            </a:fld>
            <a:endParaRPr lang="en-US" altLang="en-US"/>
          </a:p>
        </p:txBody>
      </p:sp>
    </p:spTree>
    <p:extLst>
      <p:ext uri="{BB962C8B-B14F-4D97-AF65-F5344CB8AC3E}">
        <p14:creationId xmlns:p14="http://schemas.microsoft.com/office/powerpoint/2010/main" val="2855656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0465" y="524231"/>
            <a:ext cx="7701490" cy="2231028"/>
          </a:xfrm>
        </p:spPr>
        <p:txBody>
          <a:bodyPr anchor="b"/>
          <a:lstStyle>
            <a:lvl1pPr algn="l">
              <a:defRPr sz="4600" b="1"/>
            </a:lvl1pPr>
          </a:lstStyle>
          <a:p>
            <a:r>
              <a:rPr lang="en-US"/>
              <a:t>Click to edit Master title style</a:t>
            </a:r>
          </a:p>
        </p:txBody>
      </p:sp>
      <p:sp>
        <p:nvSpPr>
          <p:cNvPr id="3" name="Content Placeholder 2"/>
          <p:cNvSpPr>
            <a:spLocks noGrp="1"/>
          </p:cNvSpPr>
          <p:nvPr>
            <p:ph idx="1"/>
          </p:nvPr>
        </p:nvSpPr>
        <p:spPr>
          <a:xfrm>
            <a:off x="9152376" y="524232"/>
            <a:ext cx="13086435" cy="11237435"/>
          </a:xfrm>
        </p:spPr>
        <p:txBody>
          <a:bodyPr/>
          <a:lstStyle>
            <a:lvl1pPr>
              <a:defRPr sz="7300"/>
            </a:lvl1pPr>
            <a:lvl2pPr>
              <a:defRPr sz="6400"/>
            </a:lvl2pPr>
            <a:lvl3pPr>
              <a:defRPr sz="5500"/>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70465" y="2755260"/>
            <a:ext cx="7701490" cy="9006407"/>
          </a:xfrm>
        </p:spPr>
        <p:txBody>
          <a:bodyPr/>
          <a:lstStyle>
            <a:lvl1pPr marL="0" indent="0">
              <a:buNone/>
              <a:defRPr sz="3200"/>
            </a:lvl1pPr>
            <a:lvl2pPr marL="1045022" indent="0">
              <a:buNone/>
              <a:defRPr sz="2700"/>
            </a:lvl2pPr>
            <a:lvl3pPr marL="2090044" indent="0">
              <a:buNone/>
              <a:defRPr sz="2300"/>
            </a:lvl3pPr>
            <a:lvl4pPr marL="3135066" indent="0">
              <a:buNone/>
              <a:defRPr sz="2100"/>
            </a:lvl4pPr>
            <a:lvl5pPr marL="4180088" indent="0">
              <a:buNone/>
              <a:defRPr sz="2100"/>
            </a:lvl5pPr>
            <a:lvl6pPr marL="5225110" indent="0">
              <a:buNone/>
              <a:defRPr sz="2100"/>
            </a:lvl6pPr>
            <a:lvl7pPr marL="6270132" indent="0">
              <a:buNone/>
              <a:defRPr sz="2100"/>
            </a:lvl7pPr>
            <a:lvl8pPr marL="7315154" indent="0">
              <a:buNone/>
              <a:defRPr sz="2100"/>
            </a:lvl8pPr>
            <a:lvl9pPr marL="8360176" indent="0">
              <a:buNone/>
              <a:defRPr sz="2100"/>
            </a:lvl9pPr>
          </a:lstStyle>
          <a:p>
            <a:pPr lvl="0"/>
            <a:r>
              <a:rPr lang="en-US"/>
              <a:t>Click to edit Master text styles</a:t>
            </a:r>
          </a:p>
        </p:txBody>
      </p:sp>
      <p:sp>
        <p:nvSpPr>
          <p:cNvPr id="5" name="Date Placeholder 3">
            <a:extLst>
              <a:ext uri="{FF2B5EF4-FFF2-40B4-BE49-F238E27FC236}">
                <a16:creationId xmlns:a16="http://schemas.microsoft.com/office/drawing/2014/main" id="{6CFA93F6-E679-4E6B-A185-B48D0612ECCE}"/>
              </a:ext>
            </a:extLst>
          </p:cNvPr>
          <p:cNvSpPr>
            <a:spLocks noGrp="1"/>
          </p:cNvSpPr>
          <p:nvPr>
            <p:ph type="dt" sz="half" idx="10"/>
          </p:nvPr>
        </p:nvSpPr>
        <p:spPr/>
        <p:txBody>
          <a:bodyPr/>
          <a:lstStyle>
            <a:lvl1pPr>
              <a:defRPr/>
            </a:lvl1pPr>
          </a:lstStyle>
          <a:p>
            <a:pPr>
              <a:defRPr/>
            </a:pPr>
            <a:fld id="{829C530A-BEB4-4B07-B265-04B0C805C3B6}" type="datetimeFigureOut">
              <a:rPr lang="en-US" altLang="en-US"/>
              <a:pPr>
                <a:defRPr/>
              </a:pPr>
              <a:t>1/12/2022</a:t>
            </a:fld>
            <a:endParaRPr lang="en-US" altLang="en-US"/>
          </a:p>
        </p:txBody>
      </p:sp>
      <p:sp>
        <p:nvSpPr>
          <p:cNvPr id="6" name="Footer Placeholder 4">
            <a:extLst>
              <a:ext uri="{FF2B5EF4-FFF2-40B4-BE49-F238E27FC236}">
                <a16:creationId xmlns:a16="http://schemas.microsoft.com/office/drawing/2014/main" id="{E97AE624-D043-4AD1-B78C-65365E6335F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7D05D14-4747-488C-BA88-3A3271F56082}"/>
              </a:ext>
            </a:extLst>
          </p:cNvPr>
          <p:cNvSpPr>
            <a:spLocks noGrp="1"/>
          </p:cNvSpPr>
          <p:nvPr>
            <p:ph type="sldNum" sz="quarter" idx="12"/>
          </p:nvPr>
        </p:nvSpPr>
        <p:spPr/>
        <p:txBody>
          <a:bodyPr/>
          <a:lstStyle>
            <a:lvl1pPr>
              <a:defRPr/>
            </a:lvl1pPr>
          </a:lstStyle>
          <a:p>
            <a:pPr>
              <a:defRPr/>
            </a:pPr>
            <a:fld id="{789C5121-6090-4BEB-B9C0-C76823D7712A}" type="slidenum">
              <a:rPr lang="en-US" altLang="en-US"/>
              <a:pPr>
                <a:defRPr/>
              </a:pPr>
              <a:t>‹#›</a:t>
            </a:fld>
            <a:endParaRPr lang="en-US" altLang="en-US"/>
          </a:p>
        </p:txBody>
      </p:sp>
    </p:spTree>
    <p:extLst>
      <p:ext uri="{BB962C8B-B14F-4D97-AF65-F5344CB8AC3E}">
        <p14:creationId xmlns:p14="http://schemas.microsoft.com/office/powerpoint/2010/main" val="901729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88382" y="9216708"/>
            <a:ext cx="14045565" cy="1088084"/>
          </a:xfrm>
        </p:spPr>
        <p:txBody>
          <a:bodyPr anchor="b"/>
          <a:lstStyle>
            <a:lvl1pPr algn="l">
              <a:defRPr sz="4600" b="1"/>
            </a:lvl1pPr>
          </a:lstStyle>
          <a:p>
            <a:r>
              <a:rPr lang="en-US"/>
              <a:t>Click to edit Master title style</a:t>
            </a:r>
          </a:p>
        </p:txBody>
      </p:sp>
      <p:sp>
        <p:nvSpPr>
          <p:cNvPr id="3" name="Picture Placeholder 2"/>
          <p:cNvSpPr>
            <a:spLocks noGrp="1"/>
          </p:cNvSpPr>
          <p:nvPr>
            <p:ph type="pic" idx="1"/>
          </p:nvPr>
        </p:nvSpPr>
        <p:spPr>
          <a:xfrm>
            <a:off x="4588382" y="1176471"/>
            <a:ext cx="14045565" cy="7900035"/>
          </a:xfrm>
        </p:spPr>
        <p:txBody>
          <a:bodyPr rtlCol="0">
            <a:normAutofit/>
          </a:bodyPr>
          <a:lstStyle>
            <a:lvl1pPr marL="0" indent="0">
              <a:buNone/>
              <a:defRPr sz="7300"/>
            </a:lvl1pPr>
            <a:lvl2pPr marL="1045022" indent="0">
              <a:buNone/>
              <a:defRPr sz="6400"/>
            </a:lvl2pPr>
            <a:lvl3pPr marL="2090044" indent="0">
              <a:buNone/>
              <a:defRPr sz="5500"/>
            </a:lvl3pPr>
            <a:lvl4pPr marL="3135066" indent="0">
              <a:buNone/>
              <a:defRPr sz="4600"/>
            </a:lvl4pPr>
            <a:lvl5pPr marL="4180088" indent="0">
              <a:buNone/>
              <a:defRPr sz="4600"/>
            </a:lvl5pPr>
            <a:lvl6pPr marL="5225110" indent="0">
              <a:buNone/>
              <a:defRPr sz="4600"/>
            </a:lvl6pPr>
            <a:lvl7pPr marL="6270132" indent="0">
              <a:buNone/>
              <a:defRPr sz="4600"/>
            </a:lvl7pPr>
            <a:lvl8pPr marL="7315154" indent="0">
              <a:buNone/>
              <a:defRPr sz="4600"/>
            </a:lvl8pPr>
            <a:lvl9pPr marL="8360176" indent="0">
              <a:buNone/>
              <a:defRPr sz="4600"/>
            </a:lvl9pPr>
          </a:lstStyle>
          <a:p>
            <a:pPr lvl="0"/>
            <a:endParaRPr lang="en-US" noProof="0" dirty="0"/>
          </a:p>
        </p:txBody>
      </p:sp>
      <p:sp>
        <p:nvSpPr>
          <p:cNvPr id="4" name="Text Placeholder 3"/>
          <p:cNvSpPr>
            <a:spLocks noGrp="1"/>
          </p:cNvSpPr>
          <p:nvPr>
            <p:ph type="body" sz="half" idx="2"/>
          </p:nvPr>
        </p:nvSpPr>
        <p:spPr>
          <a:xfrm>
            <a:off x="4588382" y="10304792"/>
            <a:ext cx="14045565" cy="1545261"/>
          </a:xfrm>
        </p:spPr>
        <p:txBody>
          <a:bodyPr/>
          <a:lstStyle>
            <a:lvl1pPr marL="0" indent="0">
              <a:buNone/>
              <a:defRPr sz="3200"/>
            </a:lvl1pPr>
            <a:lvl2pPr marL="1045022" indent="0">
              <a:buNone/>
              <a:defRPr sz="2700"/>
            </a:lvl2pPr>
            <a:lvl3pPr marL="2090044" indent="0">
              <a:buNone/>
              <a:defRPr sz="2300"/>
            </a:lvl3pPr>
            <a:lvl4pPr marL="3135066" indent="0">
              <a:buNone/>
              <a:defRPr sz="2100"/>
            </a:lvl4pPr>
            <a:lvl5pPr marL="4180088" indent="0">
              <a:buNone/>
              <a:defRPr sz="2100"/>
            </a:lvl5pPr>
            <a:lvl6pPr marL="5225110" indent="0">
              <a:buNone/>
              <a:defRPr sz="2100"/>
            </a:lvl6pPr>
            <a:lvl7pPr marL="6270132" indent="0">
              <a:buNone/>
              <a:defRPr sz="2100"/>
            </a:lvl7pPr>
            <a:lvl8pPr marL="7315154" indent="0">
              <a:buNone/>
              <a:defRPr sz="2100"/>
            </a:lvl8pPr>
            <a:lvl9pPr marL="8360176" indent="0">
              <a:buNone/>
              <a:defRPr sz="2100"/>
            </a:lvl9pPr>
          </a:lstStyle>
          <a:p>
            <a:pPr lvl="0"/>
            <a:r>
              <a:rPr lang="en-US"/>
              <a:t>Click to edit Master text styles</a:t>
            </a:r>
          </a:p>
        </p:txBody>
      </p:sp>
      <p:sp>
        <p:nvSpPr>
          <p:cNvPr id="5" name="Date Placeholder 3">
            <a:extLst>
              <a:ext uri="{FF2B5EF4-FFF2-40B4-BE49-F238E27FC236}">
                <a16:creationId xmlns:a16="http://schemas.microsoft.com/office/drawing/2014/main" id="{BF9D12CA-53D6-4472-BB50-C3656E385B8B}"/>
              </a:ext>
            </a:extLst>
          </p:cNvPr>
          <p:cNvSpPr>
            <a:spLocks noGrp="1"/>
          </p:cNvSpPr>
          <p:nvPr>
            <p:ph type="dt" sz="half" idx="10"/>
          </p:nvPr>
        </p:nvSpPr>
        <p:spPr/>
        <p:txBody>
          <a:bodyPr/>
          <a:lstStyle>
            <a:lvl1pPr>
              <a:defRPr/>
            </a:lvl1pPr>
          </a:lstStyle>
          <a:p>
            <a:pPr>
              <a:defRPr/>
            </a:pPr>
            <a:fld id="{B5A58D67-C525-49F0-8A05-753BA1D52DCF}" type="datetimeFigureOut">
              <a:rPr lang="en-US" altLang="en-US"/>
              <a:pPr>
                <a:defRPr/>
              </a:pPr>
              <a:t>1/12/2022</a:t>
            </a:fld>
            <a:endParaRPr lang="en-US" altLang="en-US"/>
          </a:p>
        </p:txBody>
      </p:sp>
      <p:sp>
        <p:nvSpPr>
          <p:cNvPr id="6" name="Footer Placeholder 4">
            <a:extLst>
              <a:ext uri="{FF2B5EF4-FFF2-40B4-BE49-F238E27FC236}">
                <a16:creationId xmlns:a16="http://schemas.microsoft.com/office/drawing/2014/main" id="{2969C7D9-4DEA-482B-AF34-8A336437DA9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9B299D8-455A-430F-8B7E-23782D17B7D7}"/>
              </a:ext>
            </a:extLst>
          </p:cNvPr>
          <p:cNvSpPr>
            <a:spLocks noGrp="1"/>
          </p:cNvSpPr>
          <p:nvPr>
            <p:ph type="sldNum" sz="quarter" idx="12"/>
          </p:nvPr>
        </p:nvSpPr>
        <p:spPr/>
        <p:txBody>
          <a:bodyPr/>
          <a:lstStyle>
            <a:lvl1pPr>
              <a:defRPr/>
            </a:lvl1pPr>
          </a:lstStyle>
          <a:p>
            <a:pPr>
              <a:defRPr/>
            </a:pPr>
            <a:fld id="{F30FF4C3-1471-4FC2-A32D-469C3C30DBB6}" type="slidenum">
              <a:rPr lang="en-US" altLang="en-US"/>
              <a:pPr>
                <a:defRPr/>
              </a:pPr>
              <a:t>‹#›</a:t>
            </a:fld>
            <a:endParaRPr lang="en-US" altLang="en-US"/>
          </a:p>
        </p:txBody>
      </p:sp>
    </p:spTree>
    <p:extLst>
      <p:ext uri="{BB962C8B-B14F-4D97-AF65-F5344CB8AC3E}">
        <p14:creationId xmlns:p14="http://schemas.microsoft.com/office/powerpoint/2010/main" val="3392349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9DB8E75-2F91-4A75-A4E8-EB749A299B89}"/>
              </a:ext>
            </a:extLst>
          </p:cNvPr>
          <p:cNvSpPr>
            <a:spLocks noGrp="1"/>
          </p:cNvSpPr>
          <p:nvPr>
            <p:ph type="title"/>
          </p:nvPr>
        </p:nvSpPr>
        <p:spPr bwMode="auto">
          <a:xfrm>
            <a:off x="1169988" y="527050"/>
            <a:ext cx="210693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09004" tIns="104502" rIns="209004" bIns="104502"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C5C1996-6A67-4A18-9518-D4DF42C66AC2}"/>
              </a:ext>
            </a:extLst>
          </p:cNvPr>
          <p:cNvSpPr>
            <a:spLocks noGrp="1"/>
          </p:cNvSpPr>
          <p:nvPr>
            <p:ph type="body" idx="1"/>
          </p:nvPr>
        </p:nvSpPr>
        <p:spPr bwMode="auto">
          <a:xfrm>
            <a:off x="1169988" y="3071813"/>
            <a:ext cx="21069300" cy="868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09004" tIns="104502" rIns="209004" bIns="1045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607394F-B1B9-47ED-8AE8-A400A2621AAC}"/>
              </a:ext>
            </a:extLst>
          </p:cNvPr>
          <p:cNvSpPr>
            <a:spLocks noGrp="1"/>
          </p:cNvSpPr>
          <p:nvPr>
            <p:ph type="dt" sz="half" idx="2"/>
          </p:nvPr>
        </p:nvSpPr>
        <p:spPr>
          <a:xfrm>
            <a:off x="1169988" y="12203113"/>
            <a:ext cx="5462587" cy="701675"/>
          </a:xfrm>
          <a:prstGeom prst="rect">
            <a:avLst/>
          </a:prstGeom>
        </p:spPr>
        <p:txBody>
          <a:bodyPr vert="horz" wrap="square" lIns="209004" tIns="104502" rIns="209004" bIns="104502" numCol="1" anchor="ctr" anchorCtr="0" compatLnSpc="1">
            <a:prstTxWarp prst="textNoShape">
              <a:avLst/>
            </a:prstTxWarp>
          </a:bodyPr>
          <a:lstStyle>
            <a:lvl1pPr eaLnBrk="1" hangingPunct="1">
              <a:defRPr sz="2700" smtClean="0">
                <a:solidFill>
                  <a:srgbClr val="898989"/>
                </a:solidFill>
              </a:defRPr>
            </a:lvl1pPr>
          </a:lstStyle>
          <a:p>
            <a:pPr>
              <a:defRPr/>
            </a:pPr>
            <a:fld id="{16FD905B-F95E-4117-81F6-226ACC8FEBF7}" type="datetimeFigureOut">
              <a:rPr lang="en-US" altLang="en-US"/>
              <a:pPr>
                <a:defRPr/>
              </a:pPr>
              <a:t>1/12/2022</a:t>
            </a:fld>
            <a:endParaRPr lang="en-US" altLang="en-US"/>
          </a:p>
        </p:txBody>
      </p:sp>
      <p:sp>
        <p:nvSpPr>
          <p:cNvPr id="5" name="Footer Placeholder 4">
            <a:extLst>
              <a:ext uri="{FF2B5EF4-FFF2-40B4-BE49-F238E27FC236}">
                <a16:creationId xmlns:a16="http://schemas.microsoft.com/office/drawing/2014/main" id="{C84B8DFD-B505-420A-A8E6-D2C2DEF34895}"/>
              </a:ext>
            </a:extLst>
          </p:cNvPr>
          <p:cNvSpPr>
            <a:spLocks noGrp="1"/>
          </p:cNvSpPr>
          <p:nvPr>
            <p:ph type="ftr" sz="quarter" idx="3"/>
          </p:nvPr>
        </p:nvSpPr>
        <p:spPr>
          <a:xfrm>
            <a:off x="7997825" y="12203113"/>
            <a:ext cx="7413625" cy="701675"/>
          </a:xfrm>
          <a:prstGeom prst="rect">
            <a:avLst/>
          </a:prstGeom>
        </p:spPr>
        <p:txBody>
          <a:bodyPr vert="horz" lIns="209004" tIns="104502" rIns="209004" bIns="104502" rtlCol="0" anchor="ctr"/>
          <a:lstStyle>
            <a:lvl1pPr algn="ctr" defTabSz="1045022" eaLnBrk="1" fontAlgn="auto" hangingPunct="1">
              <a:spcBef>
                <a:spcPts val="0"/>
              </a:spcBef>
              <a:spcAft>
                <a:spcPts val="0"/>
              </a:spcAft>
              <a:defRPr sz="27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0812889A-F1BE-4636-85EC-518A349AC14D}"/>
              </a:ext>
            </a:extLst>
          </p:cNvPr>
          <p:cNvSpPr>
            <a:spLocks noGrp="1"/>
          </p:cNvSpPr>
          <p:nvPr>
            <p:ph type="sldNum" sz="quarter" idx="4"/>
          </p:nvPr>
        </p:nvSpPr>
        <p:spPr>
          <a:xfrm>
            <a:off x="16776700" y="12203113"/>
            <a:ext cx="5462588" cy="701675"/>
          </a:xfrm>
          <a:prstGeom prst="rect">
            <a:avLst/>
          </a:prstGeom>
        </p:spPr>
        <p:txBody>
          <a:bodyPr vert="horz" wrap="square" lIns="209004" tIns="104502" rIns="209004" bIns="104502" numCol="1" anchor="ctr" anchorCtr="0" compatLnSpc="1">
            <a:prstTxWarp prst="textNoShape">
              <a:avLst/>
            </a:prstTxWarp>
          </a:bodyPr>
          <a:lstStyle>
            <a:lvl1pPr algn="r" eaLnBrk="1" hangingPunct="1">
              <a:defRPr sz="2700" smtClean="0">
                <a:solidFill>
                  <a:srgbClr val="898989"/>
                </a:solidFill>
              </a:defRPr>
            </a:lvl1pPr>
          </a:lstStyle>
          <a:p>
            <a:pPr>
              <a:defRPr/>
            </a:pPr>
            <a:fld id="{16CAED2B-C4B3-436B-A79F-0F89BE15DBD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44575" rtl="0" eaLnBrk="0" fontAlgn="base" hangingPunct="0">
        <a:spcBef>
          <a:spcPct val="0"/>
        </a:spcBef>
        <a:spcAft>
          <a:spcPct val="0"/>
        </a:spcAft>
        <a:defRPr sz="10100" kern="1200">
          <a:solidFill>
            <a:schemeClr val="tx1"/>
          </a:solidFill>
          <a:latin typeface="+mj-lt"/>
          <a:ea typeface="MS PGothic" panose="020B0600070205080204" pitchFamily="34" charset="-128"/>
          <a:cs typeface="ＭＳ Ｐゴシック" charset="0"/>
        </a:defRPr>
      </a:lvl1pPr>
      <a:lvl2pPr algn="ctr" defTabSz="1044575" rtl="0" eaLnBrk="0" fontAlgn="base" hangingPunct="0">
        <a:spcBef>
          <a:spcPct val="0"/>
        </a:spcBef>
        <a:spcAft>
          <a:spcPct val="0"/>
        </a:spcAft>
        <a:defRPr sz="10100">
          <a:solidFill>
            <a:schemeClr val="tx1"/>
          </a:solidFill>
          <a:latin typeface="Calibri" charset="0"/>
          <a:ea typeface="MS PGothic" panose="020B0600070205080204" pitchFamily="34" charset="-128"/>
          <a:cs typeface="ＭＳ Ｐゴシック" charset="0"/>
        </a:defRPr>
      </a:lvl2pPr>
      <a:lvl3pPr algn="ctr" defTabSz="1044575" rtl="0" eaLnBrk="0" fontAlgn="base" hangingPunct="0">
        <a:spcBef>
          <a:spcPct val="0"/>
        </a:spcBef>
        <a:spcAft>
          <a:spcPct val="0"/>
        </a:spcAft>
        <a:defRPr sz="10100">
          <a:solidFill>
            <a:schemeClr val="tx1"/>
          </a:solidFill>
          <a:latin typeface="Calibri" charset="0"/>
          <a:ea typeface="MS PGothic" panose="020B0600070205080204" pitchFamily="34" charset="-128"/>
          <a:cs typeface="ＭＳ Ｐゴシック" charset="0"/>
        </a:defRPr>
      </a:lvl3pPr>
      <a:lvl4pPr algn="ctr" defTabSz="1044575" rtl="0" eaLnBrk="0" fontAlgn="base" hangingPunct="0">
        <a:spcBef>
          <a:spcPct val="0"/>
        </a:spcBef>
        <a:spcAft>
          <a:spcPct val="0"/>
        </a:spcAft>
        <a:defRPr sz="10100">
          <a:solidFill>
            <a:schemeClr val="tx1"/>
          </a:solidFill>
          <a:latin typeface="Calibri" charset="0"/>
          <a:ea typeface="MS PGothic" panose="020B0600070205080204" pitchFamily="34" charset="-128"/>
          <a:cs typeface="ＭＳ Ｐゴシック" charset="0"/>
        </a:defRPr>
      </a:lvl4pPr>
      <a:lvl5pPr algn="ctr" defTabSz="1044575" rtl="0" eaLnBrk="0" fontAlgn="base" hangingPunct="0">
        <a:spcBef>
          <a:spcPct val="0"/>
        </a:spcBef>
        <a:spcAft>
          <a:spcPct val="0"/>
        </a:spcAft>
        <a:defRPr sz="10100">
          <a:solidFill>
            <a:schemeClr val="tx1"/>
          </a:solidFill>
          <a:latin typeface="Calibri" charset="0"/>
          <a:ea typeface="MS PGothic" panose="020B0600070205080204" pitchFamily="34" charset="-128"/>
          <a:cs typeface="ＭＳ Ｐゴシック" charset="0"/>
        </a:defRPr>
      </a:lvl5pPr>
      <a:lvl6pPr marL="457200" algn="ctr" defTabSz="1044575" rtl="0" fontAlgn="base">
        <a:spcBef>
          <a:spcPct val="0"/>
        </a:spcBef>
        <a:spcAft>
          <a:spcPct val="0"/>
        </a:spcAft>
        <a:defRPr sz="10100">
          <a:solidFill>
            <a:schemeClr val="tx1"/>
          </a:solidFill>
          <a:latin typeface="Calibri" charset="0"/>
          <a:ea typeface="ＭＳ Ｐゴシック" charset="0"/>
          <a:cs typeface="ＭＳ Ｐゴシック" charset="0"/>
        </a:defRPr>
      </a:lvl6pPr>
      <a:lvl7pPr marL="914400" algn="ctr" defTabSz="1044575" rtl="0" fontAlgn="base">
        <a:spcBef>
          <a:spcPct val="0"/>
        </a:spcBef>
        <a:spcAft>
          <a:spcPct val="0"/>
        </a:spcAft>
        <a:defRPr sz="10100">
          <a:solidFill>
            <a:schemeClr val="tx1"/>
          </a:solidFill>
          <a:latin typeface="Calibri" charset="0"/>
          <a:ea typeface="ＭＳ Ｐゴシック" charset="0"/>
          <a:cs typeface="ＭＳ Ｐゴシック" charset="0"/>
        </a:defRPr>
      </a:lvl7pPr>
      <a:lvl8pPr marL="1371600" algn="ctr" defTabSz="1044575" rtl="0" fontAlgn="base">
        <a:spcBef>
          <a:spcPct val="0"/>
        </a:spcBef>
        <a:spcAft>
          <a:spcPct val="0"/>
        </a:spcAft>
        <a:defRPr sz="10100">
          <a:solidFill>
            <a:schemeClr val="tx1"/>
          </a:solidFill>
          <a:latin typeface="Calibri" charset="0"/>
          <a:ea typeface="ＭＳ Ｐゴシック" charset="0"/>
          <a:cs typeface="ＭＳ Ｐゴシック" charset="0"/>
        </a:defRPr>
      </a:lvl8pPr>
      <a:lvl9pPr marL="1828800" algn="ctr" defTabSz="1044575" rtl="0" fontAlgn="base">
        <a:spcBef>
          <a:spcPct val="0"/>
        </a:spcBef>
        <a:spcAft>
          <a:spcPct val="0"/>
        </a:spcAft>
        <a:defRPr sz="10100">
          <a:solidFill>
            <a:schemeClr val="tx1"/>
          </a:solidFill>
          <a:latin typeface="Calibri" charset="0"/>
          <a:ea typeface="ＭＳ Ｐゴシック" charset="0"/>
          <a:cs typeface="ＭＳ Ｐゴシック" charset="0"/>
        </a:defRPr>
      </a:lvl9pPr>
    </p:titleStyle>
    <p:bodyStyle>
      <a:lvl1pPr marL="782638" indent="-782638" algn="l" defTabSz="1044575" rtl="0" eaLnBrk="0" fontAlgn="base" hangingPunct="0">
        <a:spcBef>
          <a:spcPct val="20000"/>
        </a:spcBef>
        <a:spcAft>
          <a:spcPct val="0"/>
        </a:spcAft>
        <a:buFont typeface="Arial" panose="020B0604020202020204" pitchFamily="34" charset="0"/>
        <a:buChar char="•"/>
        <a:defRPr sz="7300" kern="1200">
          <a:solidFill>
            <a:schemeClr val="tx1"/>
          </a:solidFill>
          <a:latin typeface="+mn-lt"/>
          <a:ea typeface="MS PGothic" panose="020B0600070205080204" pitchFamily="34" charset="-128"/>
          <a:cs typeface="ＭＳ Ｐゴシック" charset="0"/>
        </a:defRPr>
      </a:lvl1pPr>
      <a:lvl2pPr marL="1697038" indent="-652463" algn="l" defTabSz="1044575" rtl="0" eaLnBrk="0" fontAlgn="base" hangingPunct="0">
        <a:spcBef>
          <a:spcPct val="20000"/>
        </a:spcBef>
        <a:spcAft>
          <a:spcPct val="0"/>
        </a:spcAft>
        <a:buFont typeface="Arial" panose="020B0604020202020204" pitchFamily="34" charset="0"/>
        <a:buChar char="–"/>
        <a:defRPr sz="6400" kern="1200">
          <a:solidFill>
            <a:schemeClr val="tx1"/>
          </a:solidFill>
          <a:latin typeface="+mn-lt"/>
          <a:ea typeface="MS PGothic" panose="020B0600070205080204" pitchFamily="34" charset="-128"/>
          <a:cs typeface="+mn-cs"/>
        </a:defRPr>
      </a:lvl2pPr>
      <a:lvl3pPr marL="2611438" indent="-522288" algn="l" defTabSz="1044575" rtl="0" eaLnBrk="0" fontAlgn="base" hangingPunct="0">
        <a:spcBef>
          <a:spcPct val="20000"/>
        </a:spcBef>
        <a:spcAft>
          <a:spcPct val="0"/>
        </a:spcAft>
        <a:buFont typeface="Arial" panose="020B0604020202020204" pitchFamily="34" charset="0"/>
        <a:buChar char="•"/>
        <a:defRPr sz="5500" kern="1200">
          <a:solidFill>
            <a:schemeClr val="tx1"/>
          </a:solidFill>
          <a:latin typeface="+mn-lt"/>
          <a:ea typeface="MS PGothic" panose="020B0600070205080204" pitchFamily="34" charset="-128"/>
          <a:cs typeface="+mn-cs"/>
        </a:defRPr>
      </a:lvl3pPr>
      <a:lvl4pPr marL="3656013" indent="-522288" algn="l" defTabSz="1044575" rtl="0" eaLnBrk="0" fontAlgn="base" hangingPunct="0">
        <a:spcBef>
          <a:spcPct val="20000"/>
        </a:spcBef>
        <a:spcAft>
          <a:spcPct val="0"/>
        </a:spcAft>
        <a:buFont typeface="Arial" panose="020B0604020202020204" pitchFamily="34" charset="0"/>
        <a:buChar char="–"/>
        <a:defRPr sz="4600" kern="1200">
          <a:solidFill>
            <a:schemeClr val="tx1"/>
          </a:solidFill>
          <a:latin typeface="+mn-lt"/>
          <a:ea typeface="MS PGothic" panose="020B0600070205080204" pitchFamily="34" charset="-128"/>
          <a:cs typeface="+mn-cs"/>
        </a:defRPr>
      </a:lvl4pPr>
      <a:lvl5pPr marL="4702175" indent="-522288" algn="l" defTabSz="1044575" rtl="0" eaLnBrk="0" fontAlgn="base" hangingPunct="0">
        <a:spcBef>
          <a:spcPct val="20000"/>
        </a:spcBef>
        <a:spcAft>
          <a:spcPct val="0"/>
        </a:spcAft>
        <a:buFont typeface="Arial" panose="020B0604020202020204" pitchFamily="34" charset="0"/>
        <a:buChar char="»"/>
        <a:defRPr sz="4600" kern="1200">
          <a:solidFill>
            <a:schemeClr val="tx1"/>
          </a:solidFill>
          <a:latin typeface="+mn-lt"/>
          <a:ea typeface="MS PGothic" panose="020B0600070205080204" pitchFamily="34" charset="-128"/>
          <a:cs typeface="+mn-cs"/>
        </a:defRPr>
      </a:lvl5pPr>
      <a:lvl6pPr marL="5747621" indent="-522511" algn="l" defTabSz="1045022" rtl="0" eaLnBrk="1" latinLnBrk="0" hangingPunct="1">
        <a:spcBef>
          <a:spcPct val="20000"/>
        </a:spcBef>
        <a:buFont typeface="Arial"/>
        <a:buChar char="•"/>
        <a:defRPr sz="4600" kern="1200">
          <a:solidFill>
            <a:schemeClr val="tx1"/>
          </a:solidFill>
          <a:latin typeface="+mn-lt"/>
          <a:ea typeface="+mn-ea"/>
          <a:cs typeface="+mn-cs"/>
        </a:defRPr>
      </a:lvl6pPr>
      <a:lvl7pPr marL="6792643" indent="-522511" algn="l" defTabSz="1045022" rtl="0" eaLnBrk="1" latinLnBrk="0" hangingPunct="1">
        <a:spcBef>
          <a:spcPct val="20000"/>
        </a:spcBef>
        <a:buFont typeface="Arial"/>
        <a:buChar char="•"/>
        <a:defRPr sz="4600" kern="1200">
          <a:solidFill>
            <a:schemeClr val="tx1"/>
          </a:solidFill>
          <a:latin typeface="+mn-lt"/>
          <a:ea typeface="+mn-ea"/>
          <a:cs typeface="+mn-cs"/>
        </a:defRPr>
      </a:lvl7pPr>
      <a:lvl8pPr marL="7837665" indent="-522511" algn="l" defTabSz="1045022" rtl="0" eaLnBrk="1" latinLnBrk="0" hangingPunct="1">
        <a:spcBef>
          <a:spcPct val="20000"/>
        </a:spcBef>
        <a:buFont typeface="Arial"/>
        <a:buChar char="•"/>
        <a:defRPr sz="4600" kern="1200">
          <a:solidFill>
            <a:schemeClr val="tx1"/>
          </a:solidFill>
          <a:latin typeface="+mn-lt"/>
          <a:ea typeface="+mn-ea"/>
          <a:cs typeface="+mn-cs"/>
        </a:defRPr>
      </a:lvl8pPr>
      <a:lvl9pPr marL="8882687" indent="-522511" algn="l" defTabSz="1045022" rtl="0" eaLnBrk="1" latinLnBrk="0" hangingPunct="1">
        <a:spcBef>
          <a:spcPct val="20000"/>
        </a:spcBef>
        <a:buFont typeface="Arial"/>
        <a:buChar char="•"/>
        <a:defRPr sz="4600" kern="1200">
          <a:solidFill>
            <a:schemeClr val="tx1"/>
          </a:solidFill>
          <a:latin typeface="+mn-lt"/>
          <a:ea typeface="+mn-ea"/>
          <a:cs typeface="+mn-cs"/>
        </a:defRPr>
      </a:lvl9pPr>
    </p:bodyStyle>
    <p:otherStyle>
      <a:defPPr>
        <a:defRPr lang="en-US"/>
      </a:defPPr>
      <a:lvl1pPr marL="0" algn="l" defTabSz="1045022" rtl="0" eaLnBrk="1" latinLnBrk="0" hangingPunct="1">
        <a:defRPr sz="4100" kern="1200">
          <a:solidFill>
            <a:schemeClr val="tx1"/>
          </a:solidFill>
          <a:latin typeface="+mn-lt"/>
          <a:ea typeface="+mn-ea"/>
          <a:cs typeface="+mn-cs"/>
        </a:defRPr>
      </a:lvl1pPr>
      <a:lvl2pPr marL="1045022" algn="l" defTabSz="1045022" rtl="0" eaLnBrk="1" latinLnBrk="0" hangingPunct="1">
        <a:defRPr sz="4100" kern="1200">
          <a:solidFill>
            <a:schemeClr val="tx1"/>
          </a:solidFill>
          <a:latin typeface="+mn-lt"/>
          <a:ea typeface="+mn-ea"/>
          <a:cs typeface="+mn-cs"/>
        </a:defRPr>
      </a:lvl2pPr>
      <a:lvl3pPr marL="2090044" algn="l" defTabSz="1045022" rtl="0" eaLnBrk="1" latinLnBrk="0" hangingPunct="1">
        <a:defRPr sz="4100" kern="1200">
          <a:solidFill>
            <a:schemeClr val="tx1"/>
          </a:solidFill>
          <a:latin typeface="+mn-lt"/>
          <a:ea typeface="+mn-ea"/>
          <a:cs typeface="+mn-cs"/>
        </a:defRPr>
      </a:lvl3pPr>
      <a:lvl4pPr marL="3135066" algn="l" defTabSz="1045022" rtl="0" eaLnBrk="1" latinLnBrk="0" hangingPunct="1">
        <a:defRPr sz="4100" kern="1200">
          <a:solidFill>
            <a:schemeClr val="tx1"/>
          </a:solidFill>
          <a:latin typeface="+mn-lt"/>
          <a:ea typeface="+mn-ea"/>
          <a:cs typeface="+mn-cs"/>
        </a:defRPr>
      </a:lvl4pPr>
      <a:lvl5pPr marL="4180088" algn="l" defTabSz="1045022" rtl="0" eaLnBrk="1" latinLnBrk="0" hangingPunct="1">
        <a:defRPr sz="4100" kern="1200">
          <a:solidFill>
            <a:schemeClr val="tx1"/>
          </a:solidFill>
          <a:latin typeface="+mn-lt"/>
          <a:ea typeface="+mn-ea"/>
          <a:cs typeface="+mn-cs"/>
        </a:defRPr>
      </a:lvl5pPr>
      <a:lvl6pPr marL="5225110" algn="l" defTabSz="1045022" rtl="0" eaLnBrk="1" latinLnBrk="0" hangingPunct="1">
        <a:defRPr sz="4100" kern="1200">
          <a:solidFill>
            <a:schemeClr val="tx1"/>
          </a:solidFill>
          <a:latin typeface="+mn-lt"/>
          <a:ea typeface="+mn-ea"/>
          <a:cs typeface="+mn-cs"/>
        </a:defRPr>
      </a:lvl6pPr>
      <a:lvl7pPr marL="6270132" algn="l" defTabSz="1045022" rtl="0" eaLnBrk="1" latinLnBrk="0" hangingPunct="1">
        <a:defRPr sz="4100" kern="1200">
          <a:solidFill>
            <a:schemeClr val="tx1"/>
          </a:solidFill>
          <a:latin typeface="+mn-lt"/>
          <a:ea typeface="+mn-ea"/>
          <a:cs typeface="+mn-cs"/>
        </a:defRPr>
      </a:lvl7pPr>
      <a:lvl8pPr marL="7315154" algn="l" defTabSz="1045022" rtl="0" eaLnBrk="1" latinLnBrk="0" hangingPunct="1">
        <a:defRPr sz="4100" kern="1200">
          <a:solidFill>
            <a:schemeClr val="tx1"/>
          </a:solidFill>
          <a:latin typeface="+mn-lt"/>
          <a:ea typeface="+mn-ea"/>
          <a:cs typeface="+mn-cs"/>
        </a:defRPr>
      </a:lvl8pPr>
      <a:lvl9pPr marL="8360176" algn="l" defTabSz="1045022" rtl="0" eaLnBrk="1" latinLnBrk="0" hangingPunct="1">
        <a:defRPr sz="4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iagram&#10;&#10;Description automatically generated">
            <a:extLst>
              <a:ext uri="{FF2B5EF4-FFF2-40B4-BE49-F238E27FC236}">
                <a16:creationId xmlns:a16="http://schemas.microsoft.com/office/drawing/2014/main" id="{D0C0436E-4FDF-4E61-8325-1F2A29225B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23406100"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932F4B8-1F18-4F5F-B458-9C3712944757}"/>
              </a:ext>
            </a:extLst>
          </p:cNvPr>
          <p:cNvSpPr txBox="1"/>
          <p:nvPr/>
        </p:nvSpPr>
        <p:spPr>
          <a:xfrm>
            <a:off x="3341077" y="6414231"/>
            <a:ext cx="9108831" cy="1919756"/>
          </a:xfrm>
          <a:prstGeom prst="rect">
            <a:avLst/>
          </a:prstGeom>
          <a:noFill/>
        </p:spPr>
        <p:txBody>
          <a:bodyPr wrap="square" rtlCol="0">
            <a:spAutoFit/>
          </a:bodyPr>
          <a:lstStyle/>
          <a:p>
            <a:pPr>
              <a:lnSpc>
                <a:spcPts val="14000"/>
              </a:lnSpc>
            </a:pPr>
            <a:r>
              <a:rPr lang="en-AU" sz="12500" dirty="0">
                <a:solidFill>
                  <a:srgbClr val="33392B"/>
                </a:solidFill>
                <a:latin typeface="Nexa Bold" panose="02000000000000000000" pitchFamily="50" charset="0"/>
              </a:rPr>
              <a:t>Words </a:t>
            </a:r>
          </a:p>
        </p:txBody>
      </p:sp>
      <p:sp>
        <p:nvSpPr>
          <p:cNvPr id="4" name="TextBox 3">
            <a:extLst>
              <a:ext uri="{FF2B5EF4-FFF2-40B4-BE49-F238E27FC236}">
                <a16:creationId xmlns:a16="http://schemas.microsoft.com/office/drawing/2014/main" id="{330D571D-BA3B-4BD3-8A3B-E8A38B2DD0B8}"/>
              </a:ext>
            </a:extLst>
          </p:cNvPr>
          <p:cNvSpPr txBox="1"/>
          <p:nvPr/>
        </p:nvSpPr>
        <p:spPr>
          <a:xfrm>
            <a:off x="4571999" y="7900616"/>
            <a:ext cx="9108831" cy="1919756"/>
          </a:xfrm>
          <a:prstGeom prst="rect">
            <a:avLst/>
          </a:prstGeom>
          <a:noFill/>
        </p:spPr>
        <p:txBody>
          <a:bodyPr wrap="square" rtlCol="0">
            <a:spAutoFit/>
          </a:bodyPr>
          <a:lstStyle/>
          <a:p>
            <a:pPr>
              <a:lnSpc>
                <a:spcPts val="14000"/>
              </a:lnSpc>
            </a:pPr>
            <a:r>
              <a:rPr lang="en-AU" sz="12500" dirty="0">
                <a:solidFill>
                  <a:srgbClr val="33392B"/>
                </a:solidFill>
                <a:latin typeface="Nexa Bold" panose="02000000000000000000" pitchFamily="50" charset="0"/>
              </a:rPr>
              <a:t>to Live By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7548909D-405C-4C83-BAA5-0031D50CB45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588" y="0"/>
            <a:ext cx="23406100"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DED3D50-64DA-4010-9226-5342098BBD15}"/>
              </a:ext>
            </a:extLst>
          </p:cNvPr>
          <p:cNvSpPr txBox="1"/>
          <p:nvPr/>
        </p:nvSpPr>
        <p:spPr>
          <a:xfrm>
            <a:off x="621792" y="402336"/>
            <a:ext cx="14813280" cy="2000548"/>
          </a:xfrm>
          <a:prstGeom prst="rect">
            <a:avLst/>
          </a:prstGeom>
          <a:noFill/>
        </p:spPr>
        <p:txBody>
          <a:bodyPr wrap="square" rtlCol="0">
            <a:spAutoFit/>
          </a:bodyPr>
          <a:lstStyle/>
          <a:p>
            <a:r>
              <a:rPr lang="en-AU" sz="8800" dirty="0">
                <a:latin typeface="Gotham Bold" panose="02000803030000020004" pitchFamily="2" charset="0"/>
              </a:rPr>
              <a:t>2 Corinthians 5:4-7</a:t>
            </a:r>
          </a:p>
          <a:p>
            <a:r>
              <a:rPr lang="en-AU" sz="3600" i="1" dirty="0"/>
              <a:t>New Living Translation</a:t>
            </a:r>
          </a:p>
        </p:txBody>
      </p:sp>
      <p:cxnSp>
        <p:nvCxnSpPr>
          <p:cNvPr id="4" name="Straight Connector 3">
            <a:extLst>
              <a:ext uri="{FF2B5EF4-FFF2-40B4-BE49-F238E27FC236}">
                <a16:creationId xmlns:a16="http://schemas.microsoft.com/office/drawing/2014/main" id="{1C0FECE3-D1FA-427E-A619-FDEA008A7101}"/>
              </a:ext>
            </a:extLst>
          </p:cNvPr>
          <p:cNvCxnSpPr>
            <a:cxnSpLocks/>
          </p:cNvCxnSpPr>
          <p:nvPr/>
        </p:nvCxnSpPr>
        <p:spPr>
          <a:xfrm>
            <a:off x="786384" y="2670048"/>
            <a:ext cx="21762720" cy="0"/>
          </a:xfrm>
          <a:prstGeom prst="line">
            <a:avLst/>
          </a:prstGeom>
          <a:ln w="50800"/>
        </p:spPr>
        <p:style>
          <a:lnRef idx="2">
            <a:schemeClr val="dk1"/>
          </a:lnRef>
          <a:fillRef idx="0">
            <a:schemeClr val="dk1"/>
          </a:fillRef>
          <a:effectRef idx="1">
            <a:schemeClr val="dk1"/>
          </a:effectRef>
          <a:fontRef idx="minor">
            <a:schemeClr val="tx1"/>
          </a:fontRef>
        </p:style>
      </p:cxnSp>
      <p:sp>
        <p:nvSpPr>
          <p:cNvPr id="5" name="TextBox 4">
            <a:extLst>
              <a:ext uri="{FF2B5EF4-FFF2-40B4-BE49-F238E27FC236}">
                <a16:creationId xmlns:a16="http://schemas.microsoft.com/office/drawing/2014/main" id="{8ABEDA44-F85C-4F70-BD30-B6CA6BF489A0}"/>
              </a:ext>
            </a:extLst>
          </p:cNvPr>
          <p:cNvSpPr txBox="1"/>
          <p:nvPr/>
        </p:nvSpPr>
        <p:spPr>
          <a:xfrm>
            <a:off x="786384" y="3244131"/>
            <a:ext cx="21762720" cy="9387185"/>
          </a:xfrm>
          <a:prstGeom prst="rect">
            <a:avLst/>
          </a:prstGeom>
          <a:noFill/>
        </p:spPr>
        <p:txBody>
          <a:bodyPr wrap="square" rtlCol="0">
            <a:spAutoFit/>
          </a:bodyPr>
          <a:lstStyle/>
          <a:p>
            <a:pPr>
              <a:spcAft>
                <a:spcPts val="1200"/>
              </a:spcAft>
            </a:pPr>
            <a:r>
              <a:rPr lang="en-AU" sz="6600" b="1" dirty="0">
                <a:solidFill>
                  <a:srgbClr val="000000"/>
                </a:solidFill>
                <a:latin typeface="+mn-lt"/>
              </a:rPr>
              <a:t>For while we are in this tent, we groan and are burdened, because we do not wish to be unclothed but to be clothed instead with our heavenly dwelling, so that what is mortal may be swallowed up by life. Now the one who has fashioned us for this very purpose is God, who has given us the Spirit as a deposit, guaranteeing what is to come.</a:t>
            </a:r>
          </a:p>
          <a:p>
            <a:pPr algn="l"/>
            <a:r>
              <a:rPr lang="en-AU" sz="6600" b="1" dirty="0">
                <a:solidFill>
                  <a:srgbClr val="000000"/>
                </a:solidFill>
                <a:latin typeface="+mn-lt"/>
              </a:rPr>
              <a:t>Therefore we are always confident and know that as long as we are at home in the body we are away from the Lord. For we live by faith, not by sight.</a:t>
            </a:r>
          </a:p>
        </p:txBody>
      </p:sp>
    </p:spTree>
    <p:extLst>
      <p:ext uri="{BB962C8B-B14F-4D97-AF65-F5344CB8AC3E}">
        <p14:creationId xmlns:p14="http://schemas.microsoft.com/office/powerpoint/2010/main" val="1855395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 picture containing text, flower, plant&#10;&#10;Description automatically generated">
            <a:extLst>
              <a:ext uri="{FF2B5EF4-FFF2-40B4-BE49-F238E27FC236}">
                <a16:creationId xmlns:a16="http://schemas.microsoft.com/office/drawing/2014/main" id="{EA6D2070-A00E-4E43-B94D-CD43F5B149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23406100"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C800307-6571-45DF-8C70-81BE23F0E962}"/>
              </a:ext>
            </a:extLst>
          </p:cNvPr>
          <p:cNvSpPr txBox="1"/>
          <p:nvPr/>
        </p:nvSpPr>
        <p:spPr>
          <a:xfrm>
            <a:off x="4974336" y="2889504"/>
            <a:ext cx="15087600" cy="2215991"/>
          </a:xfrm>
          <a:prstGeom prst="rect">
            <a:avLst/>
          </a:prstGeom>
          <a:noFill/>
        </p:spPr>
        <p:txBody>
          <a:bodyPr wrap="square" rtlCol="0">
            <a:spAutoFit/>
          </a:bodyPr>
          <a:lstStyle/>
          <a:p>
            <a:pPr algn="ctr"/>
            <a:r>
              <a:rPr lang="en-AU" sz="13800" dirty="0">
                <a:latin typeface="Gotham Bold" panose="02000803030000020004" pitchFamily="2" charset="0"/>
              </a:rPr>
              <a:t>A Spirit of…</a:t>
            </a:r>
          </a:p>
        </p:txBody>
      </p:sp>
      <p:sp>
        <p:nvSpPr>
          <p:cNvPr id="4" name="TextBox 3">
            <a:extLst>
              <a:ext uri="{FF2B5EF4-FFF2-40B4-BE49-F238E27FC236}">
                <a16:creationId xmlns:a16="http://schemas.microsoft.com/office/drawing/2014/main" id="{F7FD1020-FAFB-4D0C-B0CD-096CC124980A}"/>
              </a:ext>
            </a:extLst>
          </p:cNvPr>
          <p:cNvSpPr txBox="1"/>
          <p:nvPr/>
        </p:nvSpPr>
        <p:spPr>
          <a:xfrm>
            <a:off x="6236208" y="1959019"/>
            <a:ext cx="11722608" cy="9248686"/>
          </a:xfrm>
          <a:prstGeom prst="rect">
            <a:avLst/>
          </a:prstGeom>
          <a:noFill/>
        </p:spPr>
        <p:txBody>
          <a:bodyPr wrap="square" rtlCol="0">
            <a:spAutoFit/>
          </a:bodyPr>
          <a:lstStyle/>
          <a:p>
            <a:pPr algn="ctr"/>
            <a:r>
              <a:rPr lang="en-AU" sz="59500" dirty="0">
                <a:latin typeface="Quick Signature Personal Use" pitchFamily="50" charset="0"/>
              </a:rPr>
              <a:t>Power</a:t>
            </a:r>
          </a:p>
        </p:txBody>
      </p:sp>
    </p:spTree>
    <p:extLst>
      <p:ext uri="{BB962C8B-B14F-4D97-AF65-F5344CB8AC3E}">
        <p14:creationId xmlns:p14="http://schemas.microsoft.com/office/powerpoint/2010/main" val="1277723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7548909D-405C-4C83-BAA5-0031D50CB45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588" y="0"/>
            <a:ext cx="23406100"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DED3D50-64DA-4010-9226-5342098BBD15}"/>
              </a:ext>
            </a:extLst>
          </p:cNvPr>
          <p:cNvSpPr txBox="1"/>
          <p:nvPr/>
        </p:nvSpPr>
        <p:spPr>
          <a:xfrm>
            <a:off x="621792" y="402336"/>
            <a:ext cx="14813280" cy="2000548"/>
          </a:xfrm>
          <a:prstGeom prst="rect">
            <a:avLst/>
          </a:prstGeom>
          <a:noFill/>
        </p:spPr>
        <p:txBody>
          <a:bodyPr wrap="square" rtlCol="0">
            <a:spAutoFit/>
          </a:bodyPr>
          <a:lstStyle/>
          <a:p>
            <a:r>
              <a:rPr lang="en-AU" sz="8800" dirty="0">
                <a:latin typeface="Gotham Bold" panose="02000803030000020004" pitchFamily="2" charset="0"/>
              </a:rPr>
              <a:t>Acts 1:8</a:t>
            </a:r>
          </a:p>
          <a:p>
            <a:r>
              <a:rPr lang="en-AU" sz="3600" i="1" dirty="0"/>
              <a:t>New Living Translation</a:t>
            </a:r>
          </a:p>
        </p:txBody>
      </p:sp>
      <p:cxnSp>
        <p:nvCxnSpPr>
          <p:cNvPr id="4" name="Straight Connector 3">
            <a:extLst>
              <a:ext uri="{FF2B5EF4-FFF2-40B4-BE49-F238E27FC236}">
                <a16:creationId xmlns:a16="http://schemas.microsoft.com/office/drawing/2014/main" id="{1C0FECE3-D1FA-427E-A619-FDEA008A7101}"/>
              </a:ext>
            </a:extLst>
          </p:cNvPr>
          <p:cNvCxnSpPr>
            <a:cxnSpLocks/>
          </p:cNvCxnSpPr>
          <p:nvPr/>
        </p:nvCxnSpPr>
        <p:spPr>
          <a:xfrm>
            <a:off x="786384" y="2670048"/>
            <a:ext cx="21762720" cy="0"/>
          </a:xfrm>
          <a:prstGeom prst="line">
            <a:avLst/>
          </a:prstGeom>
          <a:ln w="50800"/>
        </p:spPr>
        <p:style>
          <a:lnRef idx="2">
            <a:schemeClr val="dk1"/>
          </a:lnRef>
          <a:fillRef idx="0">
            <a:schemeClr val="dk1"/>
          </a:fillRef>
          <a:effectRef idx="1">
            <a:schemeClr val="dk1"/>
          </a:effectRef>
          <a:fontRef idx="minor">
            <a:schemeClr val="tx1"/>
          </a:fontRef>
        </p:style>
      </p:cxnSp>
      <p:sp>
        <p:nvSpPr>
          <p:cNvPr id="5" name="TextBox 4">
            <a:extLst>
              <a:ext uri="{FF2B5EF4-FFF2-40B4-BE49-F238E27FC236}">
                <a16:creationId xmlns:a16="http://schemas.microsoft.com/office/drawing/2014/main" id="{8ABEDA44-F85C-4F70-BD30-B6CA6BF489A0}"/>
              </a:ext>
            </a:extLst>
          </p:cNvPr>
          <p:cNvSpPr txBox="1"/>
          <p:nvPr/>
        </p:nvSpPr>
        <p:spPr>
          <a:xfrm>
            <a:off x="786384" y="3244131"/>
            <a:ext cx="21762720" cy="4657878"/>
          </a:xfrm>
          <a:prstGeom prst="rect">
            <a:avLst/>
          </a:prstGeom>
          <a:noFill/>
        </p:spPr>
        <p:txBody>
          <a:bodyPr wrap="square" rtlCol="0">
            <a:spAutoFit/>
          </a:bodyPr>
          <a:lstStyle/>
          <a:p>
            <a:pPr>
              <a:lnSpc>
                <a:spcPct val="114000"/>
              </a:lnSpc>
              <a:spcAft>
                <a:spcPts val="2400"/>
              </a:spcAft>
            </a:pPr>
            <a:r>
              <a:rPr lang="en-US" sz="6600" b="1" i="0" dirty="0">
                <a:solidFill>
                  <a:srgbClr val="000000"/>
                </a:solidFill>
                <a:effectLst/>
                <a:latin typeface="+mn-lt"/>
              </a:rPr>
              <a:t>But you will receive power when the Holy Spirit comes upon you. And you will be my witnesses, telling people about me everywhere—in Jerusalem, throughout Judea, in Samaria, and to the ends of the earth.”</a:t>
            </a:r>
            <a:endParaRPr lang="en-AU" sz="49600" b="1" u="sng" dirty="0">
              <a:latin typeface="+mn-lt"/>
            </a:endParaRPr>
          </a:p>
        </p:txBody>
      </p:sp>
    </p:spTree>
    <p:extLst>
      <p:ext uri="{BB962C8B-B14F-4D97-AF65-F5344CB8AC3E}">
        <p14:creationId xmlns:p14="http://schemas.microsoft.com/office/powerpoint/2010/main" val="615749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 picture containing text, flower, plant&#10;&#10;Description automatically generated">
            <a:extLst>
              <a:ext uri="{FF2B5EF4-FFF2-40B4-BE49-F238E27FC236}">
                <a16:creationId xmlns:a16="http://schemas.microsoft.com/office/drawing/2014/main" id="{EA6D2070-A00E-4E43-B94D-CD43F5B149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23406100"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C800307-6571-45DF-8C70-81BE23F0E962}"/>
              </a:ext>
            </a:extLst>
          </p:cNvPr>
          <p:cNvSpPr txBox="1"/>
          <p:nvPr/>
        </p:nvSpPr>
        <p:spPr>
          <a:xfrm>
            <a:off x="4974336" y="2889504"/>
            <a:ext cx="15087600" cy="2215991"/>
          </a:xfrm>
          <a:prstGeom prst="rect">
            <a:avLst/>
          </a:prstGeom>
          <a:noFill/>
        </p:spPr>
        <p:txBody>
          <a:bodyPr wrap="square" rtlCol="0">
            <a:spAutoFit/>
          </a:bodyPr>
          <a:lstStyle/>
          <a:p>
            <a:pPr algn="ctr"/>
            <a:r>
              <a:rPr lang="en-AU" sz="13800" dirty="0">
                <a:latin typeface="Gotham Bold" panose="02000803030000020004" pitchFamily="2" charset="0"/>
              </a:rPr>
              <a:t>A Spirit of…</a:t>
            </a:r>
          </a:p>
        </p:txBody>
      </p:sp>
      <p:sp>
        <p:nvSpPr>
          <p:cNvPr id="4" name="TextBox 3">
            <a:extLst>
              <a:ext uri="{FF2B5EF4-FFF2-40B4-BE49-F238E27FC236}">
                <a16:creationId xmlns:a16="http://schemas.microsoft.com/office/drawing/2014/main" id="{F7FD1020-FAFB-4D0C-B0CD-096CC124980A}"/>
              </a:ext>
            </a:extLst>
          </p:cNvPr>
          <p:cNvSpPr txBox="1"/>
          <p:nvPr/>
        </p:nvSpPr>
        <p:spPr>
          <a:xfrm>
            <a:off x="6236208" y="1959019"/>
            <a:ext cx="11722608" cy="9248686"/>
          </a:xfrm>
          <a:prstGeom prst="rect">
            <a:avLst/>
          </a:prstGeom>
          <a:noFill/>
        </p:spPr>
        <p:txBody>
          <a:bodyPr wrap="square" rtlCol="0">
            <a:spAutoFit/>
          </a:bodyPr>
          <a:lstStyle/>
          <a:p>
            <a:pPr algn="ctr"/>
            <a:r>
              <a:rPr lang="en-AU" sz="59500" dirty="0">
                <a:latin typeface="Quick Signature Personal Use" pitchFamily="50" charset="0"/>
              </a:rPr>
              <a:t>Love</a:t>
            </a:r>
          </a:p>
        </p:txBody>
      </p:sp>
    </p:spTree>
    <p:extLst>
      <p:ext uri="{BB962C8B-B14F-4D97-AF65-F5344CB8AC3E}">
        <p14:creationId xmlns:p14="http://schemas.microsoft.com/office/powerpoint/2010/main" val="3171725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 picture containing text, flower, plant&#10;&#10;Description automatically generated">
            <a:extLst>
              <a:ext uri="{FF2B5EF4-FFF2-40B4-BE49-F238E27FC236}">
                <a16:creationId xmlns:a16="http://schemas.microsoft.com/office/drawing/2014/main" id="{EA6D2070-A00E-4E43-B94D-CD43F5B149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23406100"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BC3C5F4-12B9-468C-89F1-5F276CE6A007}"/>
              </a:ext>
            </a:extLst>
          </p:cNvPr>
          <p:cNvSpPr txBox="1"/>
          <p:nvPr/>
        </p:nvSpPr>
        <p:spPr>
          <a:xfrm>
            <a:off x="4705350" y="2076450"/>
            <a:ext cx="16383000" cy="8710077"/>
          </a:xfrm>
          <a:prstGeom prst="rect">
            <a:avLst/>
          </a:prstGeom>
          <a:noFill/>
        </p:spPr>
        <p:txBody>
          <a:bodyPr wrap="square" rtlCol="0">
            <a:spAutoFit/>
          </a:bodyPr>
          <a:lstStyle/>
          <a:p>
            <a:pPr algn="ctr"/>
            <a:r>
              <a:rPr lang="en-AU" sz="8800" dirty="0">
                <a:solidFill>
                  <a:srgbClr val="000000"/>
                </a:solidFill>
                <a:effectLst/>
                <a:latin typeface="Nexa Bold" panose="02000000000000000000" pitchFamily="50" charset="0"/>
                <a:ea typeface="Calibri" panose="020F0502020204030204" pitchFamily="34" charset="0"/>
                <a:cs typeface="Calibri" panose="020F0502020204030204" pitchFamily="34" charset="0"/>
              </a:rPr>
              <a:t>“Power divorced from love quickly becomes destructive… Love without power can degenerate into wishy-washy sentimentality.”  </a:t>
            </a:r>
          </a:p>
          <a:p>
            <a:pPr algn="ctr"/>
            <a:endParaRPr lang="en-AU" sz="6000" dirty="0">
              <a:solidFill>
                <a:srgbClr val="000000"/>
              </a:solidFill>
              <a:ea typeface="Calibri" panose="020F0502020204030204" pitchFamily="34" charset="0"/>
              <a:cs typeface="Calibri" panose="020F0502020204030204" pitchFamily="34" charset="0"/>
            </a:endParaRPr>
          </a:p>
          <a:p>
            <a:pPr algn="ctr"/>
            <a:r>
              <a:rPr lang="en-AU" sz="6000" dirty="0">
                <a:solidFill>
                  <a:srgbClr val="000000"/>
                </a:solidFill>
                <a:ea typeface="Calibri" panose="020F0502020204030204" pitchFamily="34" charset="0"/>
                <a:cs typeface="Calibri" panose="020F0502020204030204" pitchFamily="34" charset="0"/>
              </a:rPr>
              <a:t>Tom Wright, </a:t>
            </a:r>
            <a:r>
              <a:rPr lang="en-AU" sz="6000" i="1" dirty="0">
                <a:solidFill>
                  <a:srgbClr val="000000"/>
                </a:solidFill>
                <a:ea typeface="Calibri" panose="020F0502020204030204" pitchFamily="34" charset="0"/>
                <a:cs typeface="Calibri" panose="020F0502020204030204" pitchFamily="34" charset="0"/>
              </a:rPr>
              <a:t>Paul </a:t>
            </a:r>
            <a:r>
              <a:rPr lang="en-AU" sz="60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 Everyone</a:t>
            </a:r>
            <a:r>
              <a:rPr lang="en-AU" sz="6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2004</a:t>
            </a:r>
            <a:endParaRPr lang="en-AU" sz="6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38286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7548909D-405C-4C83-BAA5-0031D50CB45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588" y="0"/>
            <a:ext cx="23406100"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DED3D50-64DA-4010-9226-5342098BBD15}"/>
              </a:ext>
            </a:extLst>
          </p:cNvPr>
          <p:cNvSpPr txBox="1"/>
          <p:nvPr/>
        </p:nvSpPr>
        <p:spPr>
          <a:xfrm>
            <a:off x="621792" y="402336"/>
            <a:ext cx="14813280" cy="2000548"/>
          </a:xfrm>
          <a:prstGeom prst="rect">
            <a:avLst/>
          </a:prstGeom>
          <a:noFill/>
        </p:spPr>
        <p:txBody>
          <a:bodyPr wrap="square" rtlCol="0">
            <a:spAutoFit/>
          </a:bodyPr>
          <a:lstStyle/>
          <a:p>
            <a:r>
              <a:rPr lang="en-AU" sz="8800" dirty="0">
                <a:latin typeface="Gotham Bold" panose="02000803030000020004" pitchFamily="2" charset="0"/>
              </a:rPr>
              <a:t>1 Corinthians 13:1-3</a:t>
            </a:r>
          </a:p>
          <a:p>
            <a:r>
              <a:rPr lang="en-AU" sz="3600" i="1" dirty="0"/>
              <a:t>New Living Translation</a:t>
            </a:r>
          </a:p>
        </p:txBody>
      </p:sp>
      <p:cxnSp>
        <p:nvCxnSpPr>
          <p:cNvPr id="4" name="Straight Connector 3">
            <a:extLst>
              <a:ext uri="{FF2B5EF4-FFF2-40B4-BE49-F238E27FC236}">
                <a16:creationId xmlns:a16="http://schemas.microsoft.com/office/drawing/2014/main" id="{1C0FECE3-D1FA-427E-A619-FDEA008A7101}"/>
              </a:ext>
            </a:extLst>
          </p:cNvPr>
          <p:cNvCxnSpPr>
            <a:cxnSpLocks/>
          </p:cNvCxnSpPr>
          <p:nvPr/>
        </p:nvCxnSpPr>
        <p:spPr>
          <a:xfrm>
            <a:off x="786384" y="2670048"/>
            <a:ext cx="21762720" cy="0"/>
          </a:xfrm>
          <a:prstGeom prst="line">
            <a:avLst/>
          </a:prstGeom>
          <a:ln w="50800"/>
        </p:spPr>
        <p:style>
          <a:lnRef idx="2">
            <a:schemeClr val="dk1"/>
          </a:lnRef>
          <a:fillRef idx="0">
            <a:schemeClr val="dk1"/>
          </a:fillRef>
          <a:effectRef idx="1">
            <a:schemeClr val="dk1"/>
          </a:effectRef>
          <a:fontRef idx="minor">
            <a:schemeClr val="tx1"/>
          </a:fontRef>
        </p:style>
      </p:cxnSp>
      <p:sp>
        <p:nvSpPr>
          <p:cNvPr id="5" name="TextBox 4">
            <a:extLst>
              <a:ext uri="{FF2B5EF4-FFF2-40B4-BE49-F238E27FC236}">
                <a16:creationId xmlns:a16="http://schemas.microsoft.com/office/drawing/2014/main" id="{8ABEDA44-F85C-4F70-BD30-B6CA6BF489A0}"/>
              </a:ext>
            </a:extLst>
          </p:cNvPr>
          <p:cNvSpPr txBox="1"/>
          <p:nvPr/>
        </p:nvSpPr>
        <p:spPr>
          <a:xfrm>
            <a:off x="786384" y="3244131"/>
            <a:ext cx="21762720" cy="9289402"/>
          </a:xfrm>
          <a:prstGeom prst="rect">
            <a:avLst/>
          </a:prstGeom>
          <a:noFill/>
        </p:spPr>
        <p:txBody>
          <a:bodyPr wrap="square" rtlCol="0">
            <a:spAutoFit/>
          </a:bodyPr>
          <a:lstStyle/>
          <a:p>
            <a:pPr>
              <a:lnSpc>
                <a:spcPct val="114000"/>
              </a:lnSpc>
              <a:spcAft>
                <a:spcPts val="2400"/>
              </a:spcAft>
            </a:pPr>
            <a:r>
              <a:rPr lang="en-AU" sz="6600" b="1" dirty="0">
                <a:solidFill>
                  <a:srgbClr val="000000"/>
                </a:solidFill>
                <a:effectLst/>
                <a:latin typeface="Calibri" panose="020F0502020204030204" pitchFamily="34" charset="0"/>
                <a:ea typeface="Calibri" panose="020F0502020204030204" pitchFamily="34" charset="0"/>
              </a:rPr>
              <a:t>If I could speak all the languages of earth and of angels, but didn’t love others, I would only be a noisy gong or a clanging cymbal. </a:t>
            </a:r>
            <a:r>
              <a:rPr lang="en-AU" sz="6600" b="1" dirty="0">
                <a:effectLst/>
              </a:rPr>
              <a:t>If I had the gift of prophecy, and if I understood all of God’s secret plans and possessed all knowledge, and if I had such faith that I could move mountains, but didn’t love others, I would be nothing. If I gave everything I have to the poor and even sacrificed my body, I could boast about it; but if I didn’t love others, I would have gained nothing.</a:t>
            </a:r>
            <a:endParaRPr lang="en-AU" sz="6600" b="1" u="sng" dirty="0">
              <a:latin typeface="+mn-lt"/>
            </a:endParaRPr>
          </a:p>
        </p:txBody>
      </p:sp>
    </p:spTree>
    <p:extLst>
      <p:ext uri="{BB962C8B-B14F-4D97-AF65-F5344CB8AC3E}">
        <p14:creationId xmlns:p14="http://schemas.microsoft.com/office/powerpoint/2010/main" val="1719421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 picture containing text, flower, plant&#10;&#10;Description automatically generated">
            <a:extLst>
              <a:ext uri="{FF2B5EF4-FFF2-40B4-BE49-F238E27FC236}">
                <a16:creationId xmlns:a16="http://schemas.microsoft.com/office/drawing/2014/main" id="{EA6D2070-A00E-4E43-B94D-CD43F5B149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23406100"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C800307-6571-45DF-8C70-81BE23F0E962}"/>
              </a:ext>
            </a:extLst>
          </p:cNvPr>
          <p:cNvSpPr txBox="1"/>
          <p:nvPr/>
        </p:nvSpPr>
        <p:spPr>
          <a:xfrm>
            <a:off x="4974336" y="2889504"/>
            <a:ext cx="15087600" cy="2215991"/>
          </a:xfrm>
          <a:prstGeom prst="rect">
            <a:avLst/>
          </a:prstGeom>
          <a:noFill/>
        </p:spPr>
        <p:txBody>
          <a:bodyPr wrap="square" rtlCol="0">
            <a:spAutoFit/>
          </a:bodyPr>
          <a:lstStyle/>
          <a:p>
            <a:pPr algn="ctr"/>
            <a:r>
              <a:rPr lang="en-AU" sz="13800" dirty="0">
                <a:latin typeface="Gotham Bold" panose="02000803030000020004" pitchFamily="2" charset="0"/>
              </a:rPr>
              <a:t>A Spirit of…</a:t>
            </a:r>
          </a:p>
        </p:txBody>
      </p:sp>
      <p:sp>
        <p:nvSpPr>
          <p:cNvPr id="4" name="TextBox 3">
            <a:extLst>
              <a:ext uri="{FF2B5EF4-FFF2-40B4-BE49-F238E27FC236}">
                <a16:creationId xmlns:a16="http://schemas.microsoft.com/office/drawing/2014/main" id="{F7FD1020-FAFB-4D0C-B0CD-096CC124980A}"/>
              </a:ext>
            </a:extLst>
          </p:cNvPr>
          <p:cNvSpPr txBox="1"/>
          <p:nvPr/>
        </p:nvSpPr>
        <p:spPr>
          <a:xfrm>
            <a:off x="3588639" y="3971435"/>
            <a:ext cx="17858994" cy="6447919"/>
          </a:xfrm>
          <a:prstGeom prst="rect">
            <a:avLst/>
          </a:prstGeom>
          <a:noFill/>
        </p:spPr>
        <p:txBody>
          <a:bodyPr wrap="square" rtlCol="0">
            <a:spAutoFit/>
          </a:bodyPr>
          <a:lstStyle/>
          <a:p>
            <a:pPr algn="ctr"/>
            <a:r>
              <a:rPr lang="en-AU" sz="41300" dirty="0">
                <a:latin typeface="Quick Signature Personal Use" pitchFamily="50" charset="0"/>
              </a:rPr>
              <a:t>Self-Discipline</a:t>
            </a:r>
          </a:p>
        </p:txBody>
      </p:sp>
    </p:spTree>
    <p:extLst>
      <p:ext uri="{BB962C8B-B14F-4D97-AF65-F5344CB8AC3E}">
        <p14:creationId xmlns:p14="http://schemas.microsoft.com/office/powerpoint/2010/main" val="3442506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7548909D-405C-4C83-BAA5-0031D50CB45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588" y="0"/>
            <a:ext cx="23406100"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DED3D50-64DA-4010-9226-5342098BBD15}"/>
              </a:ext>
            </a:extLst>
          </p:cNvPr>
          <p:cNvSpPr txBox="1"/>
          <p:nvPr/>
        </p:nvSpPr>
        <p:spPr>
          <a:xfrm>
            <a:off x="621792" y="402336"/>
            <a:ext cx="14813280" cy="2000548"/>
          </a:xfrm>
          <a:prstGeom prst="rect">
            <a:avLst/>
          </a:prstGeom>
          <a:noFill/>
        </p:spPr>
        <p:txBody>
          <a:bodyPr wrap="square" rtlCol="0">
            <a:spAutoFit/>
          </a:bodyPr>
          <a:lstStyle/>
          <a:p>
            <a:r>
              <a:rPr lang="en-AU" sz="8800" dirty="0">
                <a:latin typeface="Gotham Bold" panose="02000803030000020004" pitchFamily="2" charset="0"/>
              </a:rPr>
              <a:t>Matthew 5:38-45a</a:t>
            </a:r>
          </a:p>
          <a:p>
            <a:r>
              <a:rPr lang="en-AU" sz="3600" i="1" dirty="0"/>
              <a:t>New Living Translation</a:t>
            </a:r>
          </a:p>
        </p:txBody>
      </p:sp>
      <p:cxnSp>
        <p:nvCxnSpPr>
          <p:cNvPr id="4" name="Straight Connector 3">
            <a:extLst>
              <a:ext uri="{FF2B5EF4-FFF2-40B4-BE49-F238E27FC236}">
                <a16:creationId xmlns:a16="http://schemas.microsoft.com/office/drawing/2014/main" id="{1C0FECE3-D1FA-427E-A619-FDEA008A7101}"/>
              </a:ext>
            </a:extLst>
          </p:cNvPr>
          <p:cNvCxnSpPr>
            <a:cxnSpLocks/>
          </p:cNvCxnSpPr>
          <p:nvPr/>
        </p:nvCxnSpPr>
        <p:spPr>
          <a:xfrm>
            <a:off x="786384" y="2670048"/>
            <a:ext cx="21762720" cy="0"/>
          </a:xfrm>
          <a:prstGeom prst="line">
            <a:avLst/>
          </a:prstGeom>
          <a:ln w="50800"/>
        </p:spPr>
        <p:style>
          <a:lnRef idx="2">
            <a:schemeClr val="dk1"/>
          </a:lnRef>
          <a:fillRef idx="0">
            <a:schemeClr val="dk1"/>
          </a:fillRef>
          <a:effectRef idx="1">
            <a:schemeClr val="dk1"/>
          </a:effectRef>
          <a:fontRef idx="minor">
            <a:schemeClr val="tx1"/>
          </a:fontRef>
        </p:style>
      </p:cxnSp>
      <p:sp>
        <p:nvSpPr>
          <p:cNvPr id="5" name="TextBox 4">
            <a:extLst>
              <a:ext uri="{FF2B5EF4-FFF2-40B4-BE49-F238E27FC236}">
                <a16:creationId xmlns:a16="http://schemas.microsoft.com/office/drawing/2014/main" id="{8ABEDA44-F85C-4F70-BD30-B6CA6BF489A0}"/>
              </a:ext>
            </a:extLst>
          </p:cNvPr>
          <p:cNvSpPr txBox="1"/>
          <p:nvPr/>
        </p:nvSpPr>
        <p:spPr>
          <a:xfrm>
            <a:off x="786384" y="3244131"/>
            <a:ext cx="21762720" cy="8738290"/>
          </a:xfrm>
          <a:prstGeom prst="rect">
            <a:avLst/>
          </a:prstGeom>
          <a:noFill/>
        </p:spPr>
        <p:txBody>
          <a:bodyPr wrap="square" rtlCol="0">
            <a:spAutoFit/>
          </a:bodyPr>
          <a:lstStyle/>
          <a:p>
            <a:pPr>
              <a:lnSpc>
                <a:spcPct val="107000"/>
              </a:lnSpc>
              <a:spcAft>
                <a:spcPts val="800"/>
              </a:spcAft>
            </a:pPr>
            <a:r>
              <a:rPr lang="en-AU" sz="6600" b="1"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38 </a:t>
            </a:r>
            <a:r>
              <a:rPr lang="en-AU" sz="6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“You have heard that it was said, ‘Eye for eye, and tooth for tooth.’ </a:t>
            </a:r>
            <a:r>
              <a:rPr lang="en-AU" sz="6600" b="1"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39 </a:t>
            </a:r>
            <a:r>
              <a:rPr lang="en-AU" sz="6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But I tell you, do not resist an evil person. If anyone slaps you on the right cheek, turn to them the other cheek also. </a:t>
            </a:r>
            <a:r>
              <a:rPr lang="en-AU" sz="6600" b="1"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40 </a:t>
            </a:r>
            <a:r>
              <a:rPr lang="en-AU" sz="6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And if anyone wants to sue you and take your shirt, hand over your coat as well. </a:t>
            </a:r>
            <a:r>
              <a:rPr lang="en-AU" sz="6600" b="1"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41 </a:t>
            </a:r>
            <a:r>
              <a:rPr lang="en-AU" sz="6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If anyone forces you to go one mile, go with them two miles. </a:t>
            </a:r>
            <a:r>
              <a:rPr lang="en-AU" sz="6600" b="1"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42 </a:t>
            </a:r>
            <a:r>
              <a:rPr lang="en-AU" sz="6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Give to the one who asks you, and do not turn away from the one who wants to borrow from you.</a:t>
            </a:r>
            <a:endParaRPr lang="en-AU" sz="66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2343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7548909D-405C-4C83-BAA5-0031D50CB45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588" y="0"/>
            <a:ext cx="23406100"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DED3D50-64DA-4010-9226-5342098BBD15}"/>
              </a:ext>
            </a:extLst>
          </p:cNvPr>
          <p:cNvSpPr txBox="1"/>
          <p:nvPr/>
        </p:nvSpPr>
        <p:spPr>
          <a:xfrm>
            <a:off x="621792" y="402336"/>
            <a:ext cx="14813280" cy="2000548"/>
          </a:xfrm>
          <a:prstGeom prst="rect">
            <a:avLst/>
          </a:prstGeom>
          <a:noFill/>
        </p:spPr>
        <p:txBody>
          <a:bodyPr wrap="square" rtlCol="0">
            <a:spAutoFit/>
          </a:bodyPr>
          <a:lstStyle/>
          <a:p>
            <a:r>
              <a:rPr lang="en-AU" sz="8800" dirty="0">
                <a:latin typeface="Gotham Bold" panose="02000803030000020004" pitchFamily="2" charset="0"/>
              </a:rPr>
              <a:t>Matthew 5:38-45a</a:t>
            </a:r>
          </a:p>
          <a:p>
            <a:r>
              <a:rPr lang="en-AU" sz="3600" i="1" dirty="0"/>
              <a:t>New Living Translation</a:t>
            </a:r>
          </a:p>
        </p:txBody>
      </p:sp>
      <p:cxnSp>
        <p:nvCxnSpPr>
          <p:cNvPr id="4" name="Straight Connector 3">
            <a:extLst>
              <a:ext uri="{FF2B5EF4-FFF2-40B4-BE49-F238E27FC236}">
                <a16:creationId xmlns:a16="http://schemas.microsoft.com/office/drawing/2014/main" id="{1C0FECE3-D1FA-427E-A619-FDEA008A7101}"/>
              </a:ext>
            </a:extLst>
          </p:cNvPr>
          <p:cNvCxnSpPr>
            <a:cxnSpLocks/>
          </p:cNvCxnSpPr>
          <p:nvPr/>
        </p:nvCxnSpPr>
        <p:spPr>
          <a:xfrm>
            <a:off x="786384" y="2670048"/>
            <a:ext cx="21762720" cy="0"/>
          </a:xfrm>
          <a:prstGeom prst="line">
            <a:avLst/>
          </a:prstGeom>
          <a:ln w="50800"/>
        </p:spPr>
        <p:style>
          <a:lnRef idx="2">
            <a:schemeClr val="dk1"/>
          </a:lnRef>
          <a:fillRef idx="0">
            <a:schemeClr val="dk1"/>
          </a:fillRef>
          <a:effectRef idx="1">
            <a:schemeClr val="dk1"/>
          </a:effectRef>
          <a:fontRef idx="minor">
            <a:schemeClr val="tx1"/>
          </a:fontRef>
        </p:style>
      </p:cxnSp>
      <p:sp>
        <p:nvSpPr>
          <p:cNvPr id="5" name="TextBox 4">
            <a:extLst>
              <a:ext uri="{FF2B5EF4-FFF2-40B4-BE49-F238E27FC236}">
                <a16:creationId xmlns:a16="http://schemas.microsoft.com/office/drawing/2014/main" id="{8ABEDA44-F85C-4F70-BD30-B6CA6BF489A0}"/>
              </a:ext>
            </a:extLst>
          </p:cNvPr>
          <p:cNvSpPr txBox="1"/>
          <p:nvPr/>
        </p:nvSpPr>
        <p:spPr>
          <a:xfrm>
            <a:off x="786384" y="3244131"/>
            <a:ext cx="21762720" cy="4154984"/>
          </a:xfrm>
          <a:prstGeom prst="rect">
            <a:avLst/>
          </a:prstGeom>
          <a:noFill/>
        </p:spPr>
        <p:txBody>
          <a:bodyPr wrap="square" rtlCol="0">
            <a:spAutoFit/>
          </a:bodyPr>
          <a:lstStyle/>
          <a:p>
            <a:r>
              <a:rPr lang="en-AU" sz="6600" b="1" baseline="30000" dirty="0">
                <a:solidFill>
                  <a:srgbClr val="000000"/>
                </a:solidFill>
                <a:effectLst/>
                <a:latin typeface="Calibri" panose="020F0502020204030204" pitchFamily="34" charset="0"/>
                <a:ea typeface="Times New Roman" panose="02020603050405020304" pitchFamily="18" charset="0"/>
              </a:rPr>
              <a:t>43 </a:t>
            </a:r>
            <a:r>
              <a:rPr lang="en-AU" sz="6600" b="1" dirty="0">
                <a:solidFill>
                  <a:srgbClr val="000000"/>
                </a:solidFill>
                <a:effectLst/>
                <a:latin typeface="Calibri" panose="020F0502020204030204" pitchFamily="34" charset="0"/>
                <a:ea typeface="Times New Roman" panose="02020603050405020304" pitchFamily="18" charset="0"/>
              </a:rPr>
              <a:t>“You have heard that it was said, ‘Love your </a:t>
            </a:r>
            <a:r>
              <a:rPr lang="en-AU" sz="6600" b="1" dirty="0" err="1">
                <a:solidFill>
                  <a:srgbClr val="000000"/>
                </a:solidFill>
                <a:effectLst/>
                <a:latin typeface="Calibri" panose="020F0502020204030204" pitchFamily="34" charset="0"/>
                <a:ea typeface="Times New Roman" panose="02020603050405020304" pitchFamily="18" charset="0"/>
              </a:rPr>
              <a:t>neighbor</a:t>
            </a:r>
            <a:r>
              <a:rPr lang="en-AU" sz="6600" b="1" dirty="0">
                <a:solidFill>
                  <a:srgbClr val="000000"/>
                </a:solidFill>
                <a:effectLst/>
                <a:latin typeface="Calibri" panose="020F0502020204030204" pitchFamily="34" charset="0"/>
                <a:ea typeface="Times New Roman" panose="02020603050405020304" pitchFamily="18" charset="0"/>
              </a:rPr>
              <a:t> and hate your enemy.’ </a:t>
            </a:r>
            <a:r>
              <a:rPr lang="en-AU" sz="6600" b="1" baseline="30000" dirty="0">
                <a:solidFill>
                  <a:srgbClr val="000000"/>
                </a:solidFill>
                <a:effectLst/>
                <a:latin typeface="Calibri" panose="020F0502020204030204" pitchFamily="34" charset="0"/>
                <a:ea typeface="Times New Roman" panose="02020603050405020304" pitchFamily="18" charset="0"/>
              </a:rPr>
              <a:t>44 </a:t>
            </a:r>
            <a:r>
              <a:rPr lang="en-AU" sz="6600" b="1" dirty="0">
                <a:solidFill>
                  <a:srgbClr val="000000"/>
                </a:solidFill>
                <a:effectLst/>
                <a:latin typeface="Calibri" panose="020F0502020204030204" pitchFamily="34" charset="0"/>
                <a:ea typeface="Times New Roman" panose="02020603050405020304" pitchFamily="18" charset="0"/>
              </a:rPr>
              <a:t>But I tell you, love your enemies and pray for those who persecute you, </a:t>
            </a:r>
            <a:r>
              <a:rPr lang="en-AU" sz="6600" b="1" baseline="30000" dirty="0">
                <a:solidFill>
                  <a:srgbClr val="000000"/>
                </a:solidFill>
                <a:effectLst/>
                <a:latin typeface="Calibri" panose="020F0502020204030204" pitchFamily="34" charset="0"/>
                <a:ea typeface="Times New Roman" panose="02020603050405020304" pitchFamily="18" charset="0"/>
              </a:rPr>
              <a:t>45 </a:t>
            </a:r>
            <a:r>
              <a:rPr lang="en-AU" sz="6600" b="1" dirty="0">
                <a:solidFill>
                  <a:srgbClr val="000000"/>
                </a:solidFill>
                <a:effectLst/>
                <a:latin typeface="Calibri" panose="020F0502020204030204" pitchFamily="34" charset="0"/>
                <a:ea typeface="Times New Roman" panose="02020603050405020304" pitchFamily="18" charset="0"/>
              </a:rPr>
              <a:t>that you may be children of your Father in heaven.</a:t>
            </a:r>
            <a:endParaRPr lang="en-AU" sz="31600" b="1" u="sng" dirty="0">
              <a:latin typeface="+mn-lt"/>
            </a:endParaRPr>
          </a:p>
        </p:txBody>
      </p:sp>
    </p:spTree>
    <p:extLst>
      <p:ext uri="{BB962C8B-B14F-4D97-AF65-F5344CB8AC3E}">
        <p14:creationId xmlns:p14="http://schemas.microsoft.com/office/powerpoint/2010/main" val="3879717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7548909D-405C-4C83-BAA5-0031D50CB45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588" y="0"/>
            <a:ext cx="23406100"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DED3D50-64DA-4010-9226-5342098BBD15}"/>
              </a:ext>
            </a:extLst>
          </p:cNvPr>
          <p:cNvSpPr txBox="1"/>
          <p:nvPr/>
        </p:nvSpPr>
        <p:spPr>
          <a:xfrm>
            <a:off x="621792" y="402336"/>
            <a:ext cx="14813280" cy="2000548"/>
          </a:xfrm>
          <a:prstGeom prst="rect">
            <a:avLst/>
          </a:prstGeom>
          <a:noFill/>
        </p:spPr>
        <p:txBody>
          <a:bodyPr wrap="square" rtlCol="0">
            <a:spAutoFit/>
          </a:bodyPr>
          <a:lstStyle/>
          <a:p>
            <a:r>
              <a:rPr lang="en-AU" sz="8800" dirty="0">
                <a:latin typeface="Gotham Bold" panose="02000803030000020004" pitchFamily="2" charset="0"/>
              </a:rPr>
              <a:t>Galatians 5:25</a:t>
            </a:r>
          </a:p>
          <a:p>
            <a:r>
              <a:rPr lang="en-AU" sz="3600" i="1" dirty="0"/>
              <a:t>New Living Translation</a:t>
            </a:r>
          </a:p>
        </p:txBody>
      </p:sp>
      <p:cxnSp>
        <p:nvCxnSpPr>
          <p:cNvPr id="4" name="Straight Connector 3">
            <a:extLst>
              <a:ext uri="{FF2B5EF4-FFF2-40B4-BE49-F238E27FC236}">
                <a16:creationId xmlns:a16="http://schemas.microsoft.com/office/drawing/2014/main" id="{1C0FECE3-D1FA-427E-A619-FDEA008A7101}"/>
              </a:ext>
            </a:extLst>
          </p:cNvPr>
          <p:cNvCxnSpPr>
            <a:cxnSpLocks/>
          </p:cNvCxnSpPr>
          <p:nvPr/>
        </p:nvCxnSpPr>
        <p:spPr>
          <a:xfrm>
            <a:off x="786384" y="2670048"/>
            <a:ext cx="21762720" cy="0"/>
          </a:xfrm>
          <a:prstGeom prst="line">
            <a:avLst/>
          </a:prstGeom>
          <a:ln w="50800"/>
        </p:spPr>
        <p:style>
          <a:lnRef idx="2">
            <a:schemeClr val="dk1"/>
          </a:lnRef>
          <a:fillRef idx="0">
            <a:schemeClr val="dk1"/>
          </a:fillRef>
          <a:effectRef idx="1">
            <a:schemeClr val="dk1"/>
          </a:effectRef>
          <a:fontRef idx="minor">
            <a:schemeClr val="tx1"/>
          </a:fontRef>
        </p:style>
      </p:cxnSp>
      <p:sp>
        <p:nvSpPr>
          <p:cNvPr id="5" name="TextBox 4">
            <a:extLst>
              <a:ext uri="{FF2B5EF4-FFF2-40B4-BE49-F238E27FC236}">
                <a16:creationId xmlns:a16="http://schemas.microsoft.com/office/drawing/2014/main" id="{8ABEDA44-F85C-4F70-BD30-B6CA6BF489A0}"/>
              </a:ext>
            </a:extLst>
          </p:cNvPr>
          <p:cNvSpPr txBox="1"/>
          <p:nvPr/>
        </p:nvSpPr>
        <p:spPr>
          <a:xfrm>
            <a:off x="786384" y="3244131"/>
            <a:ext cx="21762720" cy="2217658"/>
          </a:xfrm>
          <a:prstGeom prst="rect">
            <a:avLst/>
          </a:prstGeom>
          <a:noFill/>
        </p:spPr>
        <p:txBody>
          <a:bodyPr wrap="square" rtlCol="0">
            <a:spAutoFit/>
          </a:bodyPr>
          <a:lstStyle/>
          <a:p>
            <a:pPr>
              <a:lnSpc>
                <a:spcPct val="107000"/>
              </a:lnSpc>
              <a:spcAft>
                <a:spcPts val="800"/>
              </a:spcAft>
            </a:pPr>
            <a:r>
              <a:rPr lang="en-AU" sz="6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Since we are living by the Spirit, let us follow the Spirit’s leading in every part of our lives.</a:t>
            </a:r>
            <a:endParaRPr lang="en-AU" sz="66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4609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625FC-52A9-4442-935D-2768544A0B80}"/>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9AB0CFEA-EA38-4196-AC02-485598C6F391}"/>
              </a:ext>
            </a:extLst>
          </p:cNvPr>
          <p:cNvSpPr>
            <a:spLocks noGrp="1"/>
          </p:cNvSpPr>
          <p:nvPr>
            <p:ph idx="1"/>
          </p:nvPr>
        </p:nvSpPr>
        <p:spPr/>
        <p:txBody>
          <a:bodyPr/>
          <a:lstStyle/>
          <a:p>
            <a:endParaRPr lang="en-AU"/>
          </a:p>
        </p:txBody>
      </p:sp>
      <p:pic>
        <p:nvPicPr>
          <p:cNvPr id="21506" name="Picture 2" descr="See the source image">
            <a:extLst>
              <a:ext uri="{FF2B5EF4-FFF2-40B4-BE49-F238E27FC236}">
                <a16:creationId xmlns:a16="http://schemas.microsoft.com/office/drawing/2014/main" id="{E68026EC-E61D-4DFD-9329-94D3C286BA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855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B59B0-32F9-4363-AAA9-374C60F93A8B}"/>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09EF7C12-4B62-42AB-A0D9-D4060B3C68FA}"/>
              </a:ext>
            </a:extLst>
          </p:cNvPr>
          <p:cNvSpPr>
            <a:spLocks noGrp="1"/>
          </p:cNvSpPr>
          <p:nvPr>
            <p:ph idx="1"/>
          </p:nvPr>
        </p:nvSpPr>
        <p:spPr/>
        <p:txBody>
          <a:bodyPr/>
          <a:lstStyle/>
          <a:p>
            <a:endParaRPr lang="en-AU"/>
          </a:p>
        </p:txBody>
      </p:sp>
      <p:pic>
        <p:nvPicPr>
          <p:cNvPr id="33794" name="Picture 2" descr="See the source image">
            <a:extLst>
              <a:ext uri="{FF2B5EF4-FFF2-40B4-BE49-F238E27FC236}">
                <a16:creationId xmlns:a16="http://schemas.microsoft.com/office/drawing/2014/main" id="{B72BC699-DDD0-4C30-AE7D-CD26C00DFE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682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D97E4-F1DA-4BF4-B478-15D8620081FB}"/>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2588E66E-59E8-48F0-A5F8-451BA7DB38CA}"/>
              </a:ext>
            </a:extLst>
          </p:cNvPr>
          <p:cNvSpPr>
            <a:spLocks noGrp="1"/>
          </p:cNvSpPr>
          <p:nvPr>
            <p:ph idx="1"/>
          </p:nvPr>
        </p:nvSpPr>
        <p:spPr/>
        <p:txBody>
          <a:bodyPr/>
          <a:lstStyle/>
          <a:p>
            <a:endParaRPr lang="en-AU"/>
          </a:p>
        </p:txBody>
      </p:sp>
      <p:pic>
        <p:nvPicPr>
          <p:cNvPr id="34818" name="Picture 2" descr="See the source image">
            <a:extLst>
              <a:ext uri="{FF2B5EF4-FFF2-40B4-BE49-F238E27FC236}">
                <a16:creationId xmlns:a16="http://schemas.microsoft.com/office/drawing/2014/main" id="{D365CA0B-D348-44F5-9A34-45C77C2F91E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216" t="1667" r="1083" b="1244"/>
          <a:stretch/>
        </p:blipFill>
        <p:spPr bwMode="auto">
          <a:xfrm>
            <a:off x="850709" y="-1"/>
            <a:ext cx="21707856" cy="13166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028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7548909D-405C-4C83-BAA5-0031D50CB45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588" y="0"/>
            <a:ext cx="23406100"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DED3D50-64DA-4010-9226-5342098BBD15}"/>
              </a:ext>
            </a:extLst>
          </p:cNvPr>
          <p:cNvSpPr txBox="1"/>
          <p:nvPr/>
        </p:nvSpPr>
        <p:spPr>
          <a:xfrm>
            <a:off x="621792" y="402336"/>
            <a:ext cx="14813280" cy="2000548"/>
          </a:xfrm>
          <a:prstGeom prst="rect">
            <a:avLst/>
          </a:prstGeom>
          <a:noFill/>
        </p:spPr>
        <p:txBody>
          <a:bodyPr wrap="square" rtlCol="0">
            <a:spAutoFit/>
          </a:bodyPr>
          <a:lstStyle/>
          <a:p>
            <a:r>
              <a:rPr lang="en-AU" sz="8800" dirty="0">
                <a:latin typeface="Gotham Bold" panose="02000803030000020004" pitchFamily="2" charset="0"/>
              </a:rPr>
              <a:t>Galatians 5:24-25</a:t>
            </a:r>
          </a:p>
          <a:p>
            <a:r>
              <a:rPr lang="en-AU" sz="3600" i="1" dirty="0"/>
              <a:t>New Living Translation</a:t>
            </a:r>
          </a:p>
        </p:txBody>
      </p:sp>
      <p:cxnSp>
        <p:nvCxnSpPr>
          <p:cNvPr id="4" name="Straight Connector 3">
            <a:extLst>
              <a:ext uri="{FF2B5EF4-FFF2-40B4-BE49-F238E27FC236}">
                <a16:creationId xmlns:a16="http://schemas.microsoft.com/office/drawing/2014/main" id="{1C0FECE3-D1FA-427E-A619-FDEA008A7101}"/>
              </a:ext>
            </a:extLst>
          </p:cNvPr>
          <p:cNvCxnSpPr>
            <a:cxnSpLocks/>
          </p:cNvCxnSpPr>
          <p:nvPr/>
        </p:nvCxnSpPr>
        <p:spPr>
          <a:xfrm>
            <a:off x="786384" y="2670048"/>
            <a:ext cx="21762720" cy="0"/>
          </a:xfrm>
          <a:prstGeom prst="line">
            <a:avLst/>
          </a:prstGeom>
          <a:ln w="50800"/>
        </p:spPr>
        <p:style>
          <a:lnRef idx="2">
            <a:schemeClr val="dk1"/>
          </a:lnRef>
          <a:fillRef idx="0">
            <a:schemeClr val="dk1"/>
          </a:fillRef>
          <a:effectRef idx="1">
            <a:schemeClr val="dk1"/>
          </a:effectRef>
          <a:fontRef idx="minor">
            <a:schemeClr val="tx1"/>
          </a:fontRef>
        </p:style>
      </p:cxnSp>
      <p:sp>
        <p:nvSpPr>
          <p:cNvPr id="5" name="TextBox 4">
            <a:extLst>
              <a:ext uri="{FF2B5EF4-FFF2-40B4-BE49-F238E27FC236}">
                <a16:creationId xmlns:a16="http://schemas.microsoft.com/office/drawing/2014/main" id="{8ABEDA44-F85C-4F70-BD30-B6CA6BF489A0}"/>
              </a:ext>
            </a:extLst>
          </p:cNvPr>
          <p:cNvSpPr txBox="1"/>
          <p:nvPr/>
        </p:nvSpPr>
        <p:spPr>
          <a:xfrm>
            <a:off x="786384" y="3244131"/>
            <a:ext cx="21762720" cy="4391202"/>
          </a:xfrm>
          <a:prstGeom prst="rect">
            <a:avLst/>
          </a:prstGeom>
          <a:noFill/>
        </p:spPr>
        <p:txBody>
          <a:bodyPr wrap="square" rtlCol="0">
            <a:spAutoFit/>
          </a:bodyPr>
          <a:lstStyle/>
          <a:p>
            <a:pPr>
              <a:lnSpc>
                <a:spcPct val="107000"/>
              </a:lnSpc>
              <a:spcAft>
                <a:spcPts val="800"/>
              </a:spcAft>
            </a:pPr>
            <a:r>
              <a:rPr lang="en-AU" sz="6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Those who belong to Christ Jesus have nailed the passions and desires of their sinful nature to his cross and crucified them there. </a:t>
            </a:r>
            <a:r>
              <a:rPr lang="en-AU" sz="66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Since we are living by the Spirit, let us follow the Spirit’s leading in every part of our lives.</a:t>
            </a:r>
            <a:endParaRPr lang="en-AU" sz="66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6201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E8505-39A2-4480-8184-4DDDA07CE655}"/>
              </a:ext>
            </a:extLst>
          </p:cNvPr>
          <p:cNvSpPr>
            <a:spLocks noGrp="1"/>
          </p:cNvSpPr>
          <p:nvPr>
            <p:ph type="title"/>
          </p:nvPr>
        </p:nvSpPr>
        <p:spPr/>
        <p:txBody>
          <a:bodyPr/>
          <a:lstStyle/>
          <a:p>
            <a:endParaRPr lang="en-AU"/>
          </a:p>
        </p:txBody>
      </p:sp>
      <p:pic>
        <p:nvPicPr>
          <p:cNvPr id="5" name="Content Placeholder 4" descr="A white board with writing on it&#10;&#10;Description automatically generated with low confidence">
            <a:extLst>
              <a:ext uri="{FF2B5EF4-FFF2-40B4-BE49-F238E27FC236}">
                <a16:creationId xmlns:a16="http://schemas.microsoft.com/office/drawing/2014/main" id="{41ECECAC-4435-402B-B9E4-B1DDCBD1DF78}"/>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16492" t="2277" r="8112" b="1886"/>
          <a:stretch/>
        </p:blipFill>
        <p:spPr>
          <a:xfrm>
            <a:off x="4484687" y="0"/>
            <a:ext cx="14439900" cy="13166725"/>
          </a:xfrm>
        </p:spPr>
      </p:pic>
    </p:spTree>
    <p:extLst>
      <p:ext uri="{BB962C8B-B14F-4D97-AF65-F5344CB8AC3E}">
        <p14:creationId xmlns:p14="http://schemas.microsoft.com/office/powerpoint/2010/main" val="3089507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7548909D-405C-4C83-BAA5-0031D50CB45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588" y="0"/>
            <a:ext cx="23406100"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DED3D50-64DA-4010-9226-5342098BBD15}"/>
              </a:ext>
            </a:extLst>
          </p:cNvPr>
          <p:cNvSpPr txBox="1"/>
          <p:nvPr/>
        </p:nvSpPr>
        <p:spPr>
          <a:xfrm>
            <a:off x="621792" y="402336"/>
            <a:ext cx="14813280" cy="2000548"/>
          </a:xfrm>
          <a:prstGeom prst="rect">
            <a:avLst/>
          </a:prstGeom>
          <a:noFill/>
        </p:spPr>
        <p:txBody>
          <a:bodyPr wrap="square" rtlCol="0">
            <a:spAutoFit/>
          </a:bodyPr>
          <a:lstStyle/>
          <a:p>
            <a:r>
              <a:rPr lang="en-AU" sz="8800" dirty="0">
                <a:latin typeface="Gotham Bold" panose="02000803030000020004" pitchFamily="2" charset="0"/>
              </a:rPr>
              <a:t>2 Timothy 1:7</a:t>
            </a:r>
          </a:p>
          <a:p>
            <a:r>
              <a:rPr lang="en-AU" sz="3600" i="1" dirty="0"/>
              <a:t>New Living Translation</a:t>
            </a:r>
          </a:p>
        </p:txBody>
      </p:sp>
      <p:cxnSp>
        <p:nvCxnSpPr>
          <p:cNvPr id="4" name="Straight Connector 3">
            <a:extLst>
              <a:ext uri="{FF2B5EF4-FFF2-40B4-BE49-F238E27FC236}">
                <a16:creationId xmlns:a16="http://schemas.microsoft.com/office/drawing/2014/main" id="{1C0FECE3-D1FA-427E-A619-FDEA008A7101}"/>
              </a:ext>
            </a:extLst>
          </p:cNvPr>
          <p:cNvCxnSpPr>
            <a:cxnSpLocks/>
          </p:cNvCxnSpPr>
          <p:nvPr/>
        </p:nvCxnSpPr>
        <p:spPr>
          <a:xfrm>
            <a:off x="786384" y="2670048"/>
            <a:ext cx="21762720" cy="0"/>
          </a:xfrm>
          <a:prstGeom prst="line">
            <a:avLst/>
          </a:prstGeom>
          <a:ln w="50800"/>
        </p:spPr>
        <p:style>
          <a:lnRef idx="2">
            <a:schemeClr val="dk1"/>
          </a:lnRef>
          <a:fillRef idx="0">
            <a:schemeClr val="dk1"/>
          </a:fillRef>
          <a:effectRef idx="1">
            <a:schemeClr val="dk1"/>
          </a:effectRef>
          <a:fontRef idx="minor">
            <a:schemeClr val="tx1"/>
          </a:fontRef>
        </p:style>
      </p:cxnSp>
      <p:sp>
        <p:nvSpPr>
          <p:cNvPr id="5" name="TextBox 4">
            <a:extLst>
              <a:ext uri="{FF2B5EF4-FFF2-40B4-BE49-F238E27FC236}">
                <a16:creationId xmlns:a16="http://schemas.microsoft.com/office/drawing/2014/main" id="{8ABEDA44-F85C-4F70-BD30-B6CA6BF489A0}"/>
              </a:ext>
            </a:extLst>
          </p:cNvPr>
          <p:cNvSpPr txBox="1"/>
          <p:nvPr/>
        </p:nvSpPr>
        <p:spPr>
          <a:xfrm>
            <a:off x="786384" y="3244131"/>
            <a:ext cx="21762720" cy="8131521"/>
          </a:xfrm>
          <a:prstGeom prst="rect">
            <a:avLst/>
          </a:prstGeom>
          <a:noFill/>
        </p:spPr>
        <p:txBody>
          <a:bodyPr wrap="square" rtlCol="0">
            <a:spAutoFit/>
          </a:bodyPr>
          <a:lstStyle/>
          <a:p>
            <a:pPr>
              <a:lnSpc>
                <a:spcPct val="114000"/>
              </a:lnSpc>
              <a:spcAft>
                <a:spcPts val="2400"/>
              </a:spcAft>
            </a:pPr>
            <a:r>
              <a:rPr lang="en-AU" sz="6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 remember your genuine faith, for you share the faith that first filled your grandmother Lois and your mother, Eunice. And I know that same faith continues strong in you. This is why I remind you to fan into flames the spiritual gift God gave you when I laid my hands on you.  </a:t>
            </a:r>
            <a:r>
              <a:rPr lang="en-AU" sz="66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 God has not given us a spirit of fear and timidity, but of power, love, and self-discipline. </a:t>
            </a:r>
            <a:endParaRPr lang="en-AU" sz="13800" b="1" u="sng"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 picture containing text, flower, plant&#10;&#10;Description automatically generated">
            <a:extLst>
              <a:ext uri="{FF2B5EF4-FFF2-40B4-BE49-F238E27FC236}">
                <a16:creationId xmlns:a16="http://schemas.microsoft.com/office/drawing/2014/main" id="{EA6D2070-A00E-4E43-B94D-CD43F5B149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23406100"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C800307-6571-45DF-8C70-81BE23F0E962}"/>
              </a:ext>
            </a:extLst>
          </p:cNvPr>
          <p:cNvSpPr txBox="1"/>
          <p:nvPr/>
        </p:nvSpPr>
        <p:spPr>
          <a:xfrm>
            <a:off x="4974336" y="2889504"/>
            <a:ext cx="15087600" cy="2215991"/>
          </a:xfrm>
          <a:prstGeom prst="rect">
            <a:avLst/>
          </a:prstGeom>
          <a:noFill/>
        </p:spPr>
        <p:txBody>
          <a:bodyPr wrap="square" rtlCol="0">
            <a:spAutoFit/>
          </a:bodyPr>
          <a:lstStyle/>
          <a:p>
            <a:pPr algn="ctr"/>
            <a:r>
              <a:rPr lang="en-AU" sz="13800" dirty="0">
                <a:latin typeface="Gotham Bold" panose="02000803030000020004" pitchFamily="2" charset="0"/>
              </a:rPr>
              <a:t>A Spirit of…</a:t>
            </a:r>
          </a:p>
        </p:txBody>
      </p:sp>
      <p:sp>
        <p:nvSpPr>
          <p:cNvPr id="4" name="TextBox 3">
            <a:extLst>
              <a:ext uri="{FF2B5EF4-FFF2-40B4-BE49-F238E27FC236}">
                <a16:creationId xmlns:a16="http://schemas.microsoft.com/office/drawing/2014/main" id="{F7FD1020-FAFB-4D0C-B0CD-096CC124980A}"/>
              </a:ext>
            </a:extLst>
          </p:cNvPr>
          <p:cNvSpPr txBox="1"/>
          <p:nvPr/>
        </p:nvSpPr>
        <p:spPr>
          <a:xfrm>
            <a:off x="6236208" y="1959019"/>
            <a:ext cx="11722608" cy="9248686"/>
          </a:xfrm>
          <a:prstGeom prst="rect">
            <a:avLst/>
          </a:prstGeom>
          <a:noFill/>
        </p:spPr>
        <p:txBody>
          <a:bodyPr wrap="square" rtlCol="0">
            <a:spAutoFit/>
          </a:bodyPr>
          <a:lstStyle/>
          <a:p>
            <a:pPr algn="ctr"/>
            <a:r>
              <a:rPr lang="en-AU" sz="59500" dirty="0">
                <a:latin typeface="Quick Signature Personal Use" pitchFamily="50" charset="0"/>
              </a:rPr>
              <a:t>Faith</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7548909D-405C-4C83-BAA5-0031D50CB45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588" y="0"/>
            <a:ext cx="23406100"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DED3D50-64DA-4010-9226-5342098BBD15}"/>
              </a:ext>
            </a:extLst>
          </p:cNvPr>
          <p:cNvSpPr txBox="1"/>
          <p:nvPr/>
        </p:nvSpPr>
        <p:spPr>
          <a:xfrm>
            <a:off x="621792" y="402336"/>
            <a:ext cx="14813280" cy="2000548"/>
          </a:xfrm>
          <a:prstGeom prst="rect">
            <a:avLst/>
          </a:prstGeom>
          <a:noFill/>
        </p:spPr>
        <p:txBody>
          <a:bodyPr wrap="square" rtlCol="0">
            <a:spAutoFit/>
          </a:bodyPr>
          <a:lstStyle/>
          <a:p>
            <a:r>
              <a:rPr lang="en-AU" sz="8800" dirty="0">
                <a:latin typeface="Gotham Bold" panose="02000803030000020004" pitchFamily="2" charset="0"/>
              </a:rPr>
              <a:t>2 Corinthians 5:1</a:t>
            </a:r>
          </a:p>
          <a:p>
            <a:r>
              <a:rPr lang="en-AU" sz="3600" i="1" dirty="0"/>
              <a:t>New Living Translation</a:t>
            </a:r>
          </a:p>
        </p:txBody>
      </p:sp>
      <p:cxnSp>
        <p:nvCxnSpPr>
          <p:cNvPr id="4" name="Straight Connector 3">
            <a:extLst>
              <a:ext uri="{FF2B5EF4-FFF2-40B4-BE49-F238E27FC236}">
                <a16:creationId xmlns:a16="http://schemas.microsoft.com/office/drawing/2014/main" id="{1C0FECE3-D1FA-427E-A619-FDEA008A7101}"/>
              </a:ext>
            </a:extLst>
          </p:cNvPr>
          <p:cNvCxnSpPr>
            <a:cxnSpLocks/>
          </p:cNvCxnSpPr>
          <p:nvPr/>
        </p:nvCxnSpPr>
        <p:spPr>
          <a:xfrm>
            <a:off x="786384" y="2670048"/>
            <a:ext cx="21762720" cy="0"/>
          </a:xfrm>
          <a:prstGeom prst="line">
            <a:avLst/>
          </a:prstGeom>
          <a:ln w="50800"/>
        </p:spPr>
        <p:style>
          <a:lnRef idx="2">
            <a:schemeClr val="dk1"/>
          </a:lnRef>
          <a:fillRef idx="0">
            <a:schemeClr val="dk1"/>
          </a:fillRef>
          <a:effectRef idx="1">
            <a:schemeClr val="dk1"/>
          </a:effectRef>
          <a:fontRef idx="minor">
            <a:schemeClr val="tx1"/>
          </a:fontRef>
        </p:style>
      </p:cxnSp>
      <p:sp>
        <p:nvSpPr>
          <p:cNvPr id="5" name="TextBox 4">
            <a:extLst>
              <a:ext uri="{FF2B5EF4-FFF2-40B4-BE49-F238E27FC236}">
                <a16:creationId xmlns:a16="http://schemas.microsoft.com/office/drawing/2014/main" id="{8ABEDA44-F85C-4F70-BD30-B6CA6BF489A0}"/>
              </a:ext>
            </a:extLst>
          </p:cNvPr>
          <p:cNvSpPr txBox="1"/>
          <p:nvPr/>
        </p:nvSpPr>
        <p:spPr>
          <a:xfrm>
            <a:off x="786384" y="3244131"/>
            <a:ext cx="21762720" cy="3499997"/>
          </a:xfrm>
          <a:prstGeom prst="rect">
            <a:avLst/>
          </a:prstGeom>
          <a:noFill/>
        </p:spPr>
        <p:txBody>
          <a:bodyPr wrap="square" rtlCol="0">
            <a:spAutoFit/>
          </a:bodyPr>
          <a:lstStyle/>
          <a:p>
            <a:pPr>
              <a:lnSpc>
                <a:spcPct val="114000"/>
              </a:lnSpc>
              <a:spcAft>
                <a:spcPts val="2400"/>
              </a:spcAft>
            </a:pPr>
            <a:r>
              <a:rPr lang="en-AU" sz="6600" b="1" dirty="0">
                <a:solidFill>
                  <a:srgbClr val="000000"/>
                </a:solidFill>
                <a:latin typeface="+mn-lt"/>
              </a:rPr>
              <a:t>For we know that if the earthly tent we live in is destroyed, we have a building from God, an eternal house in heaven, not built by human hands.</a:t>
            </a:r>
          </a:p>
        </p:txBody>
      </p:sp>
    </p:spTree>
    <p:extLst>
      <p:ext uri="{BB962C8B-B14F-4D97-AF65-F5344CB8AC3E}">
        <p14:creationId xmlns:p14="http://schemas.microsoft.com/office/powerpoint/2010/main" val="28247764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860</TotalTime>
  <Words>696</Words>
  <Application>Microsoft Office PowerPoint</Application>
  <PresentationFormat>Custom</PresentationFormat>
  <Paragraphs>41</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Gotham Bold</vt:lpstr>
      <vt:lpstr>Nexa Bold</vt:lpstr>
      <vt:lpstr>Quick Signature Personal Use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7ulio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Juliet  Towner</dc:creator>
  <cp:lastModifiedBy>Caleb Stott</cp:lastModifiedBy>
  <cp:revision>117</cp:revision>
  <cp:lastPrinted>2019-04-29T17:56:17Z</cp:lastPrinted>
  <dcterms:created xsi:type="dcterms:W3CDTF">2016-01-05T16:27:30Z</dcterms:created>
  <dcterms:modified xsi:type="dcterms:W3CDTF">2022-01-12T01:52:55Z</dcterms:modified>
</cp:coreProperties>
</file>