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59" r:id="rId3"/>
    <p:sldId id="266" r:id="rId4"/>
    <p:sldId id="275" r:id="rId5"/>
    <p:sldId id="273" r:id="rId6"/>
    <p:sldId id="267" r:id="rId7"/>
    <p:sldId id="268" r:id="rId8"/>
    <p:sldId id="274" r:id="rId9"/>
    <p:sldId id="276" r:id="rId10"/>
    <p:sldId id="277" r:id="rId11"/>
    <p:sldId id="278" r:id="rId12"/>
    <p:sldId id="279" r:id="rId13"/>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3648AD-3F3F-4202-925A-B0994304687B}" v="66" dt="2021-12-18T13:04:11.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756" y="1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eb Stott" userId="d0834688-495e-4736-828f-bcbfb99947ef" providerId="ADAL" clId="{733648AD-3F3F-4202-925A-B0994304687B}"/>
    <pc:docChg chg="undo custSel addSld delSld modSld sldOrd modMainMaster">
      <pc:chgData name="Caleb Stott" userId="d0834688-495e-4736-828f-bcbfb99947ef" providerId="ADAL" clId="{733648AD-3F3F-4202-925A-B0994304687B}" dt="2021-12-18T13:04:22.801" v="371" actId="47"/>
      <pc:docMkLst>
        <pc:docMk/>
      </pc:docMkLst>
      <pc:sldChg chg="modSp mod setBg">
        <pc:chgData name="Caleb Stott" userId="d0834688-495e-4736-828f-bcbfb99947ef" providerId="ADAL" clId="{733648AD-3F3F-4202-925A-B0994304687B}" dt="2021-12-18T12:25:47.075" v="149" actId="14838"/>
        <pc:sldMkLst>
          <pc:docMk/>
          <pc:sldMk cId="0" sldId="259"/>
        </pc:sldMkLst>
        <pc:spChg chg="mod">
          <ac:chgData name="Caleb Stott" userId="d0834688-495e-4736-828f-bcbfb99947ef" providerId="ADAL" clId="{733648AD-3F3F-4202-925A-B0994304687B}" dt="2021-12-18T12:25:47.075" v="149" actId="14838"/>
          <ac:spMkLst>
            <pc:docMk/>
            <pc:sldMk cId="0" sldId="259"/>
            <ac:spMk id="2" creationId="{00000000-0000-0000-0000-000000000000}"/>
          </ac:spMkLst>
        </pc:spChg>
      </pc:sldChg>
      <pc:sldChg chg="modSp mod setBg">
        <pc:chgData name="Caleb Stott" userId="d0834688-495e-4736-828f-bcbfb99947ef" providerId="ADAL" clId="{733648AD-3F3F-4202-925A-B0994304687B}" dt="2021-12-18T12:24:33.285" v="143"/>
        <pc:sldMkLst>
          <pc:docMk/>
          <pc:sldMk cId="0" sldId="261"/>
        </pc:sldMkLst>
        <pc:spChg chg="mod">
          <ac:chgData name="Caleb Stott" userId="d0834688-495e-4736-828f-bcbfb99947ef" providerId="ADAL" clId="{733648AD-3F3F-4202-925A-B0994304687B}" dt="2021-12-18T12:24:33.285" v="143"/>
          <ac:spMkLst>
            <pc:docMk/>
            <pc:sldMk cId="0" sldId="261"/>
            <ac:spMk id="2" creationId="{00000000-0000-0000-0000-000000000000}"/>
          </ac:spMkLst>
        </pc:spChg>
        <pc:spChg chg="mod">
          <ac:chgData name="Caleb Stott" userId="d0834688-495e-4736-828f-bcbfb99947ef" providerId="ADAL" clId="{733648AD-3F3F-4202-925A-B0994304687B}" dt="2021-12-18T12:24:33.285" v="143"/>
          <ac:spMkLst>
            <pc:docMk/>
            <pc:sldMk cId="0" sldId="261"/>
            <ac:spMk id="4" creationId="{00000000-0000-0000-0000-000000000000}"/>
          </ac:spMkLst>
        </pc:spChg>
      </pc:sldChg>
      <pc:sldChg chg="modSp mod setBg">
        <pc:chgData name="Caleb Stott" userId="d0834688-495e-4736-828f-bcbfb99947ef" providerId="ADAL" clId="{733648AD-3F3F-4202-925A-B0994304687B}" dt="2021-12-18T12:38:07.538" v="255" actId="14100"/>
        <pc:sldMkLst>
          <pc:docMk/>
          <pc:sldMk cId="0" sldId="266"/>
        </pc:sldMkLst>
        <pc:spChg chg="mod">
          <ac:chgData name="Caleb Stott" userId="d0834688-495e-4736-828f-bcbfb99947ef" providerId="ADAL" clId="{733648AD-3F3F-4202-925A-B0994304687B}" dt="2021-12-18T12:38:07.538" v="255" actId="14100"/>
          <ac:spMkLst>
            <pc:docMk/>
            <pc:sldMk cId="0" sldId="266"/>
            <ac:spMk id="2" creationId="{00000000-0000-0000-0000-000000000000}"/>
          </ac:spMkLst>
        </pc:spChg>
      </pc:sldChg>
      <pc:sldChg chg="modSp mod setBg">
        <pc:chgData name="Caleb Stott" userId="d0834688-495e-4736-828f-bcbfb99947ef" providerId="ADAL" clId="{733648AD-3F3F-4202-925A-B0994304687B}" dt="2021-12-18T12:37:46.390" v="253" actId="20577"/>
        <pc:sldMkLst>
          <pc:docMk/>
          <pc:sldMk cId="0" sldId="267"/>
        </pc:sldMkLst>
        <pc:spChg chg="mod">
          <ac:chgData name="Caleb Stott" userId="d0834688-495e-4736-828f-bcbfb99947ef" providerId="ADAL" clId="{733648AD-3F3F-4202-925A-B0994304687B}" dt="2021-12-18T12:37:46.390" v="253" actId="20577"/>
          <ac:spMkLst>
            <pc:docMk/>
            <pc:sldMk cId="0" sldId="267"/>
            <ac:spMk id="2" creationId="{00000000-0000-0000-0000-000000000000}"/>
          </ac:spMkLst>
        </pc:spChg>
      </pc:sldChg>
      <pc:sldChg chg="modSp mod ord setBg">
        <pc:chgData name="Caleb Stott" userId="d0834688-495e-4736-828f-bcbfb99947ef" providerId="ADAL" clId="{733648AD-3F3F-4202-925A-B0994304687B}" dt="2021-12-18T12:29:37.169" v="186" actId="1076"/>
        <pc:sldMkLst>
          <pc:docMk/>
          <pc:sldMk cId="0" sldId="268"/>
        </pc:sldMkLst>
        <pc:spChg chg="mod">
          <ac:chgData name="Caleb Stott" userId="d0834688-495e-4736-828f-bcbfb99947ef" providerId="ADAL" clId="{733648AD-3F3F-4202-925A-B0994304687B}" dt="2021-12-18T12:29:37.169" v="186" actId="1076"/>
          <ac:spMkLst>
            <pc:docMk/>
            <pc:sldMk cId="0" sldId="268"/>
            <ac:spMk id="2" creationId="{00000000-0000-0000-0000-000000000000}"/>
          </ac:spMkLst>
        </pc:spChg>
      </pc:sldChg>
      <pc:sldChg chg="modSp del mod setBg">
        <pc:chgData name="Caleb Stott" userId="d0834688-495e-4736-828f-bcbfb99947ef" providerId="ADAL" clId="{733648AD-3F3F-4202-925A-B0994304687B}" dt="2021-12-18T12:29:59.916" v="188" actId="47"/>
        <pc:sldMkLst>
          <pc:docMk/>
          <pc:sldMk cId="0" sldId="269"/>
        </pc:sldMkLst>
        <pc:spChg chg="mod">
          <ac:chgData name="Caleb Stott" userId="d0834688-495e-4736-828f-bcbfb99947ef" providerId="ADAL" clId="{733648AD-3F3F-4202-925A-B0994304687B}" dt="2021-12-18T12:29:45.464" v="187" actId="14100"/>
          <ac:spMkLst>
            <pc:docMk/>
            <pc:sldMk cId="0" sldId="269"/>
            <ac:spMk id="2" creationId="{00000000-0000-0000-0000-000000000000}"/>
          </ac:spMkLst>
        </pc:spChg>
      </pc:sldChg>
      <pc:sldChg chg="modSp del setBg">
        <pc:chgData name="Caleb Stott" userId="d0834688-495e-4736-828f-bcbfb99947ef" providerId="ADAL" clId="{733648AD-3F3F-4202-925A-B0994304687B}" dt="2021-12-18T12:32:12.399" v="228" actId="47"/>
        <pc:sldMkLst>
          <pc:docMk/>
          <pc:sldMk cId="0" sldId="270"/>
        </pc:sldMkLst>
        <pc:spChg chg="mod">
          <ac:chgData name="Caleb Stott" userId="d0834688-495e-4736-828f-bcbfb99947ef" providerId="ADAL" clId="{733648AD-3F3F-4202-925A-B0994304687B}" dt="2021-12-18T12:24:33.285" v="143"/>
          <ac:spMkLst>
            <pc:docMk/>
            <pc:sldMk cId="0" sldId="270"/>
            <ac:spMk id="2" creationId="{00000000-0000-0000-0000-000000000000}"/>
          </ac:spMkLst>
        </pc:spChg>
      </pc:sldChg>
      <pc:sldChg chg="modSp del setBg">
        <pc:chgData name="Caleb Stott" userId="d0834688-495e-4736-828f-bcbfb99947ef" providerId="ADAL" clId="{733648AD-3F3F-4202-925A-B0994304687B}" dt="2021-12-18T12:32:14.354" v="229" actId="47"/>
        <pc:sldMkLst>
          <pc:docMk/>
          <pc:sldMk cId="0" sldId="271"/>
        </pc:sldMkLst>
        <pc:spChg chg="mod">
          <ac:chgData name="Caleb Stott" userId="d0834688-495e-4736-828f-bcbfb99947ef" providerId="ADAL" clId="{733648AD-3F3F-4202-925A-B0994304687B}" dt="2021-12-18T12:24:33.285" v="143"/>
          <ac:spMkLst>
            <pc:docMk/>
            <pc:sldMk cId="0" sldId="271"/>
            <ac:spMk id="2" creationId="{00000000-0000-0000-0000-000000000000}"/>
          </ac:spMkLst>
        </pc:spChg>
      </pc:sldChg>
      <pc:sldChg chg="modSp add del mod setBg">
        <pc:chgData name="Caleb Stott" userId="d0834688-495e-4736-828f-bcbfb99947ef" providerId="ADAL" clId="{733648AD-3F3F-4202-925A-B0994304687B}" dt="2021-12-18T12:37:53.531" v="254" actId="47"/>
        <pc:sldMkLst>
          <pc:docMk/>
          <pc:sldMk cId="3317898202" sldId="272"/>
        </pc:sldMkLst>
        <pc:spChg chg="mod">
          <ac:chgData name="Caleb Stott" userId="d0834688-495e-4736-828f-bcbfb99947ef" providerId="ADAL" clId="{733648AD-3F3F-4202-925A-B0994304687B}" dt="2021-12-18T12:37:29.801" v="249" actId="21"/>
          <ac:spMkLst>
            <pc:docMk/>
            <pc:sldMk cId="3317898202" sldId="272"/>
            <ac:spMk id="2" creationId="{00000000-0000-0000-0000-000000000000}"/>
          </ac:spMkLst>
        </pc:spChg>
      </pc:sldChg>
      <pc:sldChg chg="modSp add del mod ord">
        <pc:chgData name="Caleb Stott" userId="d0834688-495e-4736-828f-bcbfb99947ef" providerId="ADAL" clId="{733648AD-3F3F-4202-925A-B0994304687B}" dt="2021-12-18T12:27:30.346" v="171" actId="14838"/>
        <pc:sldMkLst>
          <pc:docMk/>
          <pc:sldMk cId="440584834" sldId="273"/>
        </pc:sldMkLst>
        <pc:spChg chg="mod">
          <ac:chgData name="Caleb Stott" userId="d0834688-495e-4736-828f-bcbfb99947ef" providerId="ADAL" clId="{733648AD-3F3F-4202-925A-B0994304687B}" dt="2021-12-18T12:27:30.346" v="171" actId="14838"/>
          <ac:spMkLst>
            <pc:docMk/>
            <pc:sldMk cId="440584834" sldId="273"/>
            <ac:spMk id="2" creationId="{00000000-0000-0000-0000-000000000000}"/>
          </ac:spMkLst>
        </pc:spChg>
      </pc:sldChg>
      <pc:sldChg chg="modSp add mod ord">
        <pc:chgData name="Caleb Stott" userId="d0834688-495e-4736-828f-bcbfb99947ef" providerId="ADAL" clId="{733648AD-3F3F-4202-925A-B0994304687B}" dt="2021-12-18T12:31:47.738" v="227" actId="20577"/>
        <pc:sldMkLst>
          <pc:docMk/>
          <pc:sldMk cId="3294085250" sldId="274"/>
        </pc:sldMkLst>
        <pc:spChg chg="mod">
          <ac:chgData name="Caleb Stott" userId="d0834688-495e-4736-828f-bcbfb99947ef" providerId="ADAL" clId="{733648AD-3F3F-4202-925A-B0994304687B}" dt="2021-12-18T12:31:47.738" v="227" actId="20577"/>
          <ac:spMkLst>
            <pc:docMk/>
            <pc:sldMk cId="3294085250" sldId="274"/>
            <ac:spMk id="2" creationId="{00000000-0000-0000-0000-000000000000}"/>
          </ac:spMkLst>
        </pc:spChg>
      </pc:sldChg>
      <pc:sldChg chg="addSp modSp new setBg">
        <pc:chgData name="Caleb Stott" userId="d0834688-495e-4736-828f-bcbfb99947ef" providerId="ADAL" clId="{733648AD-3F3F-4202-925A-B0994304687B}" dt="2021-12-18T12:35:58.296" v="247" actId="732"/>
        <pc:sldMkLst>
          <pc:docMk/>
          <pc:sldMk cId="2277462641" sldId="275"/>
        </pc:sldMkLst>
        <pc:picChg chg="add mod">
          <ac:chgData name="Caleb Stott" userId="d0834688-495e-4736-828f-bcbfb99947ef" providerId="ADAL" clId="{733648AD-3F3F-4202-925A-B0994304687B}" dt="2021-12-18T12:35:58.296" v="247" actId="732"/>
          <ac:picMkLst>
            <pc:docMk/>
            <pc:sldMk cId="2277462641" sldId="275"/>
            <ac:picMk id="1026" creationId="{D1312191-C556-41F6-A311-B0D4FCDC4CB1}"/>
          </ac:picMkLst>
        </pc:picChg>
      </pc:sldChg>
      <pc:sldChg chg="modSp add mod">
        <pc:chgData name="Caleb Stott" userId="d0834688-495e-4736-828f-bcbfb99947ef" providerId="ADAL" clId="{733648AD-3F3F-4202-925A-B0994304687B}" dt="2021-12-18T12:39:10.517" v="287" actId="6549"/>
        <pc:sldMkLst>
          <pc:docMk/>
          <pc:sldMk cId="2172717912" sldId="276"/>
        </pc:sldMkLst>
        <pc:spChg chg="mod">
          <ac:chgData name="Caleb Stott" userId="d0834688-495e-4736-828f-bcbfb99947ef" providerId="ADAL" clId="{733648AD-3F3F-4202-925A-B0994304687B}" dt="2021-12-18T12:39:10.517" v="287" actId="6549"/>
          <ac:spMkLst>
            <pc:docMk/>
            <pc:sldMk cId="2172717912" sldId="276"/>
            <ac:spMk id="2" creationId="{00000000-0000-0000-0000-000000000000}"/>
          </ac:spMkLst>
        </pc:spChg>
      </pc:sldChg>
      <pc:sldChg chg="modSp add mod">
        <pc:chgData name="Caleb Stott" userId="d0834688-495e-4736-828f-bcbfb99947ef" providerId="ADAL" clId="{733648AD-3F3F-4202-925A-B0994304687B}" dt="2021-12-18T12:46:36.027" v="332" actId="6549"/>
        <pc:sldMkLst>
          <pc:docMk/>
          <pc:sldMk cId="644415818" sldId="277"/>
        </pc:sldMkLst>
        <pc:spChg chg="mod">
          <ac:chgData name="Caleb Stott" userId="d0834688-495e-4736-828f-bcbfb99947ef" providerId="ADAL" clId="{733648AD-3F3F-4202-925A-B0994304687B}" dt="2021-12-18T12:46:36.027" v="332" actId="6549"/>
          <ac:spMkLst>
            <pc:docMk/>
            <pc:sldMk cId="644415818" sldId="277"/>
            <ac:spMk id="2" creationId="{00000000-0000-0000-0000-000000000000}"/>
          </ac:spMkLst>
        </pc:spChg>
      </pc:sldChg>
      <pc:sldChg chg="modSp add mod">
        <pc:chgData name="Caleb Stott" userId="d0834688-495e-4736-828f-bcbfb99947ef" providerId="ADAL" clId="{733648AD-3F3F-4202-925A-B0994304687B}" dt="2021-12-18T12:46:59.918" v="349" actId="20577"/>
        <pc:sldMkLst>
          <pc:docMk/>
          <pc:sldMk cId="2595246004" sldId="278"/>
        </pc:sldMkLst>
        <pc:spChg chg="mod">
          <ac:chgData name="Caleb Stott" userId="d0834688-495e-4736-828f-bcbfb99947ef" providerId="ADAL" clId="{733648AD-3F3F-4202-925A-B0994304687B}" dt="2021-12-18T12:46:59.918" v="349" actId="20577"/>
          <ac:spMkLst>
            <pc:docMk/>
            <pc:sldMk cId="2595246004" sldId="278"/>
            <ac:spMk id="2" creationId="{00000000-0000-0000-0000-000000000000}"/>
          </ac:spMkLst>
        </pc:spChg>
      </pc:sldChg>
      <pc:sldChg chg="addSp delSp modSp new mod setBg">
        <pc:chgData name="Caleb Stott" userId="d0834688-495e-4736-828f-bcbfb99947ef" providerId="ADAL" clId="{733648AD-3F3F-4202-925A-B0994304687B}" dt="2021-12-18T12:49:28.339" v="355" actId="18131"/>
        <pc:sldMkLst>
          <pc:docMk/>
          <pc:sldMk cId="2371897830" sldId="279"/>
        </pc:sldMkLst>
        <pc:spChg chg="del">
          <ac:chgData name="Caleb Stott" userId="d0834688-495e-4736-828f-bcbfb99947ef" providerId="ADAL" clId="{733648AD-3F3F-4202-925A-B0994304687B}" dt="2021-12-18T12:49:12.777" v="354" actId="26606"/>
          <ac:spMkLst>
            <pc:docMk/>
            <pc:sldMk cId="2371897830" sldId="279"/>
            <ac:spMk id="2" creationId="{FBE41FBC-BB67-49DA-824B-82581697C070}"/>
          </ac:spMkLst>
        </pc:spChg>
        <pc:spChg chg="del">
          <ac:chgData name="Caleb Stott" userId="d0834688-495e-4736-828f-bcbfb99947ef" providerId="ADAL" clId="{733648AD-3F3F-4202-925A-B0994304687B}" dt="2021-12-18T12:49:12.777" v="354" actId="26606"/>
          <ac:spMkLst>
            <pc:docMk/>
            <pc:sldMk cId="2371897830" sldId="279"/>
            <ac:spMk id="3" creationId="{F6EBFEFA-7450-4973-9597-0F21AEBC5AAC}"/>
          </ac:spMkLst>
        </pc:spChg>
        <pc:spChg chg="add">
          <ac:chgData name="Caleb Stott" userId="d0834688-495e-4736-828f-bcbfb99947ef" providerId="ADAL" clId="{733648AD-3F3F-4202-925A-B0994304687B}" dt="2021-12-18T12:49:12.777" v="354" actId="26606"/>
          <ac:spMkLst>
            <pc:docMk/>
            <pc:sldMk cId="2371897830" sldId="279"/>
            <ac:spMk id="71" creationId="{42A4FC2C-047E-45A5-965D-8E1E3BF09BC6}"/>
          </ac:spMkLst>
        </pc:spChg>
        <pc:picChg chg="add mod">
          <ac:chgData name="Caleb Stott" userId="d0834688-495e-4736-828f-bcbfb99947ef" providerId="ADAL" clId="{733648AD-3F3F-4202-925A-B0994304687B}" dt="2021-12-18T12:49:28.339" v="355" actId="18131"/>
          <ac:picMkLst>
            <pc:docMk/>
            <pc:sldMk cId="2371897830" sldId="279"/>
            <ac:picMk id="2050" creationId="{BCFEC154-66FA-4016-8090-9FBC8CE988ED}"/>
          </ac:picMkLst>
        </pc:picChg>
      </pc:sldChg>
      <pc:sldChg chg="addSp delSp modSp new del mod setBg">
        <pc:chgData name="Caleb Stott" userId="d0834688-495e-4736-828f-bcbfb99947ef" providerId="ADAL" clId="{733648AD-3F3F-4202-925A-B0994304687B}" dt="2021-12-18T13:04:22.801" v="371" actId="47"/>
        <pc:sldMkLst>
          <pc:docMk/>
          <pc:sldMk cId="1519651561" sldId="280"/>
        </pc:sldMkLst>
        <pc:spChg chg="add del">
          <ac:chgData name="Caleb Stott" userId="d0834688-495e-4736-828f-bcbfb99947ef" providerId="ADAL" clId="{733648AD-3F3F-4202-925A-B0994304687B}" dt="2021-12-18T13:00:31.774" v="363" actId="26606"/>
          <ac:spMkLst>
            <pc:docMk/>
            <pc:sldMk cId="1519651561" sldId="280"/>
            <ac:spMk id="2" creationId="{86EDEF4C-32DB-408A-ADC8-0922C36607E4}"/>
          </ac:spMkLst>
        </pc:spChg>
        <pc:spChg chg="add del">
          <ac:chgData name="Caleb Stott" userId="d0834688-495e-4736-828f-bcbfb99947ef" providerId="ADAL" clId="{733648AD-3F3F-4202-925A-B0994304687B}" dt="2021-12-18T13:00:31.774" v="363" actId="26606"/>
          <ac:spMkLst>
            <pc:docMk/>
            <pc:sldMk cId="1519651561" sldId="280"/>
            <ac:spMk id="3" creationId="{BFAE7B7B-495A-428E-8C73-31AB938D65AE}"/>
          </ac:spMkLst>
        </pc:spChg>
        <pc:spChg chg="add del mod">
          <ac:chgData name="Caleb Stott" userId="d0834688-495e-4736-828f-bcbfb99947ef" providerId="ADAL" clId="{733648AD-3F3F-4202-925A-B0994304687B}" dt="2021-12-18T13:03:41.267" v="366" actId="26606"/>
          <ac:spMkLst>
            <pc:docMk/>
            <pc:sldMk cId="1519651561" sldId="280"/>
            <ac:spMk id="4" creationId="{6A4EA576-597B-4BF5-B067-8C8FEFB649CE}"/>
          </ac:spMkLst>
        </pc:spChg>
        <pc:spChg chg="add del mod">
          <ac:chgData name="Caleb Stott" userId="d0834688-495e-4736-828f-bcbfb99947ef" providerId="ADAL" clId="{733648AD-3F3F-4202-925A-B0994304687B}" dt="2021-12-18T13:04:12.509" v="370"/>
          <ac:spMkLst>
            <pc:docMk/>
            <pc:sldMk cId="1519651561" sldId="280"/>
            <ac:spMk id="6" creationId="{88791C78-657B-4D6C-A35E-6600A6B5FC74}"/>
          </ac:spMkLst>
        </pc:spChg>
        <pc:spChg chg="add del">
          <ac:chgData name="Caleb Stott" userId="d0834688-495e-4736-828f-bcbfb99947ef" providerId="ADAL" clId="{733648AD-3F3F-4202-925A-B0994304687B}" dt="2021-12-18T13:00:27.523" v="360" actId="26606"/>
          <ac:spMkLst>
            <pc:docMk/>
            <pc:sldMk cId="1519651561" sldId="280"/>
            <ac:spMk id="71" creationId="{42A4FC2C-047E-45A5-965D-8E1E3BF09BC6}"/>
          </ac:spMkLst>
        </pc:spChg>
        <pc:spChg chg="add del">
          <ac:chgData name="Caleb Stott" userId="d0834688-495e-4736-828f-bcbfb99947ef" providerId="ADAL" clId="{733648AD-3F3F-4202-925A-B0994304687B}" dt="2021-12-18T13:00:29.885" v="362" actId="26606"/>
          <ac:spMkLst>
            <pc:docMk/>
            <pc:sldMk cId="1519651561" sldId="280"/>
            <ac:spMk id="73" creationId="{99643316-AB20-4DD1-8578-B5D7F033C0A3}"/>
          </ac:spMkLst>
        </pc:spChg>
        <pc:spChg chg="add">
          <ac:chgData name="Caleb Stott" userId="d0834688-495e-4736-828f-bcbfb99947ef" providerId="ADAL" clId="{733648AD-3F3F-4202-925A-B0994304687B}" dt="2021-12-18T13:03:41.267" v="366" actId="26606"/>
          <ac:spMkLst>
            <pc:docMk/>
            <pc:sldMk cId="1519651561" sldId="280"/>
            <ac:spMk id="74" creationId="{42A4FC2C-047E-45A5-965D-8E1E3BF09BC6}"/>
          </ac:spMkLst>
        </pc:spChg>
        <pc:spChg chg="add del">
          <ac:chgData name="Caleb Stott" userId="d0834688-495e-4736-828f-bcbfb99947ef" providerId="ADAL" clId="{733648AD-3F3F-4202-925A-B0994304687B}" dt="2021-12-18T13:00:29.885" v="362" actId="26606"/>
          <ac:spMkLst>
            <pc:docMk/>
            <pc:sldMk cId="1519651561" sldId="280"/>
            <ac:spMk id="3076" creationId="{206E56BB-C8E6-4F70-B8BF-921C4912D6DE}"/>
          </ac:spMkLst>
        </pc:spChg>
        <pc:spChg chg="add del">
          <ac:chgData name="Caleb Stott" userId="d0834688-495e-4736-828f-bcbfb99947ef" providerId="ADAL" clId="{733648AD-3F3F-4202-925A-B0994304687B}" dt="2021-12-18T13:03:41.267" v="366" actId="26606"/>
          <ac:spMkLst>
            <pc:docMk/>
            <pc:sldMk cId="1519651561" sldId="280"/>
            <ac:spMk id="3077" creationId="{42A4FC2C-047E-45A5-965D-8E1E3BF09BC6}"/>
          </ac:spMkLst>
        </pc:spChg>
        <pc:picChg chg="add mod">
          <ac:chgData name="Caleb Stott" userId="d0834688-495e-4736-828f-bcbfb99947ef" providerId="ADAL" clId="{733648AD-3F3F-4202-925A-B0994304687B}" dt="2021-12-18T13:03:51.043" v="367" actId="18131"/>
          <ac:picMkLst>
            <pc:docMk/>
            <pc:sldMk cId="1519651561" sldId="280"/>
            <ac:picMk id="5" creationId="{DE678C35-B98E-408F-B1D0-2CC9A31B1A8E}"/>
          </ac:picMkLst>
        </pc:picChg>
        <pc:picChg chg="add del mod">
          <ac:chgData name="Caleb Stott" userId="d0834688-495e-4736-828f-bcbfb99947ef" providerId="ADAL" clId="{733648AD-3F3F-4202-925A-B0994304687B}" dt="2021-12-18T13:00:40.194" v="364" actId="478"/>
          <ac:picMkLst>
            <pc:docMk/>
            <pc:sldMk cId="1519651561" sldId="280"/>
            <ac:picMk id="3074" creationId="{95B0064B-268A-443B-8C7A-45065D4F3D9E}"/>
          </ac:picMkLst>
        </pc:picChg>
      </pc:sldChg>
      <pc:sldMasterChg chg="modSp setBg modSldLayout">
        <pc:chgData name="Caleb Stott" userId="d0834688-495e-4736-828f-bcbfb99947ef" providerId="ADAL" clId="{733648AD-3F3F-4202-925A-B0994304687B}" dt="2021-12-18T12:24:33.285" v="143"/>
        <pc:sldMasterMkLst>
          <pc:docMk/>
          <pc:sldMasterMk cId="0" sldId="2147483648"/>
        </pc:sldMasterMkLst>
        <pc:spChg chg="mod">
          <ac:chgData name="Caleb Stott" userId="d0834688-495e-4736-828f-bcbfb99947ef" providerId="ADAL" clId="{733648AD-3F3F-4202-925A-B0994304687B}" dt="2021-12-18T12:24:33.285" v="143"/>
          <ac:spMkLst>
            <pc:docMk/>
            <pc:sldMasterMk cId="0" sldId="2147483648"/>
            <ac:spMk id="4" creationId="{00000000-0000-0000-0000-000000000000}"/>
          </ac:spMkLst>
        </pc:spChg>
        <pc:spChg chg="mod">
          <ac:chgData name="Caleb Stott" userId="d0834688-495e-4736-828f-bcbfb99947ef" providerId="ADAL" clId="{733648AD-3F3F-4202-925A-B0994304687B}" dt="2021-12-18T12:24:33.285" v="143"/>
          <ac:spMkLst>
            <pc:docMk/>
            <pc:sldMasterMk cId="0" sldId="2147483648"/>
            <ac:spMk id="5" creationId="{00000000-0000-0000-0000-000000000000}"/>
          </ac:spMkLst>
        </pc:spChg>
        <pc:spChg chg="mod">
          <ac:chgData name="Caleb Stott" userId="d0834688-495e-4736-828f-bcbfb99947ef" providerId="ADAL" clId="{733648AD-3F3F-4202-925A-B0994304687B}" dt="2021-12-18T12:24:33.285" v="143"/>
          <ac:spMkLst>
            <pc:docMk/>
            <pc:sldMasterMk cId="0" sldId="2147483648"/>
            <ac:spMk id="6" creationId="{00000000-0000-0000-0000-000000000000}"/>
          </ac:spMkLst>
        </pc:spChg>
        <pc:spChg chg="mod">
          <ac:chgData name="Caleb Stott" userId="d0834688-495e-4736-828f-bcbfb99947ef" providerId="ADAL" clId="{733648AD-3F3F-4202-925A-B0994304687B}" dt="2021-12-18T12:24:33.285" v="143"/>
          <ac:spMkLst>
            <pc:docMk/>
            <pc:sldMasterMk cId="0" sldId="2147483648"/>
            <ac:spMk id="1026" creationId="{00000000-0000-0000-0000-000000000000}"/>
          </ac:spMkLst>
        </pc:spChg>
        <pc:spChg chg="mod">
          <ac:chgData name="Caleb Stott" userId="d0834688-495e-4736-828f-bcbfb99947ef" providerId="ADAL" clId="{733648AD-3F3F-4202-925A-B0994304687B}" dt="2021-12-18T12:24:33.285" v="143"/>
          <ac:spMkLst>
            <pc:docMk/>
            <pc:sldMasterMk cId="0" sldId="2147483648"/>
            <ac:spMk id="1027" creationId="{00000000-0000-0000-0000-000000000000}"/>
          </ac:spMkLst>
        </pc:spChg>
        <pc:sldLayoutChg chg="modSp setBg">
          <pc:chgData name="Caleb Stott" userId="d0834688-495e-4736-828f-bcbfb99947ef" providerId="ADAL" clId="{733648AD-3F3F-4202-925A-B0994304687B}" dt="2021-12-18T12:24:33.285" v="143"/>
          <pc:sldLayoutMkLst>
            <pc:docMk/>
            <pc:sldMasterMk cId="0" sldId="2147483648"/>
            <pc:sldLayoutMk cId="0" sldId="2147483649"/>
          </pc:sldLayoutMkLst>
          <pc:spChg chg="mod">
            <ac:chgData name="Caleb Stott" userId="d0834688-495e-4736-828f-bcbfb99947ef" providerId="ADAL" clId="{733648AD-3F3F-4202-925A-B0994304687B}" dt="2021-12-18T12:24:33.285" v="143"/>
            <ac:spMkLst>
              <pc:docMk/>
              <pc:sldMasterMk cId="0" sldId="2147483648"/>
              <pc:sldLayoutMk cId="0" sldId="2147483649"/>
              <ac:spMk id="2" creationId="{00000000-0000-0000-0000-000000000000}"/>
            </ac:spMkLst>
          </pc:spChg>
          <pc:spChg chg="mod">
            <ac:chgData name="Caleb Stott" userId="d0834688-495e-4736-828f-bcbfb99947ef" providerId="ADAL" clId="{733648AD-3F3F-4202-925A-B0994304687B}" dt="2021-12-18T12:24:33.285" v="143"/>
            <ac:spMkLst>
              <pc:docMk/>
              <pc:sldMasterMk cId="0" sldId="2147483648"/>
              <pc:sldLayoutMk cId="0" sldId="2147483649"/>
              <ac:spMk id="3" creationId="{00000000-0000-0000-0000-000000000000}"/>
            </ac:spMkLst>
          </pc:spChg>
        </pc:sldLayoutChg>
        <pc:sldLayoutChg chg="setBg">
          <pc:chgData name="Caleb Stott" userId="d0834688-495e-4736-828f-bcbfb99947ef" providerId="ADAL" clId="{733648AD-3F3F-4202-925A-B0994304687B}" dt="2021-12-18T12:19:30.789" v="99"/>
          <pc:sldLayoutMkLst>
            <pc:docMk/>
            <pc:sldMasterMk cId="0" sldId="2147483648"/>
            <pc:sldLayoutMk cId="0" sldId="2147483650"/>
          </pc:sldLayoutMkLst>
        </pc:sldLayoutChg>
        <pc:sldLayoutChg chg="modSp setBg">
          <pc:chgData name="Caleb Stott" userId="d0834688-495e-4736-828f-bcbfb99947ef" providerId="ADAL" clId="{733648AD-3F3F-4202-925A-B0994304687B}" dt="2021-12-18T12:24:33.285" v="143"/>
          <pc:sldLayoutMkLst>
            <pc:docMk/>
            <pc:sldMasterMk cId="0" sldId="2147483648"/>
            <pc:sldLayoutMk cId="0" sldId="2147483651"/>
          </pc:sldLayoutMkLst>
          <pc:spChg chg="mod">
            <ac:chgData name="Caleb Stott" userId="d0834688-495e-4736-828f-bcbfb99947ef" providerId="ADAL" clId="{733648AD-3F3F-4202-925A-B0994304687B}" dt="2021-12-18T12:24:33.285" v="143"/>
            <ac:spMkLst>
              <pc:docMk/>
              <pc:sldMasterMk cId="0" sldId="2147483648"/>
              <pc:sldLayoutMk cId="0" sldId="2147483651"/>
              <ac:spMk id="2" creationId="{00000000-0000-0000-0000-000000000000}"/>
            </ac:spMkLst>
          </pc:spChg>
          <pc:spChg chg="mod">
            <ac:chgData name="Caleb Stott" userId="d0834688-495e-4736-828f-bcbfb99947ef" providerId="ADAL" clId="{733648AD-3F3F-4202-925A-B0994304687B}" dt="2021-12-18T12:24:33.285" v="143"/>
            <ac:spMkLst>
              <pc:docMk/>
              <pc:sldMasterMk cId="0" sldId="2147483648"/>
              <pc:sldLayoutMk cId="0" sldId="2147483651"/>
              <ac:spMk id="3" creationId="{00000000-0000-0000-0000-000000000000}"/>
            </ac:spMkLst>
          </pc:spChg>
        </pc:sldLayoutChg>
        <pc:sldLayoutChg chg="modSp setBg">
          <pc:chgData name="Caleb Stott" userId="d0834688-495e-4736-828f-bcbfb99947ef" providerId="ADAL" clId="{733648AD-3F3F-4202-925A-B0994304687B}" dt="2021-12-18T12:24:33.285" v="143"/>
          <pc:sldLayoutMkLst>
            <pc:docMk/>
            <pc:sldMasterMk cId="0" sldId="2147483648"/>
            <pc:sldLayoutMk cId="0" sldId="2147483652"/>
          </pc:sldLayoutMkLst>
          <pc:spChg chg="mod">
            <ac:chgData name="Caleb Stott" userId="d0834688-495e-4736-828f-bcbfb99947ef" providerId="ADAL" clId="{733648AD-3F3F-4202-925A-B0994304687B}" dt="2021-12-18T12:24:33.285" v="143"/>
            <ac:spMkLst>
              <pc:docMk/>
              <pc:sldMasterMk cId="0" sldId="2147483648"/>
              <pc:sldLayoutMk cId="0" sldId="2147483652"/>
              <ac:spMk id="3" creationId="{00000000-0000-0000-0000-000000000000}"/>
            </ac:spMkLst>
          </pc:spChg>
          <pc:spChg chg="mod">
            <ac:chgData name="Caleb Stott" userId="d0834688-495e-4736-828f-bcbfb99947ef" providerId="ADAL" clId="{733648AD-3F3F-4202-925A-B0994304687B}" dt="2021-12-18T12:24:33.285" v="143"/>
            <ac:spMkLst>
              <pc:docMk/>
              <pc:sldMasterMk cId="0" sldId="2147483648"/>
              <pc:sldLayoutMk cId="0" sldId="2147483652"/>
              <ac:spMk id="4" creationId="{00000000-0000-0000-0000-000000000000}"/>
            </ac:spMkLst>
          </pc:spChg>
        </pc:sldLayoutChg>
        <pc:sldLayoutChg chg="modSp setBg">
          <pc:chgData name="Caleb Stott" userId="d0834688-495e-4736-828f-bcbfb99947ef" providerId="ADAL" clId="{733648AD-3F3F-4202-925A-B0994304687B}" dt="2021-12-18T12:24:33.285" v="143"/>
          <pc:sldLayoutMkLst>
            <pc:docMk/>
            <pc:sldMasterMk cId="0" sldId="2147483648"/>
            <pc:sldLayoutMk cId="0" sldId="2147483653"/>
          </pc:sldLayoutMkLst>
          <pc:spChg chg="mod">
            <ac:chgData name="Caleb Stott" userId="d0834688-495e-4736-828f-bcbfb99947ef" providerId="ADAL" clId="{733648AD-3F3F-4202-925A-B0994304687B}" dt="2021-12-18T12:24:33.285" v="143"/>
            <ac:spMkLst>
              <pc:docMk/>
              <pc:sldMasterMk cId="0" sldId="2147483648"/>
              <pc:sldLayoutMk cId="0" sldId="2147483653"/>
              <ac:spMk id="3" creationId="{00000000-0000-0000-0000-000000000000}"/>
            </ac:spMkLst>
          </pc:spChg>
          <pc:spChg chg="mod">
            <ac:chgData name="Caleb Stott" userId="d0834688-495e-4736-828f-bcbfb99947ef" providerId="ADAL" clId="{733648AD-3F3F-4202-925A-B0994304687B}" dt="2021-12-18T12:24:33.285" v="143"/>
            <ac:spMkLst>
              <pc:docMk/>
              <pc:sldMasterMk cId="0" sldId="2147483648"/>
              <pc:sldLayoutMk cId="0" sldId="2147483653"/>
              <ac:spMk id="4" creationId="{00000000-0000-0000-0000-000000000000}"/>
            </ac:spMkLst>
          </pc:spChg>
          <pc:spChg chg="mod">
            <ac:chgData name="Caleb Stott" userId="d0834688-495e-4736-828f-bcbfb99947ef" providerId="ADAL" clId="{733648AD-3F3F-4202-925A-B0994304687B}" dt="2021-12-18T12:24:33.285" v="143"/>
            <ac:spMkLst>
              <pc:docMk/>
              <pc:sldMasterMk cId="0" sldId="2147483648"/>
              <pc:sldLayoutMk cId="0" sldId="2147483653"/>
              <ac:spMk id="5" creationId="{00000000-0000-0000-0000-000000000000}"/>
            </ac:spMkLst>
          </pc:spChg>
          <pc:spChg chg="mod">
            <ac:chgData name="Caleb Stott" userId="d0834688-495e-4736-828f-bcbfb99947ef" providerId="ADAL" clId="{733648AD-3F3F-4202-925A-B0994304687B}" dt="2021-12-18T12:24:33.285" v="143"/>
            <ac:spMkLst>
              <pc:docMk/>
              <pc:sldMasterMk cId="0" sldId="2147483648"/>
              <pc:sldLayoutMk cId="0" sldId="2147483653"/>
              <ac:spMk id="6" creationId="{00000000-0000-0000-0000-000000000000}"/>
            </ac:spMkLst>
          </pc:spChg>
        </pc:sldLayoutChg>
        <pc:sldLayoutChg chg="setBg">
          <pc:chgData name="Caleb Stott" userId="d0834688-495e-4736-828f-bcbfb99947ef" providerId="ADAL" clId="{733648AD-3F3F-4202-925A-B0994304687B}" dt="2021-12-18T12:19:30.789" v="99"/>
          <pc:sldLayoutMkLst>
            <pc:docMk/>
            <pc:sldMasterMk cId="0" sldId="2147483648"/>
            <pc:sldLayoutMk cId="0" sldId="2147483654"/>
          </pc:sldLayoutMkLst>
        </pc:sldLayoutChg>
        <pc:sldLayoutChg chg="setBg">
          <pc:chgData name="Caleb Stott" userId="d0834688-495e-4736-828f-bcbfb99947ef" providerId="ADAL" clId="{733648AD-3F3F-4202-925A-B0994304687B}" dt="2021-12-18T12:19:30.789" v="99"/>
          <pc:sldLayoutMkLst>
            <pc:docMk/>
            <pc:sldMasterMk cId="0" sldId="2147483648"/>
            <pc:sldLayoutMk cId="0" sldId="2147483655"/>
          </pc:sldLayoutMkLst>
        </pc:sldLayoutChg>
        <pc:sldLayoutChg chg="modSp setBg">
          <pc:chgData name="Caleb Stott" userId="d0834688-495e-4736-828f-bcbfb99947ef" providerId="ADAL" clId="{733648AD-3F3F-4202-925A-B0994304687B}" dt="2021-12-18T12:24:33.285" v="143"/>
          <pc:sldLayoutMkLst>
            <pc:docMk/>
            <pc:sldMasterMk cId="0" sldId="2147483648"/>
            <pc:sldLayoutMk cId="0" sldId="2147483656"/>
          </pc:sldLayoutMkLst>
          <pc:spChg chg="mod">
            <ac:chgData name="Caleb Stott" userId="d0834688-495e-4736-828f-bcbfb99947ef" providerId="ADAL" clId="{733648AD-3F3F-4202-925A-B0994304687B}" dt="2021-12-18T12:24:33.285" v="143"/>
            <ac:spMkLst>
              <pc:docMk/>
              <pc:sldMasterMk cId="0" sldId="2147483648"/>
              <pc:sldLayoutMk cId="0" sldId="2147483656"/>
              <ac:spMk id="2" creationId="{00000000-0000-0000-0000-000000000000}"/>
            </ac:spMkLst>
          </pc:spChg>
          <pc:spChg chg="mod">
            <ac:chgData name="Caleb Stott" userId="d0834688-495e-4736-828f-bcbfb99947ef" providerId="ADAL" clId="{733648AD-3F3F-4202-925A-B0994304687B}" dt="2021-12-18T12:24:33.285" v="143"/>
            <ac:spMkLst>
              <pc:docMk/>
              <pc:sldMasterMk cId="0" sldId="2147483648"/>
              <pc:sldLayoutMk cId="0" sldId="2147483656"/>
              <ac:spMk id="3" creationId="{00000000-0000-0000-0000-000000000000}"/>
            </ac:spMkLst>
          </pc:spChg>
          <pc:spChg chg="mod">
            <ac:chgData name="Caleb Stott" userId="d0834688-495e-4736-828f-bcbfb99947ef" providerId="ADAL" clId="{733648AD-3F3F-4202-925A-B0994304687B}" dt="2021-12-18T12:24:33.285" v="143"/>
            <ac:spMkLst>
              <pc:docMk/>
              <pc:sldMasterMk cId="0" sldId="2147483648"/>
              <pc:sldLayoutMk cId="0" sldId="2147483656"/>
              <ac:spMk id="4" creationId="{00000000-0000-0000-0000-000000000000}"/>
            </ac:spMkLst>
          </pc:spChg>
        </pc:sldLayoutChg>
        <pc:sldLayoutChg chg="modSp setBg">
          <pc:chgData name="Caleb Stott" userId="d0834688-495e-4736-828f-bcbfb99947ef" providerId="ADAL" clId="{733648AD-3F3F-4202-925A-B0994304687B}" dt="2021-12-18T12:24:33.285" v="143"/>
          <pc:sldLayoutMkLst>
            <pc:docMk/>
            <pc:sldMasterMk cId="0" sldId="2147483648"/>
            <pc:sldLayoutMk cId="0" sldId="2147483657"/>
          </pc:sldLayoutMkLst>
          <pc:spChg chg="mod">
            <ac:chgData name="Caleb Stott" userId="d0834688-495e-4736-828f-bcbfb99947ef" providerId="ADAL" clId="{733648AD-3F3F-4202-925A-B0994304687B}" dt="2021-12-18T12:24:33.285" v="143"/>
            <ac:spMkLst>
              <pc:docMk/>
              <pc:sldMasterMk cId="0" sldId="2147483648"/>
              <pc:sldLayoutMk cId="0" sldId="2147483657"/>
              <ac:spMk id="2" creationId="{00000000-0000-0000-0000-000000000000}"/>
            </ac:spMkLst>
          </pc:spChg>
          <pc:spChg chg="mod">
            <ac:chgData name="Caleb Stott" userId="d0834688-495e-4736-828f-bcbfb99947ef" providerId="ADAL" clId="{733648AD-3F3F-4202-925A-B0994304687B}" dt="2021-12-18T12:24:33.285" v="143"/>
            <ac:spMkLst>
              <pc:docMk/>
              <pc:sldMasterMk cId="0" sldId="2147483648"/>
              <pc:sldLayoutMk cId="0" sldId="2147483657"/>
              <ac:spMk id="3" creationId="{00000000-0000-0000-0000-000000000000}"/>
            </ac:spMkLst>
          </pc:spChg>
          <pc:spChg chg="mod">
            <ac:chgData name="Caleb Stott" userId="d0834688-495e-4736-828f-bcbfb99947ef" providerId="ADAL" clId="{733648AD-3F3F-4202-925A-B0994304687B}" dt="2021-12-18T12:24:33.285" v="143"/>
            <ac:spMkLst>
              <pc:docMk/>
              <pc:sldMasterMk cId="0" sldId="2147483648"/>
              <pc:sldLayoutMk cId="0" sldId="2147483657"/>
              <ac:spMk id="4" creationId="{00000000-0000-0000-0000-000000000000}"/>
            </ac:spMkLst>
          </pc:spChg>
        </pc:sldLayoutChg>
        <pc:sldLayoutChg chg="setBg">
          <pc:chgData name="Caleb Stott" userId="d0834688-495e-4736-828f-bcbfb99947ef" providerId="ADAL" clId="{733648AD-3F3F-4202-925A-B0994304687B}" dt="2021-12-18T12:19:30.789" v="99"/>
          <pc:sldLayoutMkLst>
            <pc:docMk/>
            <pc:sldMasterMk cId="0" sldId="2147483648"/>
            <pc:sldLayoutMk cId="0" sldId="2147483658"/>
          </pc:sldLayoutMkLst>
        </pc:sldLayoutChg>
        <pc:sldLayoutChg chg="modSp setBg">
          <pc:chgData name="Caleb Stott" userId="d0834688-495e-4736-828f-bcbfb99947ef" providerId="ADAL" clId="{733648AD-3F3F-4202-925A-B0994304687B}" dt="2021-12-18T12:24:33.285" v="143"/>
          <pc:sldLayoutMkLst>
            <pc:docMk/>
            <pc:sldMasterMk cId="0" sldId="2147483648"/>
            <pc:sldLayoutMk cId="0" sldId="2147483659"/>
          </pc:sldLayoutMkLst>
          <pc:spChg chg="mod">
            <ac:chgData name="Caleb Stott" userId="d0834688-495e-4736-828f-bcbfb99947ef" providerId="ADAL" clId="{733648AD-3F3F-4202-925A-B0994304687B}" dt="2021-12-18T12:24:33.285" v="143"/>
            <ac:spMkLst>
              <pc:docMk/>
              <pc:sldMasterMk cId="0" sldId="2147483648"/>
              <pc:sldLayoutMk cId="0" sldId="2147483659"/>
              <ac:spMk id="2" creationId="{00000000-0000-0000-0000-000000000000}"/>
            </ac:spMkLst>
          </pc:spChg>
          <pc:spChg chg="mod">
            <ac:chgData name="Caleb Stott" userId="d0834688-495e-4736-828f-bcbfb99947ef" providerId="ADAL" clId="{733648AD-3F3F-4202-925A-B0994304687B}" dt="2021-12-18T12:24:33.285" v="143"/>
            <ac:spMkLst>
              <pc:docMk/>
              <pc:sldMasterMk cId="0" sldId="2147483648"/>
              <pc:sldLayoutMk cId="0" sldId="2147483659"/>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670DD96-67DF-41B3-982A-3BB8E2089226}" type="datetimeFigureOut">
              <a:rPr lang="en-US"/>
              <a:pPr>
                <a:defRPr/>
              </a:pPr>
              <a:t>12/18/2021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9D8792-750C-4F33-899A-01B05C434A2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5A8160C-EC25-4170-AA59-9762EEB2ADE9}" type="datetimeFigureOut">
              <a:rPr lang="en-US"/>
              <a:pPr>
                <a:defRPr/>
              </a:pPr>
              <a:t>12/18/2021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9ECF84-0C4F-4B34-A1E0-5C6CF5D0D4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EFFB947-58AE-4E3A-88CE-224172AC0D29}" type="datetimeFigureOut">
              <a:rPr lang="en-US"/>
              <a:pPr>
                <a:defRPr/>
              </a:pPr>
              <a:t>12/18/2021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AFC539-E853-409D-A39C-6172E709595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2F9338-B2DB-488A-B236-32851B41E199}" type="datetimeFigureOut">
              <a:rPr lang="en-US"/>
              <a:pPr>
                <a:defRPr/>
              </a:pPr>
              <a:t>12/18/2021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1ED2F3-23CD-4095-8FEB-63F0856CB24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88035B9-6E98-4DE5-9FF4-B065B1A27DCD}" type="datetimeFigureOut">
              <a:rPr lang="en-US"/>
              <a:pPr>
                <a:defRPr/>
              </a:pPr>
              <a:t>12/18/2021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DC3B65-0961-458E-914F-EE690EAD50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6594119-3A11-4759-B0CF-E9E87AC32E95}" type="datetimeFigureOut">
              <a:rPr lang="en-US"/>
              <a:pPr>
                <a:defRPr/>
              </a:pPr>
              <a:t>12/18/2021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9ADA96-0E28-4E2D-B197-82D65DEA683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2CADA74-7BF7-440E-9852-9124EAAD150B}" type="datetimeFigureOut">
              <a:rPr lang="en-US"/>
              <a:pPr>
                <a:defRPr/>
              </a:pPr>
              <a:t>12/18/2021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8DA1894-0963-48BE-AA3F-37F701BBC7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E1CE4CA-A78F-478F-A367-EB466D24A6E0}" type="datetimeFigureOut">
              <a:rPr lang="en-US"/>
              <a:pPr>
                <a:defRPr/>
              </a:pPr>
              <a:t>12/18/2021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0A59368-AC6C-4D9A-8408-8F4931AE4C5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85F3C9-B138-4FEA-8482-2DA2ACA661AA}" type="datetimeFigureOut">
              <a:rPr lang="en-US"/>
              <a:pPr>
                <a:defRPr/>
              </a:pPr>
              <a:t>12/18/2021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50D1575-C454-419E-BB0D-68AD12CAD1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69AAC17-5D0B-458B-8B1E-0A0FCF373AB8}" type="datetimeFigureOut">
              <a:rPr lang="en-US"/>
              <a:pPr>
                <a:defRPr/>
              </a:pPr>
              <a:t>12/18/2021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8C158C-7B69-4070-A014-F9FDB5A30C2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E0BA38E-E94C-45AD-8A13-AF804284A181}" type="datetimeFigureOut">
              <a:rPr lang="en-US"/>
              <a:pPr>
                <a:defRPr/>
              </a:pPr>
              <a:t>12/18/2021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5946B6-3157-428C-9744-35CDB29A677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D8B38169-BA17-4FE1-BE14-314C6AF07CF4}" type="datetimeFigureOut">
              <a:rPr lang="en-US"/>
              <a:pPr>
                <a:defRPr/>
              </a:pPr>
              <a:t>12/18/2021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CFB393E2-2A67-4F4F-8418-EA90AF3E7D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62911" y="1402141"/>
            <a:ext cx="7666181" cy="120032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Servant King</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4464178" y="2705725"/>
            <a:ext cx="3263650" cy="523220"/>
          </a:xfrm>
          <a:prstGeom prst="rect">
            <a:avLst/>
          </a:prstGeom>
          <a:noFill/>
        </p:spPr>
        <p:txBody>
          <a:bodyPr wrap="none">
            <a:spAutoFit/>
          </a:bodyPr>
          <a:lstStyle/>
          <a:p>
            <a:pPr algn="ctr">
              <a:defRPr/>
            </a:pPr>
            <a:r>
              <a:rPr lang="en-US" sz="2800" b="1" dirty="0">
                <a:ln w="900" cmpd="sng">
                  <a:solidFill>
                    <a:srgbClr val="C00000">
                      <a:alpha val="55000"/>
                    </a:srgbClr>
                  </a:solidFill>
                  <a:prstDash val="solid"/>
                </a:ln>
                <a:solidFill>
                  <a:schemeClr val="accent1">
                    <a:satMod val="200000"/>
                    <a:tint val="3000"/>
                  </a:schemeClr>
                </a:solidFill>
                <a:effectLst>
                  <a:innerShdw blurRad="101600" dist="76200" dir="5400000">
                    <a:srgbClr val="C00000">
                      <a:alpha val="74000"/>
                    </a:srgbClr>
                  </a:innerShdw>
                </a:effectLst>
              </a:rPr>
              <a:t>An  Unexpected  Gift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57289" y="457201"/>
            <a:ext cx="10877423" cy="5293757"/>
          </a:xfrm>
          <a:prstGeom prst="rect">
            <a:avLst/>
          </a:prstGeom>
          <a:noFill/>
        </p:spPr>
        <p:txBody>
          <a:bodyPr wrap="square" rtlCol="0">
            <a:spAutoFit/>
          </a:bodyPr>
          <a:lstStyle/>
          <a:p>
            <a:pPr>
              <a:spcAft>
                <a:spcPts val="1200"/>
              </a:spcAft>
            </a:pPr>
            <a:r>
              <a:rPr lang="en-AU" sz="4000" b="1" u="sng" dirty="0">
                <a:solidFill>
                  <a:schemeClr val="bg1"/>
                </a:solidFill>
                <a:effectLst>
                  <a:outerShdw blurRad="50800" dist="38100" dir="2700000" algn="tl" rotWithShape="0">
                    <a:prstClr val="black">
                      <a:alpha val="40000"/>
                    </a:prstClr>
                  </a:outerShdw>
                </a:effectLst>
                <a:latin typeface="Gotham Bold" panose="02000803030000020004" pitchFamily="2" charset="0"/>
              </a:rPr>
              <a:t>Matthew 23:5-7</a:t>
            </a:r>
            <a:endParaRPr lang="en-GB" sz="4000" b="1" u="sng" dirty="0">
              <a:solidFill>
                <a:schemeClr val="bg1"/>
              </a:solidFill>
              <a:effectLst>
                <a:outerShdw blurRad="50800" dist="38100" dir="2700000" algn="tl" rotWithShape="0">
                  <a:prstClr val="black">
                    <a:alpha val="40000"/>
                  </a:prstClr>
                </a:outerShdw>
              </a:effectLst>
              <a:latin typeface="Gotham Bold" panose="02000803030000020004" pitchFamily="2" charset="0"/>
            </a:endParaRPr>
          </a:p>
          <a:p>
            <a:pPr>
              <a:spcAft>
                <a:spcPts val="0"/>
              </a:spcAft>
            </a:pPr>
            <a:r>
              <a:rPr lang="en-AU" sz="3600" b="1" dirty="0">
                <a:solidFill>
                  <a:schemeClr val="bg1"/>
                </a:solidFill>
                <a:effectLst>
                  <a:outerShdw blurRad="50800" dist="38100" dir="2700000" algn="tl" rotWithShape="0">
                    <a:prstClr val="black">
                      <a:alpha val="40000"/>
                    </a:prstClr>
                  </a:outerShdw>
                </a:effectLst>
              </a:rPr>
              <a:t>“Everything [the Pharisees] do is for show. On their arms they wear extra wide prayer boxes with Scripture verses inside, and they wear robes with extra long tassels. And they love to sit at the head table at banquets and in the seats of </a:t>
            </a:r>
            <a:r>
              <a:rPr lang="en-AU" sz="3600" b="1" dirty="0" err="1">
                <a:solidFill>
                  <a:schemeClr val="bg1"/>
                </a:solidFill>
                <a:effectLst>
                  <a:outerShdw blurRad="50800" dist="38100" dir="2700000" algn="tl" rotWithShape="0">
                    <a:prstClr val="black">
                      <a:alpha val="40000"/>
                    </a:prstClr>
                  </a:outerShdw>
                </a:effectLst>
              </a:rPr>
              <a:t>honor</a:t>
            </a:r>
            <a:r>
              <a:rPr lang="en-AU" sz="3600" b="1" dirty="0">
                <a:solidFill>
                  <a:schemeClr val="bg1"/>
                </a:solidFill>
                <a:effectLst>
                  <a:outerShdw blurRad="50800" dist="38100" dir="2700000" algn="tl" rotWithShape="0">
                    <a:prstClr val="black">
                      <a:alpha val="40000"/>
                    </a:prstClr>
                  </a:outerShdw>
                </a:effectLst>
              </a:rPr>
              <a:t> in the synagogues. They love to receive respectful greetings </a:t>
            </a:r>
          </a:p>
          <a:p>
            <a:pPr>
              <a:spcAft>
                <a:spcPts val="0"/>
              </a:spcAft>
            </a:pPr>
            <a:r>
              <a:rPr lang="en-AU" sz="3600" b="1" dirty="0">
                <a:solidFill>
                  <a:schemeClr val="bg1"/>
                </a:solidFill>
                <a:effectLst>
                  <a:outerShdw blurRad="50800" dist="38100" dir="2700000" algn="tl" rotWithShape="0">
                    <a:prstClr val="black">
                      <a:alpha val="40000"/>
                    </a:prstClr>
                  </a:outerShdw>
                </a:effectLst>
              </a:rPr>
              <a:t>as they walk in the marketplaces, and </a:t>
            </a:r>
          </a:p>
          <a:p>
            <a:pPr>
              <a:spcAft>
                <a:spcPts val="0"/>
              </a:spcAft>
            </a:pPr>
            <a:r>
              <a:rPr lang="en-AU" sz="3600" b="1" dirty="0">
                <a:solidFill>
                  <a:schemeClr val="bg1"/>
                </a:solidFill>
                <a:effectLst>
                  <a:outerShdw blurRad="50800" dist="38100" dir="2700000" algn="tl" rotWithShape="0">
                    <a:prstClr val="black">
                      <a:alpha val="40000"/>
                    </a:prstClr>
                  </a:outerShdw>
                </a:effectLst>
              </a:rPr>
              <a:t>to be called ‘Rabbi.’</a:t>
            </a:r>
          </a:p>
        </p:txBody>
      </p:sp>
    </p:spTree>
    <p:extLst>
      <p:ext uri="{BB962C8B-B14F-4D97-AF65-F5344CB8AC3E}">
        <p14:creationId xmlns:p14="http://schemas.microsoft.com/office/powerpoint/2010/main" val="644415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57289" y="457201"/>
            <a:ext cx="10877423" cy="2523768"/>
          </a:xfrm>
          <a:prstGeom prst="rect">
            <a:avLst/>
          </a:prstGeom>
          <a:noFill/>
        </p:spPr>
        <p:txBody>
          <a:bodyPr wrap="square" rtlCol="0">
            <a:spAutoFit/>
          </a:bodyPr>
          <a:lstStyle/>
          <a:p>
            <a:pPr>
              <a:spcAft>
                <a:spcPts val="1200"/>
              </a:spcAft>
            </a:pPr>
            <a:r>
              <a:rPr lang="en-AU" sz="4000" b="1" u="sng" dirty="0">
                <a:solidFill>
                  <a:schemeClr val="bg1"/>
                </a:solidFill>
                <a:effectLst>
                  <a:outerShdw blurRad="50800" dist="38100" dir="2700000" algn="tl" rotWithShape="0">
                    <a:prstClr val="black">
                      <a:alpha val="40000"/>
                    </a:prstClr>
                  </a:outerShdw>
                </a:effectLst>
                <a:latin typeface="Gotham Bold" panose="02000803030000020004" pitchFamily="2" charset="0"/>
              </a:rPr>
              <a:t>Matthew 23:11-12</a:t>
            </a:r>
            <a:endParaRPr lang="en-GB" sz="4000" b="1" u="sng" dirty="0">
              <a:solidFill>
                <a:schemeClr val="bg1"/>
              </a:solidFill>
              <a:effectLst>
                <a:outerShdw blurRad="50800" dist="38100" dir="2700000" algn="tl" rotWithShape="0">
                  <a:prstClr val="black">
                    <a:alpha val="40000"/>
                  </a:prstClr>
                </a:outerShdw>
              </a:effectLst>
              <a:latin typeface="Gotham Bold" panose="02000803030000020004" pitchFamily="2" charset="0"/>
            </a:endParaRPr>
          </a:p>
          <a:p>
            <a:pPr>
              <a:spcAft>
                <a:spcPts val="0"/>
              </a:spcAft>
            </a:pPr>
            <a:r>
              <a:rPr lang="en-AU" sz="3600" b="1" dirty="0">
                <a:solidFill>
                  <a:schemeClr val="bg1"/>
                </a:solidFill>
                <a:effectLst>
                  <a:outerShdw blurRad="50800" dist="38100" dir="2700000" algn="tl" rotWithShape="0">
                    <a:prstClr val="black">
                      <a:alpha val="40000"/>
                    </a:prstClr>
                  </a:outerShdw>
                </a:effectLst>
              </a:rPr>
              <a:t>The greatest among you must be a servant. But those who exalt themselves will be humbled, and those who humble themselves will be exalted.</a:t>
            </a:r>
          </a:p>
        </p:txBody>
      </p:sp>
    </p:spTree>
    <p:extLst>
      <p:ext uri="{BB962C8B-B14F-4D97-AF65-F5344CB8AC3E}">
        <p14:creationId xmlns:p14="http://schemas.microsoft.com/office/powerpoint/2010/main" val="2595246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See the source image">
            <a:extLst>
              <a:ext uri="{FF2B5EF4-FFF2-40B4-BE49-F238E27FC236}">
                <a16:creationId xmlns:a16="http://schemas.microsoft.com/office/drawing/2014/main" id="{BCFEC154-66FA-4016-8090-9FBC8CE988E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 t="17" r="12" b="625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897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86983" y="346092"/>
            <a:ext cx="11070279" cy="4585871"/>
          </a:xfrm>
          <a:prstGeom prst="rect">
            <a:avLst/>
          </a:prstGeom>
          <a:noFill/>
        </p:spPr>
        <p:txBody>
          <a:bodyPr wrap="square" rtlCol="0">
            <a:spAutoFit/>
          </a:bodyPr>
          <a:lstStyle/>
          <a:p>
            <a:pPr>
              <a:spcAft>
                <a:spcPts val="1200"/>
              </a:spcAft>
            </a:pPr>
            <a:r>
              <a:rPr lang="en-AU" sz="4000" b="1" u="sng" dirty="0">
                <a:solidFill>
                  <a:schemeClr val="bg1"/>
                </a:solidFill>
                <a:latin typeface="Gotham Bold" panose="02000803030000020004" pitchFamily="2" charset="0"/>
              </a:rPr>
              <a:t>John 1:1-5</a:t>
            </a:r>
            <a:endParaRPr lang="en-GB" sz="4000" b="1" u="sng" dirty="0">
              <a:solidFill>
                <a:schemeClr val="bg1"/>
              </a:solidFill>
              <a:latin typeface="Gotham Bold" panose="02000803030000020004" pitchFamily="2" charset="0"/>
            </a:endParaRPr>
          </a:p>
          <a:p>
            <a:r>
              <a:rPr lang="en-AU" sz="3200" b="1" dirty="0">
                <a:ln w="3175">
                  <a:noFill/>
                </a:ln>
                <a:solidFill>
                  <a:schemeClr val="bg1"/>
                </a:solidFill>
                <a:effectLst>
                  <a:outerShdw blurRad="50800" dist="38100" dir="2700000" algn="tl" rotWithShape="0">
                    <a:prstClr val="black">
                      <a:alpha val="40000"/>
                    </a:prstClr>
                  </a:outerShdw>
                </a:effectLst>
              </a:rPr>
              <a:t>In the beginning the Word already existed. The Word was with God, and the Word was God. He existed in the beginning with God.  God created everything through him, and nothing was created except through him.  The Word gave life to everything that was created, and his life brought light to everyone.  The light shines in the darkness, and the </a:t>
            </a:r>
          </a:p>
          <a:p>
            <a:r>
              <a:rPr lang="en-AU" sz="3200" b="1" dirty="0">
                <a:ln w="3175">
                  <a:noFill/>
                </a:ln>
                <a:solidFill>
                  <a:schemeClr val="bg1"/>
                </a:solidFill>
                <a:effectLst>
                  <a:outerShdw blurRad="50800" dist="38100" dir="2700000" algn="tl" rotWithShape="0">
                    <a:prstClr val="black">
                      <a:alpha val="40000"/>
                    </a:prstClr>
                  </a:outerShdw>
                </a:effectLst>
              </a:rPr>
              <a:t>darkness can never extinguish it.</a:t>
            </a:r>
            <a:endParaRPr lang="en-GB" sz="3200" b="1" dirty="0">
              <a:ln w="3175">
                <a:noFill/>
              </a:ln>
              <a:solidFill>
                <a:schemeClr val="bg1"/>
              </a:solidFill>
              <a:effectLst>
                <a:outerShdw blurRad="50800" dist="38100" dir="2700000" algn="tl" rotWithShape="0">
                  <a:prstClr val="black">
                    <a:alpha val="40000"/>
                  </a:prstClr>
                </a:outerShdw>
              </a:effectLst>
            </a:endParaRP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3315" y="633692"/>
            <a:ext cx="7315199" cy="3323987"/>
          </a:xfrm>
          <a:prstGeom prst="rect">
            <a:avLst/>
          </a:prstGeom>
          <a:noFill/>
        </p:spPr>
        <p:txBody>
          <a:bodyPr wrap="square" rtlCol="0">
            <a:spAutoFit/>
          </a:bodyPr>
          <a:lstStyle/>
          <a:p>
            <a:pPr>
              <a:spcAft>
                <a:spcPts val="1200"/>
              </a:spcAft>
            </a:pPr>
            <a:r>
              <a:rPr lang="en-AU" sz="4000" b="1" dirty="0">
                <a:solidFill>
                  <a:schemeClr val="bg1"/>
                </a:solidFill>
                <a:effectLst>
                  <a:outerShdw blurRad="50800" dist="38100" dir="2700000" algn="tl" rotWithShape="0">
                    <a:prstClr val="black">
                      <a:alpha val="40000"/>
                    </a:prstClr>
                  </a:outerShdw>
                </a:effectLst>
                <a:latin typeface="Gotham Bold" panose="02000803030000020004" pitchFamily="2" charset="0"/>
              </a:rPr>
              <a:t>We expect the Christmas story to be comfortable and trouble-free, </a:t>
            </a:r>
          </a:p>
          <a:p>
            <a:pPr>
              <a:spcAft>
                <a:spcPts val="1200"/>
              </a:spcAft>
            </a:pPr>
            <a:r>
              <a:rPr lang="en-AU" sz="4000" b="1" dirty="0">
                <a:solidFill>
                  <a:schemeClr val="bg1"/>
                </a:solidFill>
                <a:effectLst>
                  <a:outerShdw blurRad="50800" dist="38100" dir="2700000" algn="tl" rotWithShape="0">
                    <a:prstClr val="black">
                      <a:alpha val="40000"/>
                    </a:prstClr>
                  </a:outerShdw>
                </a:effectLst>
                <a:latin typeface="Gotham Bold" panose="02000803030000020004" pitchFamily="2" charset="0"/>
              </a:rPr>
              <a:t>but God wanted to identify with us in our struggles.</a:t>
            </a:r>
            <a:endParaRPr lang="en-GB" sz="2400" b="1" dirty="0">
              <a:solidFill>
                <a:schemeClr val="bg1"/>
              </a:solidFill>
              <a:effectLst>
                <a:outerShdw blurRad="50800" dist="38100" dir="2700000" algn="tl" rotWithShape="0">
                  <a:prstClr val="black">
                    <a:alpha val="40000"/>
                  </a:prstClr>
                </a:outerShdw>
              </a:effectLst>
              <a:latin typeface="Gotham Bold" panose="02000803030000020004"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83D6-9951-4DD2-875B-EF2F8B727D35}"/>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70121CC0-34AC-4AB1-8008-500385C7F440}"/>
              </a:ext>
            </a:extLst>
          </p:cNvPr>
          <p:cNvSpPr>
            <a:spLocks noGrp="1"/>
          </p:cNvSpPr>
          <p:nvPr>
            <p:ph idx="1"/>
          </p:nvPr>
        </p:nvSpPr>
        <p:spPr/>
        <p:txBody>
          <a:bodyPr/>
          <a:lstStyle/>
          <a:p>
            <a:endParaRPr lang="en-AU"/>
          </a:p>
        </p:txBody>
      </p:sp>
      <p:pic>
        <p:nvPicPr>
          <p:cNvPr id="1026" name="Picture 2" descr="See the source image">
            <a:extLst>
              <a:ext uri="{FF2B5EF4-FFF2-40B4-BE49-F238E27FC236}">
                <a16:creationId xmlns:a16="http://schemas.microsoft.com/office/drawing/2014/main" id="{D1312191-C556-41F6-A311-B0D4FCDC4C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66" b="4629"/>
          <a:stretch/>
        </p:blipFill>
        <p:spPr bwMode="auto">
          <a:xfrm>
            <a:off x="0" y="0"/>
            <a:ext cx="12187362"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462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78182" y="447775"/>
            <a:ext cx="10802008" cy="2523768"/>
          </a:xfrm>
          <a:prstGeom prst="rect">
            <a:avLst/>
          </a:prstGeom>
          <a:noFill/>
        </p:spPr>
        <p:txBody>
          <a:bodyPr wrap="square" rtlCol="0">
            <a:spAutoFit/>
          </a:bodyPr>
          <a:lstStyle/>
          <a:p>
            <a:pPr>
              <a:spcAft>
                <a:spcPts val="1200"/>
              </a:spcAft>
            </a:pPr>
            <a:r>
              <a:rPr lang="en-AU" sz="4000" b="1" u="sng" dirty="0">
                <a:solidFill>
                  <a:schemeClr val="bg1"/>
                </a:solidFill>
                <a:effectLst>
                  <a:outerShdw blurRad="50800" dist="38100" dir="2700000" algn="tl" rotWithShape="0">
                    <a:prstClr val="black">
                      <a:alpha val="40000"/>
                    </a:prstClr>
                  </a:outerShdw>
                </a:effectLst>
                <a:latin typeface="Gotham Bold" panose="02000803030000020004" pitchFamily="2" charset="0"/>
              </a:rPr>
              <a:t>1 Corinthians 1:25</a:t>
            </a:r>
            <a:endParaRPr lang="en-GB" sz="4000" b="1" u="sng" dirty="0">
              <a:solidFill>
                <a:schemeClr val="bg1"/>
              </a:solidFill>
              <a:effectLst>
                <a:outerShdw blurRad="50800" dist="38100" dir="2700000" algn="tl" rotWithShape="0">
                  <a:prstClr val="black">
                    <a:alpha val="40000"/>
                  </a:prstClr>
                </a:outerShdw>
              </a:effectLst>
              <a:latin typeface="Gotham Bold" panose="02000803030000020004" pitchFamily="2" charset="0"/>
            </a:endParaRPr>
          </a:p>
          <a:p>
            <a:r>
              <a:rPr lang="en-AU" sz="3600" b="1" dirty="0">
                <a:solidFill>
                  <a:schemeClr val="bg1"/>
                </a:solidFill>
                <a:effectLst>
                  <a:outerShdw blurRad="50800" dist="38100" dir="2700000" algn="tl" rotWithShape="0">
                    <a:prstClr val="black">
                      <a:alpha val="40000"/>
                    </a:prstClr>
                  </a:outerShdw>
                </a:effectLst>
              </a:rPr>
              <a:t>For the foolishness of God is wiser than human wisdom, and the weakness of God is stronger than human strength. </a:t>
            </a:r>
          </a:p>
        </p:txBody>
      </p:sp>
    </p:spTree>
    <p:extLst>
      <p:ext uri="{BB962C8B-B14F-4D97-AF65-F5344CB8AC3E}">
        <p14:creationId xmlns:p14="http://schemas.microsoft.com/office/powerpoint/2010/main" val="440584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66717" y="457202"/>
            <a:ext cx="10981118" cy="5847755"/>
          </a:xfrm>
          <a:prstGeom prst="rect">
            <a:avLst/>
          </a:prstGeom>
          <a:noFill/>
        </p:spPr>
        <p:txBody>
          <a:bodyPr wrap="square" rtlCol="0">
            <a:spAutoFit/>
          </a:bodyPr>
          <a:lstStyle/>
          <a:p>
            <a:pPr>
              <a:spcAft>
                <a:spcPts val="1200"/>
              </a:spcAft>
            </a:pPr>
            <a:r>
              <a:rPr lang="en-AU" sz="4000" b="1" u="sng" dirty="0">
                <a:solidFill>
                  <a:schemeClr val="bg1"/>
                </a:solidFill>
                <a:effectLst>
                  <a:outerShdw blurRad="50800" dist="38100" dir="2700000" algn="tl" rotWithShape="0">
                    <a:prstClr val="black">
                      <a:alpha val="40000"/>
                    </a:prstClr>
                  </a:outerShdw>
                </a:effectLst>
                <a:latin typeface="Gotham Bold" panose="02000803030000020004" pitchFamily="2" charset="0"/>
              </a:rPr>
              <a:t>Hebrews 4:14-16</a:t>
            </a:r>
            <a:endParaRPr lang="en-GB" sz="4000" b="1" u="sng" dirty="0">
              <a:solidFill>
                <a:schemeClr val="bg1"/>
              </a:solidFill>
              <a:effectLst>
                <a:outerShdw blurRad="50800" dist="38100" dir="2700000" algn="tl" rotWithShape="0">
                  <a:prstClr val="black">
                    <a:alpha val="40000"/>
                  </a:prstClr>
                </a:outerShdw>
              </a:effectLst>
              <a:latin typeface="Gotham Bold" panose="02000803030000020004" pitchFamily="2" charset="0"/>
            </a:endParaRPr>
          </a:p>
          <a:p>
            <a:r>
              <a:rPr lang="en-US" sz="3600" b="1" dirty="0">
                <a:solidFill>
                  <a:schemeClr val="bg1"/>
                </a:solidFill>
                <a:effectLst>
                  <a:outerShdw blurRad="50800" dist="38100" dir="2700000" algn="tl" rotWithShape="0">
                    <a:prstClr val="black">
                      <a:alpha val="40000"/>
                    </a:prstClr>
                  </a:outerShdw>
                </a:effectLst>
              </a:rPr>
              <a:t>So then, since we have a great High Priest who has entered heaven, Jesus the Son of God, let us hold firmly to what we believe. This High Priest of ours understands our weaknesses, for he faced all of the same testings </a:t>
            </a:r>
          </a:p>
          <a:p>
            <a:r>
              <a:rPr lang="en-US" sz="3600" b="1" dirty="0">
                <a:solidFill>
                  <a:schemeClr val="bg1"/>
                </a:solidFill>
                <a:effectLst>
                  <a:outerShdw blurRad="50800" dist="38100" dir="2700000" algn="tl" rotWithShape="0">
                    <a:prstClr val="black">
                      <a:alpha val="40000"/>
                    </a:prstClr>
                  </a:outerShdw>
                </a:effectLst>
              </a:rPr>
              <a:t>we do, yet he did not sin. So let us come boldly to the throne of our gracious God. There we will receive his mercy, and we will find grace to help </a:t>
            </a:r>
          </a:p>
          <a:p>
            <a:r>
              <a:rPr lang="en-US" sz="3600" b="1" dirty="0">
                <a:solidFill>
                  <a:schemeClr val="bg1"/>
                </a:solidFill>
                <a:effectLst>
                  <a:outerShdw blurRad="50800" dist="38100" dir="2700000" algn="tl" rotWithShape="0">
                    <a:prstClr val="black">
                      <a:alpha val="40000"/>
                    </a:prstClr>
                  </a:outerShdw>
                </a:effectLst>
              </a:rPr>
              <a:t>us when we need it most.</a:t>
            </a:r>
            <a:endParaRPr lang="en-GB" sz="3600" b="1" dirty="0">
              <a:solidFill>
                <a:schemeClr val="bg1"/>
              </a:solidFill>
              <a:effectLst>
                <a:outerShdw blurRad="50800" dist="38100" dir="2700000" algn="tl" rotWithShape="0">
                  <a:prstClr val="black">
                    <a:alpha val="40000"/>
                  </a:prstClr>
                </a:outerShdw>
              </a:effectLst>
            </a:endParaRPr>
          </a:p>
          <a:p>
            <a:endParaRPr lang="en-GB" sz="3600" b="1" dirty="0">
              <a:solidFill>
                <a:schemeClr val="bg1"/>
              </a:solidFill>
              <a:effectLst>
                <a:outerShdw blurRad="50800" dist="38100" dir="2700000" algn="tl" rotWithShape="0">
                  <a:prstClr val="black">
                    <a:alpha val="40000"/>
                  </a:prst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41022" y="626861"/>
            <a:ext cx="7300727" cy="3939540"/>
          </a:xfrm>
          <a:prstGeom prst="rect">
            <a:avLst/>
          </a:prstGeom>
          <a:noFill/>
        </p:spPr>
        <p:txBody>
          <a:bodyPr wrap="square" rtlCol="0">
            <a:spAutoFit/>
          </a:bodyPr>
          <a:lstStyle/>
          <a:p>
            <a:pPr>
              <a:spcAft>
                <a:spcPts val="1200"/>
              </a:spcAft>
            </a:pPr>
            <a:r>
              <a:rPr lang="en-AU" sz="4000" b="1" dirty="0">
                <a:solidFill>
                  <a:schemeClr val="bg1"/>
                </a:solidFill>
                <a:effectLst>
                  <a:outerShdw blurRad="50800" dist="38100" dir="2700000" algn="tl" rotWithShape="0">
                    <a:prstClr val="black">
                      <a:alpha val="40000"/>
                    </a:prstClr>
                  </a:outerShdw>
                </a:effectLst>
                <a:latin typeface="Gotham Bold" panose="02000803030000020004" pitchFamily="2" charset="0"/>
              </a:rPr>
              <a:t>We expect the Christmas story to be a Royal Extravaganza, </a:t>
            </a:r>
          </a:p>
          <a:p>
            <a:pPr>
              <a:spcAft>
                <a:spcPts val="1200"/>
              </a:spcAft>
            </a:pPr>
            <a:r>
              <a:rPr lang="en-AU" sz="4000" b="1" dirty="0">
                <a:solidFill>
                  <a:schemeClr val="bg1"/>
                </a:solidFill>
                <a:effectLst>
                  <a:outerShdw blurRad="50800" dist="38100" dir="2700000" algn="tl" rotWithShape="0">
                    <a:prstClr val="black">
                      <a:alpha val="40000"/>
                    </a:prstClr>
                  </a:outerShdw>
                </a:effectLst>
                <a:latin typeface="Gotham Bold" panose="02000803030000020004" pitchFamily="2" charset="0"/>
              </a:rPr>
              <a:t>but God wanted to set an example of humility for us to follow.</a:t>
            </a:r>
            <a:endParaRPr lang="en-GB" sz="4000" b="1" dirty="0">
              <a:solidFill>
                <a:schemeClr val="bg1"/>
              </a:solidFill>
              <a:effectLst>
                <a:outerShdw blurRad="50800" dist="38100" dir="2700000" algn="tl" rotWithShape="0">
                  <a:prstClr val="black">
                    <a:alpha val="40000"/>
                  </a:prstClr>
                </a:outerShdw>
              </a:effectLst>
              <a:latin typeface="Gotham Bold" panose="02000803030000020004"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57289" y="457201"/>
            <a:ext cx="10877423" cy="5293757"/>
          </a:xfrm>
          <a:prstGeom prst="rect">
            <a:avLst/>
          </a:prstGeom>
          <a:noFill/>
        </p:spPr>
        <p:txBody>
          <a:bodyPr wrap="square" rtlCol="0">
            <a:spAutoFit/>
          </a:bodyPr>
          <a:lstStyle/>
          <a:p>
            <a:pPr>
              <a:spcAft>
                <a:spcPts val="1200"/>
              </a:spcAft>
            </a:pPr>
            <a:r>
              <a:rPr lang="en-AU" sz="4000" b="1" u="sng" dirty="0">
                <a:solidFill>
                  <a:schemeClr val="bg1"/>
                </a:solidFill>
                <a:effectLst>
                  <a:outerShdw blurRad="50800" dist="38100" dir="2700000" algn="tl" rotWithShape="0">
                    <a:prstClr val="black">
                      <a:alpha val="40000"/>
                    </a:prstClr>
                  </a:outerShdw>
                </a:effectLst>
                <a:latin typeface="Gotham Bold" panose="02000803030000020004" pitchFamily="2" charset="0"/>
              </a:rPr>
              <a:t>Philippians 2:5-8</a:t>
            </a:r>
            <a:endParaRPr lang="en-GB" sz="4000" b="1" u="sng" dirty="0">
              <a:solidFill>
                <a:schemeClr val="bg1"/>
              </a:solidFill>
              <a:effectLst>
                <a:outerShdw blurRad="50800" dist="38100" dir="2700000" algn="tl" rotWithShape="0">
                  <a:prstClr val="black">
                    <a:alpha val="40000"/>
                  </a:prstClr>
                </a:outerShdw>
              </a:effectLst>
              <a:latin typeface="Gotham Bold" panose="02000803030000020004" pitchFamily="2" charset="0"/>
            </a:endParaRPr>
          </a:p>
          <a:p>
            <a:pPr>
              <a:spcAft>
                <a:spcPts val="0"/>
              </a:spcAft>
            </a:pPr>
            <a:r>
              <a:rPr lang="en-US" sz="3600" b="1" dirty="0">
                <a:solidFill>
                  <a:schemeClr val="bg1"/>
                </a:solidFill>
                <a:effectLst>
                  <a:outerShdw blurRad="50800" dist="38100" dir="2700000" algn="tl" rotWithShape="0">
                    <a:prstClr val="black">
                      <a:alpha val="40000"/>
                    </a:prstClr>
                  </a:outerShdw>
                </a:effectLst>
              </a:rPr>
              <a:t>You must have the same attitude that Christ Jesus had.</a:t>
            </a:r>
            <a:endParaRPr lang="en-AU" sz="3600" b="1" dirty="0">
              <a:solidFill>
                <a:schemeClr val="bg1"/>
              </a:solidFill>
              <a:effectLst>
                <a:outerShdw blurRad="50800" dist="38100" dir="2700000" algn="tl" rotWithShape="0">
                  <a:prstClr val="black">
                    <a:alpha val="40000"/>
                  </a:prstClr>
                </a:outerShdw>
              </a:effectLst>
            </a:endParaRPr>
          </a:p>
          <a:p>
            <a:pPr>
              <a:spcAft>
                <a:spcPts val="0"/>
              </a:spcAft>
            </a:pPr>
            <a:r>
              <a:rPr lang="en-US" sz="3600" b="1" dirty="0">
                <a:solidFill>
                  <a:schemeClr val="bg1"/>
                </a:solidFill>
                <a:effectLst>
                  <a:outerShdw blurRad="50800" dist="38100" dir="2700000" algn="tl" rotWithShape="0">
                    <a:prstClr val="black">
                      <a:alpha val="40000"/>
                    </a:prstClr>
                  </a:outerShdw>
                </a:effectLst>
              </a:rPr>
              <a:t>Though he was God, he did not think of equality with God as something to cling to. Instead, he gave up his divine privileges, he took the humble position of a slave and was born as a human being.  When he appeared in human form, he humbled himself in </a:t>
            </a:r>
          </a:p>
          <a:p>
            <a:pPr>
              <a:spcAft>
                <a:spcPts val="0"/>
              </a:spcAft>
            </a:pPr>
            <a:r>
              <a:rPr lang="en-US" sz="3600" b="1" dirty="0">
                <a:solidFill>
                  <a:schemeClr val="bg1"/>
                </a:solidFill>
                <a:effectLst>
                  <a:outerShdw blurRad="50800" dist="38100" dir="2700000" algn="tl" rotWithShape="0">
                    <a:prstClr val="black">
                      <a:alpha val="40000"/>
                    </a:prstClr>
                  </a:outerShdw>
                </a:effectLst>
              </a:rPr>
              <a:t>obedience to God and died a </a:t>
            </a:r>
          </a:p>
          <a:p>
            <a:pPr>
              <a:spcAft>
                <a:spcPts val="0"/>
              </a:spcAft>
            </a:pPr>
            <a:r>
              <a:rPr lang="en-US" sz="3600" b="1" dirty="0">
                <a:solidFill>
                  <a:schemeClr val="bg1"/>
                </a:solidFill>
                <a:effectLst>
                  <a:outerShdw blurRad="50800" dist="38100" dir="2700000" algn="tl" rotWithShape="0">
                    <a:prstClr val="black">
                      <a:alpha val="40000"/>
                    </a:prstClr>
                  </a:outerShdw>
                </a:effectLst>
              </a:rPr>
              <a:t>criminal’s death on a cross.</a:t>
            </a:r>
            <a:endParaRPr lang="en-AU" sz="3600" b="1"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294085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57289" y="457201"/>
            <a:ext cx="10877423" cy="5293757"/>
          </a:xfrm>
          <a:prstGeom prst="rect">
            <a:avLst/>
          </a:prstGeom>
          <a:noFill/>
        </p:spPr>
        <p:txBody>
          <a:bodyPr wrap="square" rtlCol="0">
            <a:spAutoFit/>
          </a:bodyPr>
          <a:lstStyle/>
          <a:p>
            <a:pPr>
              <a:spcAft>
                <a:spcPts val="1200"/>
              </a:spcAft>
            </a:pPr>
            <a:r>
              <a:rPr lang="en-AU" sz="4000" b="1" u="sng" dirty="0">
                <a:solidFill>
                  <a:schemeClr val="bg1"/>
                </a:solidFill>
                <a:effectLst>
                  <a:outerShdw blurRad="50800" dist="38100" dir="2700000" algn="tl" rotWithShape="0">
                    <a:prstClr val="black">
                      <a:alpha val="40000"/>
                    </a:prstClr>
                  </a:outerShdw>
                </a:effectLst>
                <a:latin typeface="Gotham Bold" panose="02000803030000020004" pitchFamily="2" charset="0"/>
              </a:rPr>
              <a:t>Matthew 20:25</a:t>
            </a:r>
            <a:endParaRPr lang="en-GB" sz="4000" b="1" u="sng" dirty="0">
              <a:solidFill>
                <a:schemeClr val="bg1"/>
              </a:solidFill>
              <a:effectLst>
                <a:outerShdw blurRad="50800" dist="38100" dir="2700000" algn="tl" rotWithShape="0">
                  <a:prstClr val="black">
                    <a:alpha val="40000"/>
                  </a:prstClr>
                </a:outerShdw>
              </a:effectLst>
              <a:latin typeface="Gotham Bold" panose="02000803030000020004" pitchFamily="2" charset="0"/>
            </a:endParaRPr>
          </a:p>
          <a:p>
            <a:pPr>
              <a:spcAft>
                <a:spcPts val="0"/>
              </a:spcAft>
            </a:pPr>
            <a:r>
              <a:rPr lang="en-AU" sz="3600" b="1" dirty="0">
                <a:solidFill>
                  <a:schemeClr val="bg1"/>
                </a:solidFill>
                <a:effectLst>
                  <a:outerShdw blurRad="50800" dist="38100" dir="2700000" algn="tl" rotWithShape="0">
                    <a:prstClr val="black">
                      <a:alpha val="40000"/>
                    </a:prstClr>
                  </a:outerShdw>
                </a:effectLst>
              </a:rPr>
              <a:t>…“You know that the rulers in this world lord it over their people, and officials flaunt their authority over those under them. But among you it will be different. Whoever wants to be a leader among you must be your servant, and whoever wants to be first among you must become your slave. For even the Son of Man came not to be served but to serve others and to </a:t>
            </a:r>
          </a:p>
          <a:p>
            <a:pPr>
              <a:spcAft>
                <a:spcPts val="0"/>
              </a:spcAft>
            </a:pPr>
            <a:r>
              <a:rPr lang="en-AU" sz="3600" b="1" dirty="0">
                <a:solidFill>
                  <a:schemeClr val="bg1"/>
                </a:solidFill>
                <a:effectLst>
                  <a:outerShdw blurRad="50800" dist="38100" dir="2700000" algn="tl" rotWithShape="0">
                    <a:prstClr val="black">
                      <a:alpha val="40000"/>
                    </a:prstClr>
                  </a:outerShdw>
                </a:effectLst>
              </a:rPr>
              <a:t>give his life as a ransom for many.”</a:t>
            </a:r>
          </a:p>
        </p:txBody>
      </p:sp>
    </p:spTree>
    <p:extLst>
      <p:ext uri="{BB962C8B-B14F-4D97-AF65-F5344CB8AC3E}">
        <p14:creationId xmlns:p14="http://schemas.microsoft.com/office/powerpoint/2010/main" val="2172717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TotalTime>
  <Words>520</Words>
  <Application>Microsoft Office PowerPoint</Application>
  <PresentationFormat>Widescreen</PresentationFormat>
  <Paragraphs>29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Gotham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Galvin</dc:creator>
  <cp:lastModifiedBy>Caleb Stott</cp:lastModifiedBy>
  <cp:revision>8</cp:revision>
  <dcterms:created xsi:type="dcterms:W3CDTF">2012-12-17T21:57:22Z</dcterms:created>
  <dcterms:modified xsi:type="dcterms:W3CDTF">2021-12-18T13:04:26Z</dcterms:modified>
</cp:coreProperties>
</file>