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3" r:id="rId8"/>
    <p:sldId id="264" r:id="rId9"/>
    <p:sldId id="262"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1" d="100"/>
          <a:sy n="101" d="100"/>
        </p:scale>
        <p:origin x="138"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eb Stott" userId="d0834688-495e-4736-828f-bcbfb99947ef" providerId="ADAL" clId="{1C0FB334-9203-4E41-8CF6-95A090376C7B}"/>
    <pc:docChg chg="undo custSel addSld delSld modSld sldOrd">
      <pc:chgData name="Caleb Stott" userId="d0834688-495e-4736-828f-bcbfb99947ef" providerId="ADAL" clId="{1C0FB334-9203-4E41-8CF6-95A090376C7B}" dt="2022-01-12T02:12:32.311" v="362" actId="47"/>
      <pc:docMkLst>
        <pc:docMk/>
      </pc:docMkLst>
      <pc:sldChg chg="modSp mod">
        <pc:chgData name="Caleb Stott" userId="d0834688-495e-4736-828f-bcbfb99947ef" providerId="ADAL" clId="{1C0FB334-9203-4E41-8CF6-95A090376C7B}" dt="2022-01-08T23:06:03.607" v="18" actId="6549"/>
        <pc:sldMkLst>
          <pc:docMk/>
          <pc:sldMk cId="3239544228" sldId="257"/>
        </pc:sldMkLst>
        <pc:spChg chg="mod">
          <ac:chgData name="Caleb Stott" userId="d0834688-495e-4736-828f-bcbfb99947ef" providerId="ADAL" clId="{1C0FB334-9203-4E41-8CF6-95A090376C7B}" dt="2022-01-08T23:05:32.816" v="8" actId="20577"/>
          <ac:spMkLst>
            <pc:docMk/>
            <pc:sldMk cId="3239544228" sldId="257"/>
            <ac:spMk id="6" creationId="{09A4E080-D4AC-4271-9BB4-053825B14F0A}"/>
          </ac:spMkLst>
        </pc:spChg>
        <pc:spChg chg="mod">
          <ac:chgData name="Caleb Stott" userId="d0834688-495e-4736-828f-bcbfb99947ef" providerId="ADAL" clId="{1C0FB334-9203-4E41-8CF6-95A090376C7B}" dt="2022-01-08T23:06:03.607" v="18" actId="6549"/>
          <ac:spMkLst>
            <pc:docMk/>
            <pc:sldMk cId="3239544228" sldId="257"/>
            <ac:spMk id="9" creationId="{BD64B30C-9E9A-45B7-BD5C-CEE6772C55F9}"/>
          </ac:spMkLst>
        </pc:spChg>
      </pc:sldChg>
      <pc:sldChg chg="add ord">
        <pc:chgData name="Caleb Stott" userId="d0834688-495e-4736-828f-bcbfb99947ef" providerId="ADAL" clId="{1C0FB334-9203-4E41-8CF6-95A090376C7B}" dt="2022-01-08T23:05:22.845" v="2"/>
        <pc:sldMkLst>
          <pc:docMk/>
          <pc:sldMk cId="1049886966" sldId="259"/>
        </pc:sldMkLst>
      </pc:sldChg>
      <pc:sldChg chg="addSp delSp modSp add mod ord">
        <pc:chgData name="Caleb Stott" userId="d0834688-495e-4736-828f-bcbfb99947ef" providerId="ADAL" clId="{1C0FB334-9203-4E41-8CF6-95A090376C7B}" dt="2022-01-08T23:07:18.441" v="70" actId="27636"/>
        <pc:sldMkLst>
          <pc:docMk/>
          <pc:sldMk cId="2440668013" sldId="260"/>
        </pc:sldMkLst>
        <pc:spChg chg="mod">
          <ac:chgData name="Caleb Stott" userId="d0834688-495e-4736-828f-bcbfb99947ef" providerId="ADAL" clId="{1C0FB334-9203-4E41-8CF6-95A090376C7B}" dt="2022-01-08T23:07:18.441" v="70" actId="27636"/>
          <ac:spMkLst>
            <pc:docMk/>
            <pc:sldMk cId="2440668013" sldId="260"/>
            <ac:spMk id="2" creationId="{81333238-0CAE-43EA-8494-3719BE279CD3}"/>
          </ac:spMkLst>
        </pc:spChg>
        <pc:spChg chg="del">
          <ac:chgData name="Caleb Stott" userId="d0834688-495e-4736-828f-bcbfb99947ef" providerId="ADAL" clId="{1C0FB334-9203-4E41-8CF6-95A090376C7B}" dt="2022-01-08T23:06:30.989" v="22" actId="478"/>
          <ac:spMkLst>
            <pc:docMk/>
            <pc:sldMk cId="2440668013" sldId="260"/>
            <ac:spMk id="3" creationId="{8079360A-E7A4-49AD-AE3C-A4F277D74A13}"/>
          </ac:spMkLst>
        </pc:spChg>
        <pc:spChg chg="add del mod">
          <ac:chgData name="Caleb Stott" userId="d0834688-495e-4736-828f-bcbfb99947ef" providerId="ADAL" clId="{1C0FB334-9203-4E41-8CF6-95A090376C7B}" dt="2022-01-08T23:06:34.659" v="23" actId="478"/>
          <ac:spMkLst>
            <pc:docMk/>
            <pc:sldMk cId="2440668013" sldId="260"/>
            <ac:spMk id="5" creationId="{EE1F98AE-8EC5-44C0-BDDF-48E58A028BA3}"/>
          </ac:spMkLst>
        </pc:spChg>
      </pc:sldChg>
      <pc:sldChg chg="modSp add mod ord">
        <pc:chgData name="Caleb Stott" userId="d0834688-495e-4736-828f-bcbfb99947ef" providerId="ADAL" clId="{1C0FB334-9203-4E41-8CF6-95A090376C7B}" dt="2022-01-08T23:07:53.630" v="96"/>
        <pc:sldMkLst>
          <pc:docMk/>
          <pc:sldMk cId="2980026336" sldId="261"/>
        </pc:sldMkLst>
        <pc:spChg chg="mod">
          <ac:chgData name="Caleb Stott" userId="d0834688-495e-4736-828f-bcbfb99947ef" providerId="ADAL" clId="{1C0FB334-9203-4E41-8CF6-95A090376C7B}" dt="2022-01-08T23:07:48.119" v="94" actId="20577"/>
          <ac:spMkLst>
            <pc:docMk/>
            <pc:sldMk cId="2980026336" sldId="261"/>
            <ac:spMk id="2" creationId="{81333238-0CAE-43EA-8494-3719BE279CD3}"/>
          </ac:spMkLst>
        </pc:spChg>
      </pc:sldChg>
      <pc:sldChg chg="modSp add mod">
        <pc:chgData name="Caleb Stott" userId="d0834688-495e-4736-828f-bcbfb99947ef" providerId="ADAL" clId="{1C0FB334-9203-4E41-8CF6-95A090376C7B}" dt="2022-01-08T23:08:57.715" v="152" actId="27636"/>
        <pc:sldMkLst>
          <pc:docMk/>
          <pc:sldMk cId="1833364238" sldId="262"/>
        </pc:sldMkLst>
        <pc:spChg chg="mod">
          <ac:chgData name="Caleb Stott" userId="d0834688-495e-4736-828f-bcbfb99947ef" providerId="ADAL" clId="{1C0FB334-9203-4E41-8CF6-95A090376C7B}" dt="2022-01-08T23:08:57.715" v="152" actId="27636"/>
          <ac:spMkLst>
            <pc:docMk/>
            <pc:sldMk cId="1833364238" sldId="262"/>
            <ac:spMk id="2" creationId="{81333238-0CAE-43EA-8494-3719BE279CD3}"/>
          </ac:spMkLst>
        </pc:spChg>
      </pc:sldChg>
      <pc:sldChg chg="modSp add mod ord">
        <pc:chgData name="Caleb Stott" userId="d0834688-495e-4736-828f-bcbfb99947ef" providerId="ADAL" clId="{1C0FB334-9203-4E41-8CF6-95A090376C7B}" dt="2022-01-08T23:17:48.083" v="193" actId="403"/>
        <pc:sldMkLst>
          <pc:docMk/>
          <pc:sldMk cId="4119945437" sldId="263"/>
        </pc:sldMkLst>
        <pc:spChg chg="mod">
          <ac:chgData name="Caleb Stott" userId="d0834688-495e-4736-828f-bcbfb99947ef" providerId="ADAL" clId="{1C0FB334-9203-4E41-8CF6-95A090376C7B}" dt="2022-01-08T23:17:04.637" v="173" actId="20577"/>
          <ac:spMkLst>
            <pc:docMk/>
            <pc:sldMk cId="4119945437" sldId="263"/>
            <ac:spMk id="6" creationId="{09A4E080-D4AC-4271-9BB4-053825B14F0A}"/>
          </ac:spMkLst>
        </pc:spChg>
        <pc:spChg chg="mod">
          <ac:chgData name="Caleb Stott" userId="d0834688-495e-4736-828f-bcbfb99947ef" providerId="ADAL" clId="{1C0FB334-9203-4E41-8CF6-95A090376C7B}" dt="2022-01-08T23:17:48.083" v="193" actId="403"/>
          <ac:spMkLst>
            <pc:docMk/>
            <pc:sldMk cId="4119945437" sldId="263"/>
            <ac:spMk id="9" creationId="{BD64B30C-9E9A-45B7-BD5C-CEE6772C55F9}"/>
          </ac:spMkLst>
        </pc:spChg>
      </pc:sldChg>
      <pc:sldChg chg="modSp add mod">
        <pc:chgData name="Caleb Stott" userId="d0834688-495e-4736-828f-bcbfb99947ef" providerId="ADAL" clId="{1C0FB334-9203-4E41-8CF6-95A090376C7B}" dt="2022-01-08T23:18:38.553" v="209" actId="20577"/>
        <pc:sldMkLst>
          <pc:docMk/>
          <pc:sldMk cId="585673152" sldId="264"/>
        </pc:sldMkLst>
        <pc:spChg chg="mod">
          <ac:chgData name="Caleb Stott" userId="d0834688-495e-4736-828f-bcbfb99947ef" providerId="ADAL" clId="{1C0FB334-9203-4E41-8CF6-95A090376C7B}" dt="2022-01-08T23:18:38.553" v="209" actId="20577"/>
          <ac:spMkLst>
            <pc:docMk/>
            <pc:sldMk cId="585673152" sldId="264"/>
            <ac:spMk id="9" creationId="{BD64B30C-9E9A-45B7-BD5C-CEE6772C55F9}"/>
          </ac:spMkLst>
        </pc:spChg>
      </pc:sldChg>
      <pc:sldChg chg="modSp add mod ord">
        <pc:chgData name="Caleb Stott" userId="d0834688-495e-4736-828f-bcbfb99947ef" providerId="ADAL" clId="{1C0FB334-9203-4E41-8CF6-95A090376C7B}" dt="2022-01-08T23:19:36.188" v="231" actId="20577"/>
        <pc:sldMkLst>
          <pc:docMk/>
          <pc:sldMk cId="276786511" sldId="265"/>
        </pc:sldMkLst>
        <pc:spChg chg="mod">
          <ac:chgData name="Caleb Stott" userId="d0834688-495e-4736-828f-bcbfb99947ef" providerId="ADAL" clId="{1C0FB334-9203-4E41-8CF6-95A090376C7B}" dt="2022-01-08T23:19:12.678" v="225" actId="20577"/>
          <ac:spMkLst>
            <pc:docMk/>
            <pc:sldMk cId="276786511" sldId="265"/>
            <ac:spMk id="6" creationId="{09A4E080-D4AC-4271-9BB4-053825B14F0A}"/>
          </ac:spMkLst>
        </pc:spChg>
        <pc:spChg chg="mod">
          <ac:chgData name="Caleb Stott" userId="d0834688-495e-4736-828f-bcbfb99947ef" providerId="ADAL" clId="{1C0FB334-9203-4E41-8CF6-95A090376C7B}" dt="2022-01-08T23:19:36.188" v="231" actId="20577"/>
          <ac:spMkLst>
            <pc:docMk/>
            <pc:sldMk cId="276786511" sldId="265"/>
            <ac:spMk id="9" creationId="{BD64B30C-9E9A-45B7-BD5C-CEE6772C55F9}"/>
          </ac:spMkLst>
        </pc:spChg>
      </pc:sldChg>
      <pc:sldChg chg="modSp add mod">
        <pc:chgData name="Caleb Stott" userId="d0834688-495e-4736-828f-bcbfb99947ef" providerId="ADAL" clId="{1C0FB334-9203-4E41-8CF6-95A090376C7B}" dt="2022-01-08T23:24:28.636" v="251" actId="20577"/>
        <pc:sldMkLst>
          <pc:docMk/>
          <pc:sldMk cId="3102677473" sldId="266"/>
        </pc:sldMkLst>
        <pc:spChg chg="mod">
          <ac:chgData name="Caleb Stott" userId="d0834688-495e-4736-828f-bcbfb99947ef" providerId="ADAL" clId="{1C0FB334-9203-4E41-8CF6-95A090376C7B}" dt="2022-01-08T23:24:10.682" v="247" actId="6549"/>
          <ac:spMkLst>
            <pc:docMk/>
            <pc:sldMk cId="3102677473" sldId="266"/>
            <ac:spMk id="6" creationId="{09A4E080-D4AC-4271-9BB4-053825B14F0A}"/>
          </ac:spMkLst>
        </pc:spChg>
        <pc:spChg chg="mod">
          <ac:chgData name="Caleb Stott" userId="d0834688-495e-4736-828f-bcbfb99947ef" providerId="ADAL" clId="{1C0FB334-9203-4E41-8CF6-95A090376C7B}" dt="2022-01-08T23:24:28.636" v="251" actId="20577"/>
          <ac:spMkLst>
            <pc:docMk/>
            <pc:sldMk cId="3102677473" sldId="266"/>
            <ac:spMk id="9" creationId="{BD64B30C-9E9A-45B7-BD5C-CEE6772C55F9}"/>
          </ac:spMkLst>
        </pc:spChg>
      </pc:sldChg>
      <pc:sldChg chg="modSp add mod">
        <pc:chgData name="Caleb Stott" userId="d0834688-495e-4736-828f-bcbfb99947ef" providerId="ADAL" clId="{1C0FB334-9203-4E41-8CF6-95A090376C7B}" dt="2022-01-08T23:25:53.070" v="287" actId="20577"/>
        <pc:sldMkLst>
          <pc:docMk/>
          <pc:sldMk cId="1115777595" sldId="267"/>
        </pc:sldMkLst>
        <pc:spChg chg="mod">
          <ac:chgData name="Caleb Stott" userId="d0834688-495e-4736-828f-bcbfb99947ef" providerId="ADAL" clId="{1C0FB334-9203-4E41-8CF6-95A090376C7B}" dt="2022-01-08T23:25:14.354" v="270" actId="6549"/>
          <ac:spMkLst>
            <pc:docMk/>
            <pc:sldMk cId="1115777595" sldId="267"/>
            <ac:spMk id="6" creationId="{09A4E080-D4AC-4271-9BB4-053825B14F0A}"/>
          </ac:spMkLst>
        </pc:spChg>
        <pc:spChg chg="mod">
          <ac:chgData name="Caleb Stott" userId="d0834688-495e-4736-828f-bcbfb99947ef" providerId="ADAL" clId="{1C0FB334-9203-4E41-8CF6-95A090376C7B}" dt="2022-01-08T23:25:53.070" v="287" actId="20577"/>
          <ac:spMkLst>
            <pc:docMk/>
            <pc:sldMk cId="1115777595" sldId="267"/>
            <ac:spMk id="9" creationId="{BD64B30C-9E9A-45B7-BD5C-CEE6772C55F9}"/>
          </ac:spMkLst>
        </pc:spChg>
      </pc:sldChg>
      <pc:sldChg chg="modSp add mod">
        <pc:chgData name="Caleb Stott" userId="d0834688-495e-4736-828f-bcbfb99947ef" providerId="ADAL" clId="{1C0FB334-9203-4E41-8CF6-95A090376C7B}" dt="2022-01-08T23:26:01.980" v="289"/>
        <pc:sldMkLst>
          <pc:docMk/>
          <pc:sldMk cId="3836155573" sldId="268"/>
        </pc:sldMkLst>
        <pc:spChg chg="mod">
          <ac:chgData name="Caleb Stott" userId="d0834688-495e-4736-828f-bcbfb99947ef" providerId="ADAL" clId="{1C0FB334-9203-4E41-8CF6-95A090376C7B}" dt="2022-01-08T23:26:01.980" v="289"/>
          <ac:spMkLst>
            <pc:docMk/>
            <pc:sldMk cId="3836155573" sldId="268"/>
            <ac:spMk id="9" creationId="{BD64B30C-9E9A-45B7-BD5C-CEE6772C55F9}"/>
          </ac:spMkLst>
        </pc:spChg>
      </pc:sldChg>
      <pc:sldChg chg="modSp add mod">
        <pc:chgData name="Caleb Stott" userId="d0834688-495e-4736-828f-bcbfb99947ef" providerId="ADAL" clId="{1C0FB334-9203-4E41-8CF6-95A090376C7B}" dt="2022-01-08T23:26:43.275" v="305" actId="20577"/>
        <pc:sldMkLst>
          <pc:docMk/>
          <pc:sldMk cId="4226930652" sldId="269"/>
        </pc:sldMkLst>
        <pc:spChg chg="mod">
          <ac:chgData name="Caleb Stott" userId="d0834688-495e-4736-828f-bcbfb99947ef" providerId="ADAL" clId="{1C0FB334-9203-4E41-8CF6-95A090376C7B}" dt="2022-01-08T23:26:22.198" v="297" actId="20577"/>
          <ac:spMkLst>
            <pc:docMk/>
            <pc:sldMk cId="4226930652" sldId="269"/>
            <ac:spMk id="6" creationId="{09A4E080-D4AC-4271-9BB4-053825B14F0A}"/>
          </ac:spMkLst>
        </pc:spChg>
        <pc:spChg chg="mod">
          <ac:chgData name="Caleb Stott" userId="d0834688-495e-4736-828f-bcbfb99947ef" providerId="ADAL" clId="{1C0FB334-9203-4E41-8CF6-95A090376C7B}" dt="2022-01-08T23:26:43.275" v="305" actId="20577"/>
          <ac:spMkLst>
            <pc:docMk/>
            <pc:sldMk cId="4226930652" sldId="269"/>
            <ac:spMk id="9" creationId="{BD64B30C-9E9A-45B7-BD5C-CEE6772C55F9}"/>
          </ac:spMkLst>
        </pc:spChg>
      </pc:sldChg>
      <pc:sldChg chg="addSp modSp add del mod">
        <pc:chgData name="Caleb Stott" userId="d0834688-495e-4736-828f-bcbfb99947ef" providerId="ADAL" clId="{1C0FB334-9203-4E41-8CF6-95A090376C7B}" dt="2022-01-12T02:12:32.311" v="362" actId="47"/>
        <pc:sldMkLst>
          <pc:docMk/>
          <pc:sldMk cId="823693587" sldId="270"/>
        </pc:sldMkLst>
        <pc:spChg chg="mod">
          <ac:chgData name="Caleb Stott" userId="d0834688-495e-4736-828f-bcbfb99947ef" providerId="ADAL" clId="{1C0FB334-9203-4E41-8CF6-95A090376C7B}" dt="2022-01-12T02:08:09.819" v="338" actId="14100"/>
          <ac:spMkLst>
            <pc:docMk/>
            <pc:sldMk cId="823693587" sldId="270"/>
            <ac:spMk id="2" creationId="{81333238-0CAE-43EA-8494-3719BE279CD3}"/>
          </ac:spMkLst>
        </pc:spChg>
        <pc:spChg chg="mod">
          <ac:chgData name="Caleb Stott" userId="d0834688-495e-4736-828f-bcbfb99947ef" providerId="ADAL" clId="{1C0FB334-9203-4E41-8CF6-95A090376C7B}" dt="2022-01-12T02:08:22.683" v="343" actId="1076"/>
          <ac:spMkLst>
            <pc:docMk/>
            <pc:sldMk cId="823693587" sldId="270"/>
            <ac:spMk id="3" creationId="{8079360A-E7A4-49AD-AE3C-A4F277D74A13}"/>
          </ac:spMkLst>
        </pc:spChg>
        <pc:cxnChg chg="add mod">
          <ac:chgData name="Caleb Stott" userId="d0834688-495e-4736-828f-bcbfb99947ef" providerId="ADAL" clId="{1C0FB334-9203-4E41-8CF6-95A090376C7B}" dt="2022-01-12T02:09:28.576" v="361" actId="692"/>
          <ac:cxnSpMkLst>
            <pc:docMk/>
            <pc:sldMk cId="823693587" sldId="270"/>
            <ac:cxnSpMk id="5" creationId="{773761D7-93A2-476A-A908-5757B0657F42}"/>
          </ac:cxnSpMkLst>
        </pc:cxn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1/12/2022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33238-0CAE-43EA-8494-3719BE279CD3}"/>
              </a:ext>
            </a:extLst>
          </p:cNvPr>
          <p:cNvSpPr>
            <a:spLocks noGrp="1"/>
          </p:cNvSpPr>
          <p:nvPr>
            <p:ph type="ctrTitle"/>
          </p:nvPr>
        </p:nvSpPr>
        <p:spPr>
          <a:xfrm>
            <a:off x="3562350" y="1964267"/>
            <a:ext cx="7597775" cy="2421464"/>
          </a:xfrm>
        </p:spPr>
        <p:txBody>
          <a:bodyPr>
            <a:normAutofit/>
          </a:bodyPr>
          <a:lstStyle/>
          <a:p>
            <a:r>
              <a:rPr lang="en-AU" sz="7200" cap="none" dirty="0">
                <a:latin typeface="07AkazukinPop Heavy" panose="00000900000000000000" pitchFamily="50" charset="-128"/>
                <a:ea typeface="07AkazukinPop Heavy" panose="00000900000000000000" pitchFamily="50" charset="-128"/>
                <a:cs typeface="07AkazukinPop Heavy" panose="00000900000000000000" pitchFamily="50" charset="-128"/>
              </a:rPr>
              <a:t>Hold on to Hope</a:t>
            </a:r>
          </a:p>
        </p:txBody>
      </p:sp>
      <p:sp>
        <p:nvSpPr>
          <p:cNvPr id="3" name="Subtitle 2">
            <a:extLst>
              <a:ext uri="{FF2B5EF4-FFF2-40B4-BE49-F238E27FC236}">
                <a16:creationId xmlns:a16="http://schemas.microsoft.com/office/drawing/2014/main" id="{8079360A-E7A4-49AD-AE3C-A4F277D74A13}"/>
              </a:ext>
            </a:extLst>
          </p:cNvPr>
          <p:cNvSpPr>
            <a:spLocks noGrp="1"/>
          </p:cNvSpPr>
          <p:nvPr>
            <p:ph type="subTitle" idx="1"/>
          </p:nvPr>
        </p:nvSpPr>
        <p:spPr/>
        <p:txBody>
          <a:bodyPr>
            <a:normAutofit/>
          </a:bodyPr>
          <a:lstStyle/>
          <a:p>
            <a:r>
              <a:rPr lang="en-AU" sz="3200" i="1" dirty="0"/>
              <a:t>The power of patient endurance</a:t>
            </a:r>
          </a:p>
        </p:txBody>
      </p:sp>
    </p:spTree>
    <p:extLst>
      <p:ext uri="{BB962C8B-B14F-4D97-AF65-F5344CB8AC3E}">
        <p14:creationId xmlns:p14="http://schemas.microsoft.com/office/powerpoint/2010/main" val="2096063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9A4E080-D4AC-4271-9BB4-053825B14F0A}"/>
              </a:ext>
            </a:extLst>
          </p:cNvPr>
          <p:cNvSpPr txBox="1"/>
          <p:nvPr/>
        </p:nvSpPr>
        <p:spPr>
          <a:xfrm>
            <a:off x="466927" y="418290"/>
            <a:ext cx="11315498" cy="1015663"/>
          </a:xfrm>
          <a:prstGeom prst="rect">
            <a:avLst/>
          </a:prstGeom>
          <a:noFill/>
        </p:spPr>
        <p:txBody>
          <a:bodyPr wrap="square" rtlCol="0">
            <a:spAutoFit/>
          </a:bodyPr>
          <a:lstStyle/>
          <a:p>
            <a:r>
              <a:rPr lang="en-AU" sz="4000" dirty="0">
                <a:latin typeface="Gotham Bold" panose="02000803030000020004" pitchFamily="2" charset="0"/>
              </a:rPr>
              <a:t>James 1:3-4</a:t>
            </a:r>
          </a:p>
          <a:p>
            <a:r>
              <a:rPr lang="en-AU" sz="2000" i="1" dirty="0"/>
              <a:t>New Living Translation</a:t>
            </a:r>
          </a:p>
        </p:txBody>
      </p:sp>
      <p:cxnSp>
        <p:nvCxnSpPr>
          <p:cNvPr id="8" name="Straight Connector 7">
            <a:extLst>
              <a:ext uri="{FF2B5EF4-FFF2-40B4-BE49-F238E27FC236}">
                <a16:creationId xmlns:a16="http://schemas.microsoft.com/office/drawing/2014/main" id="{6835667A-28D9-453F-A12B-2346122F5C29}"/>
              </a:ext>
            </a:extLst>
          </p:cNvPr>
          <p:cNvCxnSpPr/>
          <p:nvPr/>
        </p:nvCxnSpPr>
        <p:spPr>
          <a:xfrm>
            <a:off x="466928" y="1585609"/>
            <a:ext cx="11245174" cy="0"/>
          </a:xfrm>
          <a:prstGeom prst="line">
            <a:avLst/>
          </a:prstGeom>
          <a:ln w="31750">
            <a:solidFill>
              <a:schemeClr val="tx1"/>
            </a:solidFill>
          </a:ln>
          <a:effectLst>
            <a:outerShdw blurRad="12700" dist="25400" dir="5400000" algn="ctr" rotWithShape="0">
              <a:schemeClr val="bg1">
                <a:lumMod val="65000"/>
                <a:lumOff val="35000"/>
              </a:schemeClr>
            </a:outerShdw>
          </a:effectLst>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D64B30C-9E9A-45B7-BD5C-CEE6772C55F9}"/>
              </a:ext>
            </a:extLst>
          </p:cNvPr>
          <p:cNvSpPr txBox="1"/>
          <p:nvPr/>
        </p:nvSpPr>
        <p:spPr>
          <a:xfrm>
            <a:off x="466927" y="1847850"/>
            <a:ext cx="11315498" cy="2308324"/>
          </a:xfrm>
          <a:prstGeom prst="rect">
            <a:avLst/>
          </a:prstGeom>
          <a:noFill/>
        </p:spPr>
        <p:txBody>
          <a:bodyPr wrap="square" rtlCol="0">
            <a:spAutoFit/>
          </a:bodyPr>
          <a:lstStyle/>
          <a:p>
            <a:pPr>
              <a:spcAft>
                <a:spcPts val="1200"/>
              </a:spcAft>
            </a:pPr>
            <a:r>
              <a:rPr lang="en-AU" sz="3600" b="1" dirty="0"/>
              <a:t>For you know that when your faith is tested, your endurance has a chance to grow. So let it grow, for when your endurance is fully developed, you will be perfect and complete, needing nothing.</a:t>
            </a:r>
          </a:p>
        </p:txBody>
      </p:sp>
    </p:spTree>
    <p:extLst>
      <p:ext uri="{BB962C8B-B14F-4D97-AF65-F5344CB8AC3E}">
        <p14:creationId xmlns:p14="http://schemas.microsoft.com/office/powerpoint/2010/main" val="276786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9A4E080-D4AC-4271-9BB4-053825B14F0A}"/>
              </a:ext>
            </a:extLst>
          </p:cNvPr>
          <p:cNvSpPr txBox="1"/>
          <p:nvPr/>
        </p:nvSpPr>
        <p:spPr>
          <a:xfrm>
            <a:off x="466927" y="418290"/>
            <a:ext cx="11315498" cy="1015663"/>
          </a:xfrm>
          <a:prstGeom prst="rect">
            <a:avLst/>
          </a:prstGeom>
          <a:noFill/>
        </p:spPr>
        <p:txBody>
          <a:bodyPr wrap="square" rtlCol="0">
            <a:spAutoFit/>
          </a:bodyPr>
          <a:lstStyle/>
          <a:p>
            <a:r>
              <a:rPr lang="en-AU" sz="4000" dirty="0">
                <a:latin typeface="Gotham Bold" panose="02000803030000020004" pitchFamily="2" charset="0"/>
              </a:rPr>
              <a:t>Galatians 6:9</a:t>
            </a:r>
          </a:p>
          <a:p>
            <a:r>
              <a:rPr lang="en-AU" sz="2000" i="1" dirty="0"/>
              <a:t>New Living Translation</a:t>
            </a:r>
          </a:p>
        </p:txBody>
      </p:sp>
      <p:cxnSp>
        <p:nvCxnSpPr>
          <p:cNvPr id="8" name="Straight Connector 7">
            <a:extLst>
              <a:ext uri="{FF2B5EF4-FFF2-40B4-BE49-F238E27FC236}">
                <a16:creationId xmlns:a16="http://schemas.microsoft.com/office/drawing/2014/main" id="{6835667A-28D9-453F-A12B-2346122F5C29}"/>
              </a:ext>
            </a:extLst>
          </p:cNvPr>
          <p:cNvCxnSpPr/>
          <p:nvPr/>
        </p:nvCxnSpPr>
        <p:spPr>
          <a:xfrm>
            <a:off x="466928" y="1585609"/>
            <a:ext cx="11245174" cy="0"/>
          </a:xfrm>
          <a:prstGeom prst="line">
            <a:avLst/>
          </a:prstGeom>
          <a:ln w="31750">
            <a:solidFill>
              <a:schemeClr val="tx1"/>
            </a:solidFill>
          </a:ln>
          <a:effectLst>
            <a:outerShdw blurRad="12700" dist="25400" dir="5400000" algn="ctr" rotWithShape="0">
              <a:schemeClr val="bg1">
                <a:lumMod val="65000"/>
                <a:lumOff val="35000"/>
              </a:schemeClr>
            </a:outerShdw>
          </a:effectLst>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D64B30C-9E9A-45B7-BD5C-CEE6772C55F9}"/>
              </a:ext>
            </a:extLst>
          </p:cNvPr>
          <p:cNvSpPr txBox="1"/>
          <p:nvPr/>
        </p:nvSpPr>
        <p:spPr>
          <a:xfrm>
            <a:off x="466927" y="1847850"/>
            <a:ext cx="11315498" cy="1754326"/>
          </a:xfrm>
          <a:prstGeom prst="rect">
            <a:avLst/>
          </a:prstGeom>
          <a:noFill/>
        </p:spPr>
        <p:txBody>
          <a:bodyPr wrap="square" rtlCol="0">
            <a:spAutoFit/>
          </a:bodyPr>
          <a:lstStyle/>
          <a:p>
            <a:pPr>
              <a:spcAft>
                <a:spcPts val="1200"/>
              </a:spcAft>
            </a:pPr>
            <a:r>
              <a:rPr lang="en-AU" sz="3600" b="1" dirty="0"/>
              <a:t>So let’s not get tired of doing what is good. At just the right time we will reap a harvest of blessing if we don’t give up.</a:t>
            </a:r>
          </a:p>
        </p:txBody>
      </p:sp>
    </p:spTree>
    <p:extLst>
      <p:ext uri="{BB962C8B-B14F-4D97-AF65-F5344CB8AC3E}">
        <p14:creationId xmlns:p14="http://schemas.microsoft.com/office/powerpoint/2010/main" val="3102677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9A4E080-D4AC-4271-9BB4-053825B14F0A}"/>
              </a:ext>
            </a:extLst>
          </p:cNvPr>
          <p:cNvSpPr txBox="1"/>
          <p:nvPr/>
        </p:nvSpPr>
        <p:spPr>
          <a:xfrm>
            <a:off x="466927" y="418290"/>
            <a:ext cx="11315498" cy="1015663"/>
          </a:xfrm>
          <a:prstGeom prst="rect">
            <a:avLst/>
          </a:prstGeom>
          <a:noFill/>
        </p:spPr>
        <p:txBody>
          <a:bodyPr wrap="square" rtlCol="0">
            <a:spAutoFit/>
          </a:bodyPr>
          <a:lstStyle/>
          <a:p>
            <a:r>
              <a:rPr lang="en-AU" sz="4000" dirty="0">
                <a:latin typeface="Gotham Bold" panose="02000803030000020004" pitchFamily="2" charset="0"/>
              </a:rPr>
              <a:t>Hebrews 10:35-38</a:t>
            </a:r>
          </a:p>
          <a:p>
            <a:r>
              <a:rPr lang="en-AU" sz="2000" i="1" dirty="0"/>
              <a:t>New Living Translation</a:t>
            </a:r>
          </a:p>
        </p:txBody>
      </p:sp>
      <p:cxnSp>
        <p:nvCxnSpPr>
          <p:cNvPr id="8" name="Straight Connector 7">
            <a:extLst>
              <a:ext uri="{FF2B5EF4-FFF2-40B4-BE49-F238E27FC236}">
                <a16:creationId xmlns:a16="http://schemas.microsoft.com/office/drawing/2014/main" id="{6835667A-28D9-453F-A12B-2346122F5C29}"/>
              </a:ext>
            </a:extLst>
          </p:cNvPr>
          <p:cNvCxnSpPr/>
          <p:nvPr/>
        </p:nvCxnSpPr>
        <p:spPr>
          <a:xfrm>
            <a:off x="466928" y="1585609"/>
            <a:ext cx="11245174" cy="0"/>
          </a:xfrm>
          <a:prstGeom prst="line">
            <a:avLst/>
          </a:prstGeom>
          <a:ln w="31750">
            <a:solidFill>
              <a:schemeClr val="tx1"/>
            </a:solidFill>
          </a:ln>
          <a:effectLst>
            <a:outerShdw blurRad="12700" dist="25400" dir="5400000" algn="ctr" rotWithShape="0">
              <a:schemeClr val="bg1">
                <a:lumMod val="65000"/>
                <a:lumOff val="35000"/>
              </a:schemeClr>
            </a:outerShdw>
          </a:effectLst>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D64B30C-9E9A-45B7-BD5C-CEE6772C55F9}"/>
              </a:ext>
            </a:extLst>
          </p:cNvPr>
          <p:cNvSpPr txBox="1"/>
          <p:nvPr/>
        </p:nvSpPr>
        <p:spPr>
          <a:xfrm>
            <a:off x="466927" y="1847850"/>
            <a:ext cx="11315498" cy="3029997"/>
          </a:xfrm>
          <a:prstGeom prst="rect">
            <a:avLst/>
          </a:prstGeom>
          <a:noFill/>
        </p:spPr>
        <p:txBody>
          <a:bodyPr wrap="square" rtlCol="0">
            <a:spAutoFit/>
          </a:bodyPr>
          <a:lstStyle/>
          <a:p>
            <a:pPr>
              <a:lnSpc>
                <a:spcPct val="107000"/>
              </a:lnSpc>
              <a:spcAft>
                <a:spcPts val="800"/>
              </a:spcAft>
            </a:pPr>
            <a:r>
              <a:rPr lang="en-AU" sz="3600" b="1" dirty="0"/>
              <a:t>So do not throw away this confident trust in the Lord. Remember the great reward it brings you! Patient endurance is what you need now, so that you will continue to do God’s will. Then you will receive all that he has promised.</a:t>
            </a:r>
          </a:p>
        </p:txBody>
      </p:sp>
    </p:spTree>
    <p:extLst>
      <p:ext uri="{BB962C8B-B14F-4D97-AF65-F5344CB8AC3E}">
        <p14:creationId xmlns:p14="http://schemas.microsoft.com/office/powerpoint/2010/main" val="1115777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9A4E080-D4AC-4271-9BB4-053825B14F0A}"/>
              </a:ext>
            </a:extLst>
          </p:cNvPr>
          <p:cNvSpPr txBox="1"/>
          <p:nvPr/>
        </p:nvSpPr>
        <p:spPr>
          <a:xfrm>
            <a:off x="466927" y="418290"/>
            <a:ext cx="11315498" cy="1015663"/>
          </a:xfrm>
          <a:prstGeom prst="rect">
            <a:avLst/>
          </a:prstGeom>
          <a:noFill/>
        </p:spPr>
        <p:txBody>
          <a:bodyPr wrap="square" rtlCol="0">
            <a:spAutoFit/>
          </a:bodyPr>
          <a:lstStyle/>
          <a:p>
            <a:r>
              <a:rPr lang="en-AU" sz="4000" dirty="0">
                <a:latin typeface="Gotham Bold" panose="02000803030000020004" pitchFamily="2" charset="0"/>
              </a:rPr>
              <a:t>Hebrews 10:35-38</a:t>
            </a:r>
          </a:p>
          <a:p>
            <a:r>
              <a:rPr lang="en-AU" sz="2000" i="1" dirty="0"/>
              <a:t>New Living Translation</a:t>
            </a:r>
          </a:p>
        </p:txBody>
      </p:sp>
      <p:cxnSp>
        <p:nvCxnSpPr>
          <p:cNvPr id="8" name="Straight Connector 7">
            <a:extLst>
              <a:ext uri="{FF2B5EF4-FFF2-40B4-BE49-F238E27FC236}">
                <a16:creationId xmlns:a16="http://schemas.microsoft.com/office/drawing/2014/main" id="{6835667A-28D9-453F-A12B-2346122F5C29}"/>
              </a:ext>
            </a:extLst>
          </p:cNvPr>
          <p:cNvCxnSpPr/>
          <p:nvPr/>
        </p:nvCxnSpPr>
        <p:spPr>
          <a:xfrm>
            <a:off x="466928" y="1585609"/>
            <a:ext cx="11245174" cy="0"/>
          </a:xfrm>
          <a:prstGeom prst="line">
            <a:avLst/>
          </a:prstGeom>
          <a:ln w="31750">
            <a:solidFill>
              <a:schemeClr val="tx1"/>
            </a:solidFill>
          </a:ln>
          <a:effectLst>
            <a:outerShdw blurRad="12700" dist="25400" dir="5400000" algn="ctr" rotWithShape="0">
              <a:schemeClr val="bg1">
                <a:lumMod val="65000"/>
                <a:lumOff val="35000"/>
              </a:schemeClr>
            </a:outerShdw>
          </a:effectLst>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D64B30C-9E9A-45B7-BD5C-CEE6772C55F9}"/>
              </a:ext>
            </a:extLst>
          </p:cNvPr>
          <p:cNvSpPr txBox="1"/>
          <p:nvPr/>
        </p:nvSpPr>
        <p:spPr>
          <a:xfrm>
            <a:off x="466927" y="1847850"/>
            <a:ext cx="11315498" cy="2437206"/>
          </a:xfrm>
          <a:prstGeom prst="rect">
            <a:avLst/>
          </a:prstGeom>
          <a:noFill/>
        </p:spPr>
        <p:txBody>
          <a:bodyPr wrap="square" rtlCol="0">
            <a:spAutoFit/>
          </a:bodyPr>
          <a:lstStyle/>
          <a:p>
            <a:pPr>
              <a:lnSpc>
                <a:spcPct val="107000"/>
              </a:lnSpc>
              <a:spcAft>
                <a:spcPts val="800"/>
              </a:spcAft>
            </a:pPr>
            <a:r>
              <a:rPr lang="en-AU" sz="3600" b="1" dirty="0"/>
              <a:t>“For in just a little while,</a:t>
            </a:r>
            <a:br>
              <a:rPr lang="en-AU" sz="3600" b="1" dirty="0"/>
            </a:br>
            <a:r>
              <a:rPr lang="en-AU" sz="3600" b="1" dirty="0"/>
              <a:t>    the Coming One will come and not delay.</a:t>
            </a:r>
            <a:br>
              <a:rPr lang="en-AU" sz="3600" b="1" dirty="0"/>
            </a:br>
            <a:r>
              <a:rPr lang="en-AU" sz="3600" b="1" dirty="0"/>
              <a:t>And my righteous ones will live by faith. </a:t>
            </a:r>
            <a:br>
              <a:rPr lang="en-AU" sz="3600" b="1" dirty="0"/>
            </a:br>
            <a:r>
              <a:rPr lang="en-AU" sz="3600" b="1" dirty="0"/>
              <a:t>    But I will take no pleasure in anyone who turns away.” </a:t>
            </a:r>
          </a:p>
        </p:txBody>
      </p:sp>
    </p:spTree>
    <p:extLst>
      <p:ext uri="{BB962C8B-B14F-4D97-AF65-F5344CB8AC3E}">
        <p14:creationId xmlns:p14="http://schemas.microsoft.com/office/powerpoint/2010/main" val="3836155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9A4E080-D4AC-4271-9BB4-053825B14F0A}"/>
              </a:ext>
            </a:extLst>
          </p:cNvPr>
          <p:cNvSpPr txBox="1"/>
          <p:nvPr/>
        </p:nvSpPr>
        <p:spPr>
          <a:xfrm>
            <a:off x="466927" y="418290"/>
            <a:ext cx="11315498" cy="1015663"/>
          </a:xfrm>
          <a:prstGeom prst="rect">
            <a:avLst/>
          </a:prstGeom>
          <a:noFill/>
        </p:spPr>
        <p:txBody>
          <a:bodyPr wrap="square" rtlCol="0">
            <a:spAutoFit/>
          </a:bodyPr>
          <a:lstStyle/>
          <a:p>
            <a:r>
              <a:rPr lang="en-AU" sz="4000" dirty="0">
                <a:latin typeface="Gotham Bold" panose="02000803030000020004" pitchFamily="2" charset="0"/>
              </a:rPr>
              <a:t>Hebrews 6:19-20</a:t>
            </a:r>
          </a:p>
          <a:p>
            <a:r>
              <a:rPr lang="en-AU" sz="2000" i="1" dirty="0"/>
              <a:t>New Living Translation</a:t>
            </a:r>
          </a:p>
        </p:txBody>
      </p:sp>
      <p:cxnSp>
        <p:nvCxnSpPr>
          <p:cNvPr id="8" name="Straight Connector 7">
            <a:extLst>
              <a:ext uri="{FF2B5EF4-FFF2-40B4-BE49-F238E27FC236}">
                <a16:creationId xmlns:a16="http://schemas.microsoft.com/office/drawing/2014/main" id="{6835667A-28D9-453F-A12B-2346122F5C29}"/>
              </a:ext>
            </a:extLst>
          </p:cNvPr>
          <p:cNvCxnSpPr/>
          <p:nvPr/>
        </p:nvCxnSpPr>
        <p:spPr>
          <a:xfrm>
            <a:off x="466928" y="1585609"/>
            <a:ext cx="11245174" cy="0"/>
          </a:xfrm>
          <a:prstGeom prst="line">
            <a:avLst/>
          </a:prstGeom>
          <a:ln w="31750">
            <a:solidFill>
              <a:schemeClr val="tx1"/>
            </a:solidFill>
          </a:ln>
          <a:effectLst>
            <a:outerShdw blurRad="12700" dist="25400" dir="5400000" algn="ctr" rotWithShape="0">
              <a:schemeClr val="bg1">
                <a:lumMod val="65000"/>
                <a:lumOff val="35000"/>
              </a:schemeClr>
            </a:outerShdw>
          </a:effectLst>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D64B30C-9E9A-45B7-BD5C-CEE6772C55F9}"/>
              </a:ext>
            </a:extLst>
          </p:cNvPr>
          <p:cNvSpPr txBox="1"/>
          <p:nvPr/>
        </p:nvSpPr>
        <p:spPr>
          <a:xfrm>
            <a:off x="466927" y="1847850"/>
            <a:ext cx="11315498" cy="3029997"/>
          </a:xfrm>
          <a:prstGeom prst="rect">
            <a:avLst/>
          </a:prstGeom>
          <a:noFill/>
        </p:spPr>
        <p:txBody>
          <a:bodyPr wrap="square" rtlCol="0">
            <a:spAutoFit/>
          </a:bodyPr>
          <a:lstStyle/>
          <a:p>
            <a:pPr>
              <a:lnSpc>
                <a:spcPct val="107000"/>
              </a:lnSpc>
              <a:spcAft>
                <a:spcPts val="800"/>
              </a:spcAft>
            </a:pPr>
            <a:r>
              <a:rPr lang="en-AU" sz="3600" b="1" dirty="0"/>
              <a:t>This hope is a strong and trustworthy anchor for our souls. It leads us through the curtain into God’s inner sanctuary. Jesus has already gone in there for us. He has become our eternal High Priest in the order of Melchizedek.</a:t>
            </a:r>
          </a:p>
        </p:txBody>
      </p:sp>
    </p:spTree>
    <p:extLst>
      <p:ext uri="{BB962C8B-B14F-4D97-AF65-F5344CB8AC3E}">
        <p14:creationId xmlns:p14="http://schemas.microsoft.com/office/powerpoint/2010/main" val="4226930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9A4E080-D4AC-4271-9BB4-053825B14F0A}"/>
              </a:ext>
            </a:extLst>
          </p:cNvPr>
          <p:cNvSpPr txBox="1"/>
          <p:nvPr/>
        </p:nvSpPr>
        <p:spPr>
          <a:xfrm>
            <a:off x="466927" y="418290"/>
            <a:ext cx="11315498" cy="1015663"/>
          </a:xfrm>
          <a:prstGeom prst="rect">
            <a:avLst/>
          </a:prstGeom>
          <a:noFill/>
        </p:spPr>
        <p:txBody>
          <a:bodyPr wrap="square" rtlCol="0">
            <a:spAutoFit/>
          </a:bodyPr>
          <a:lstStyle/>
          <a:p>
            <a:r>
              <a:rPr lang="en-AU" sz="4000" dirty="0">
                <a:latin typeface="Gotham Bold" panose="02000803030000020004" pitchFamily="2" charset="0"/>
              </a:rPr>
              <a:t>Hebrews 6:10-12</a:t>
            </a:r>
          </a:p>
          <a:p>
            <a:r>
              <a:rPr lang="en-AU" sz="2000" i="1" dirty="0"/>
              <a:t>New Living Translation</a:t>
            </a:r>
          </a:p>
        </p:txBody>
      </p:sp>
      <p:cxnSp>
        <p:nvCxnSpPr>
          <p:cNvPr id="8" name="Straight Connector 7">
            <a:extLst>
              <a:ext uri="{FF2B5EF4-FFF2-40B4-BE49-F238E27FC236}">
                <a16:creationId xmlns:a16="http://schemas.microsoft.com/office/drawing/2014/main" id="{6835667A-28D9-453F-A12B-2346122F5C29}"/>
              </a:ext>
            </a:extLst>
          </p:cNvPr>
          <p:cNvCxnSpPr/>
          <p:nvPr/>
        </p:nvCxnSpPr>
        <p:spPr>
          <a:xfrm>
            <a:off x="466928" y="1585609"/>
            <a:ext cx="11245174" cy="0"/>
          </a:xfrm>
          <a:prstGeom prst="line">
            <a:avLst/>
          </a:prstGeom>
          <a:ln w="31750">
            <a:solidFill>
              <a:schemeClr val="tx1"/>
            </a:solidFill>
          </a:ln>
          <a:effectLst>
            <a:outerShdw blurRad="12700" dist="25400" dir="5400000" algn="ctr" rotWithShape="0">
              <a:schemeClr val="bg1">
                <a:lumMod val="65000"/>
                <a:lumOff val="35000"/>
              </a:schemeClr>
            </a:outerShdw>
          </a:effectLst>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D64B30C-9E9A-45B7-BD5C-CEE6772C55F9}"/>
              </a:ext>
            </a:extLst>
          </p:cNvPr>
          <p:cNvSpPr txBox="1"/>
          <p:nvPr/>
        </p:nvSpPr>
        <p:spPr>
          <a:xfrm>
            <a:off x="466927" y="1847850"/>
            <a:ext cx="11315498" cy="4462760"/>
          </a:xfrm>
          <a:prstGeom prst="rect">
            <a:avLst/>
          </a:prstGeom>
          <a:noFill/>
        </p:spPr>
        <p:txBody>
          <a:bodyPr wrap="square" rtlCol="0">
            <a:spAutoFit/>
          </a:bodyPr>
          <a:lstStyle/>
          <a:p>
            <a:pPr>
              <a:spcAft>
                <a:spcPts val="1200"/>
              </a:spcAft>
            </a:pPr>
            <a:r>
              <a:rPr lang="en-AU" sz="3200" b="1" dirty="0"/>
              <a:t>For God is not unjust. He will not forget how hard you have worked for him and how you have shown your love to him by caring for other believers, as you still do. Our great desire is that you will keep on loving others as long as life lasts, in order to make certain that what you hope for will come true. Then you will not become spiritually dull and indifferent. Instead, you will follow the example of those who are going to inherit God’s promises because of their faith and endurance.</a:t>
            </a:r>
            <a:endParaRPr lang="en-AU" sz="3200" b="1" dirty="0">
              <a:effectLst/>
              <a:ea typeface="Times New Roman" panose="02020603050405020304" pitchFamily="18" charset="0"/>
            </a:endParaRPr>
          </a:p>
          <a:p>
            <a:endParaRPr lang="en-AU" dirty="0"/>
          </a:p>
        </p:txBody>
      </p:sp>
    </p:spTree>
    <p:extLst>
      <p:ext uri="{BB962C8B-B14F-4D97-AF65-F5344CB8AC3E}">
        <p14:creationId xmlns:p14="http://schemas.microsoft.com/office/powerpoint/2010/main" val="3239544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24904-A251-4861-822E-0B8DB5211BEC}"/>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7DCC29D8-48EF-4DC2-8636-1A875E3B1D6A}"/>
              </a:ext>
            </a:extLst>
          </p:cNvPr>
          <p:cNvSpPr>
            <a:spLocks noGrp="1"/>
          </p:cNvSpPr>
          <p:nvPr>
            <p:ph idx="1"/>
          </p:nvPr>
        </p:nvSpPr>
        <p:spPr/>
        <p:txBody>
          <a:bodyPr/>
          <a:lstStyle/>
          <a:p>
            <a:endParaRPr lang="en-AU" dirty="0"/>
          </a:p>
        </p:txBody>
      </p:sp>
      <p:pic>
        <p:nvPicPr>
          <p:cNvPr id="1026" name="Picture 2" descr="See the source image">
            <a:extLst>
              <a:ext uri="{FF2B5EF4-FFF2-40B4-BE49-F238E27FC236}">
                <a16:creationId xmlns:a16="http://schemas.microsoft.com/office/drawing/2014/main" id="{62D1D752-9DC4-41BE-BD3E-BF30ED60411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889"/>
          <a:stretch/>
        </p:blipFill>
        <p:spPr bwMode="auto">
          <a:xfrm>
            <a:off x="2811294" y="-2790"/>
            <a:ext cx="6031081" cy="68607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0615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33238-0CAE-43EA-8494-3719BE279CD3}"/>
              </a:ext>
            </a:extLst>
          </p:cNvPr>
          <p:cNvSpPr>
            <a:spLocks noGrp="1"/>
          </p:cNvSpPr>
          <p:nvPr>
            <p:ph type="ctrTitle"/>
          </p:nvPr>
        </p:nvSpPr>
        <p:spPr>
          <a:xfrm>
            <a:off x="2076450" y="2218268"/>
            <a:ext cx="7597775" cy="2421464"/>
          </a:xfrm>
        </p:spPr>
        <p:txBody>
          <a:bodyPr>
            <a:normAutofit fontScale="90000"/>
          </a:bodyPr>
          <a:lstStyle/>
          <a:p>
            <a:pPr algn="ctr"/>
            <a:r>
              <a:rPr lang="en-AU" sz="11500" cap="none" dirty="0">
                <a:latin typeface="07AkazukinPop Heavy" panose="00000900000000000000" pitchFamily="50" charset="-128"/>
                <a:ea typeface="07AkazukinPop Heavy" panose="00000900000000000000" pitchFamily="50" charset="-128"/>
                <a:cs typeface="07AkazukinPop Heavy" panose="00000900000000000000" pitchFamily="50" charset="-128"/>
              </a:rPr>
              <a:t>Abraham</a:t>
            </a:r>
            <a:br>
              <a:rPr lang="en-AU" sz="7200" cap="none" dirty="0">
                <a:latin typeface="07AkazukinPop Heavy" panose="00000900000000000000" pitchFamily="50" charset="-128"/>
                <a:ea typeface="07AkazukinPop Heavy" panose="00000900000000000000" pitchFamily="50" charset="-128"/>
                <a:cs typeface="07AkazukinPop Heavy" panose="00000900000000000000" pitchFamily="50" charset="-128"/>
              </a:rPr>
            </a:br>
            <a:r>
              <a:rPr lang="en-AU" sz="4400" i="1" cap="none" dirty="0">
                <a:latin typeface="+mn-lt"/>
                <a:ea typeface="07AkazukinPop Heavy" panose="00000900000000000000" pitchFamily="50" charset="-128"/>
                <a:cs typeface="07AkazukinPop Heavy" panose="00000900000000000000" pitchFamily="50" charset="-128"/>
              </a:rPr>
              <a:t>Genesis 12-25</a:t>
            </a:r>
            <a:endParaRPr lang="en-AU" sz="7200" i="1" cap="none" dirty="0">
              <a:latin typeface="+mn-lt"/>
              <a:ea typeface="07AkazukinPop Heavy" panose="00000900000000000000" pitchFamily="50" charset="-128"/>
              <a:cs typeface="07AkazukinPop Heavy" panose="00000900000000000000" pitchFamily="50" charset="-128"/>
            </a:endParaRPr>
          </a:p>
        </p:txBody>
      </p:sp>
    </p:spTree>
    <p:extLst>
      <p:ext uri="{BB962C8B-B14F-4D97-AF65-F5344CB8AC3E}">
        <p14:creationId xmlns:p14="http://schemas.microsoft.com/office/powerpoint/2010/main" val="2440668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9A4E080-D4AC-4271-9BB4-053825B14F0A}"/>
              </a:ext>
            </a:extLst>
          </p:cNvPr>
          <p:cNvSpPr txBox="1"/>
          <p:nvPr/>
        </p:nvSpPr>
        <p:spPr>
          <a:xfrm>
            <a:off x="466927" y="418290"/>
            <a:ext cx="11315498" cy="1015663"/>
          </a:xfrm>
          <a:prstGeom prst="rect">
            <a:avLst/>
          </a:prstGeom>
          <a:noFill/>
        </p:spPr>
        <p:txBody>
          <a:bodyPr wrap="square" rtlCol="0">
            <a:spAutoFit/>
          </a:bodyPr>
          <a:lstStyle/>
          <a:p>
            <a:r>
              <a:rPr lang="en-AU" sz="4000" dirty="0">
                <a:latin typeface="Gotham Bold" panose="02000803030000020004" pitchFamily="2" charset="0"/>
              </a:rPr>
              <a:t>Hebrews 6:13-15</a:t>
            </a:r>
          </a:p>
          <a:p>
            <a:r>
              <a:rPr lang="en-AU" sz="2000" i="1" dirty="0"/>
              <a:t>New Living Translation</a:t>
            </a:r>
          </a:p>
        </p:txBody>
      </p:sp>
      <p:cxnSp>
        <p:nvCxnSpPr>
          <p:cNvPr id="8" name="Straight Connector 7">
            <a:extLst>
              <a:ext uri="{FF2B5EF4-FFF2-40B4-BE49-F238E27FC236}">
                <a16:creationId xmlns:a16="http://schemas.microsoft.com/office/drawing/2014/main" id="{6835667A-28D9-453F-A12B-2346122F5C29}"/>
              </a:ext>
            </a:extLst>
          </p:cNvPr>
          <p:cNvCxnSpPr/>
          <p:nvPr/>
        </p:nvCxnSpPr>
        <p:spPr>
          <a:xfrm>
            <a:off x="466928" y="1585609"/>
            <a:ext cx="11245174" cy="0"/>
          </a:xfrm>
          <a:prstGeom prst="line">
            <a:avLst/>
          </a:prstGeom>
          <a:ln w="31750">
            <a:solidFill>
              <a:schemeClr val="tx1"/>
            </a:solidFill>
          </a:ln>
          <a:effectLst>
            <a:outerShdw blurRad="12700" dist="25400" dir="5400000" algn="ctr" rotWithShape="0">
              <a:schemeClr val="bg1">
                <a:lumMod val="65000"/>
                <a:lumOff val="35000"/>
              </a:schemeClr>
            </a:outerShdw>
          </a:effectLst>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D64B30C-9E9A-45B7-BD5C-CEE6772C55F9}"/>
              </a:ext>
            </a:extLst>
          </p:cNvPr>
          <p:cNvSpPr txBox="1"/>
          <p:nvPr/>
        </p:nvSpPr>
        <p:spPr>
          <a:xfrm>
            <a:off x="466927" y="1847850"/>
            <a:ext cx="11315498" cy="4278094"/>
          </a:xfrm>
          <a:prstGeom prst="rect">
            <a:avLst/>
          </a:prstGeom>
          <a:noFill/>
        </p:spPr>
        <p:txBody>
          <a:bodyPr wrap="square" rtlCol="0">
            <a:spAutoFit/>
          </a:bodyPr>
          <a:lstStyle/>
          <a:p>
            <a:pPr>
              <a:spcAft>
                <a:spcPts val="1200"/>
              </a:spcAft>
            </a:pPr>
            <a:r>
              <a:rPr lang="en-AU" sz="3200" b="1" dirty="0">
                <a:effectLst/>
                <a:ea typeface="Times New Roman" panose="02020603050405020304" pitchFamily="18" charset="0"/>
              </a:rPr>
              <a:t>For example, there was God’s promise to Abraham. Since there was no one greater to swear by, God took an oath in his own name, saying:</a:t>
            </a:r>
          </a:p>
          <a:p>
            <a:pPr lvl="1">
              <a:spcAft>
                <a:spcPts val="1200"/>
              </a:spcAft>
            </a:pPr>
            <a:r>
              <a:rPr lang="en-AU" sz="3200" b="1" dirty="0">
                <a:effectLst/>
                <a:ea typeface="Times New Roman" panose="02020603050405020304" pitchFamily="18" charset="0"/>
              </a:rPr>
              <a:t>“I will certainly bless you,</a:t>
            </a:r>
            <a:br>
              <a:rPr lang="en-AU" sz="3200" b="1" dirty="0">
                <a:effectLst/>
                <a:ea typeface="Times New Roman" panose="02020603050405020304" pitchFamily="18" charset="0"/>
              </a:rPr>
            </a:br>
            <a:r>
              <a:rPr lang="en-AU" sz="3200" b="1" dirty="0">
                <a:effectLst/>
                <a:ea typeface="Times New Roman" panose="02020603050405020304" pitchFamily="18" charset="0"/>
              </a:rPr>
              <a:t>    and I will multiply your descendants beyond number.” </a:t>
            </a:r>
          </a:p>
          <a:p>
            <a:pPr algn="l">
              <a:spcAft>
                <a:spcPts val="1200"/>
              </a:spcAft>
            </a:pPr>
            <a:r>
              <a:rPr lang="en-AU" sz="3200" b="1" dirty="0">
                <a:effectLst/>
                <a:ea typeface="Times New Roman" panose="02020603050405020304" pitchFamily="18" charset="0"/>
              </a:rPr>
              <a:t>Then Abraham waited patiently, and he received what God had promised.</a:t>
            </a:r>
          </a:p>
          <a:p>
            <a:endParaRPr lang="en-AU" dirty="0"/>
          </a:p>
        </p:txBody>
      </p:sp>
    </p:spTree>
    <p:extLst>
      <p:ext uri="{BB962C8B-B14F-4D97-AF65-F5344CB8AC3E}">
        <p14:creationId xmlns:p14="http://schemas.microsoft.com/office/powerpoint/2010/main" val="1049886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33238-0CAE-43EA-8494-3719BE279CD3}"/>
              </a:ext>
            </a:extLst>
          </p:cNvPr>
          <p:cNvSpPr>
            <a:spLocks noGrp="1"/>
          </p:cNvSpPr>
          <p:nvPr>
            <p:ph type="ctrTitle"/>
          </p:nvPr>
        </p:nvSpPr>
        <p:spPr>
          <a:xfrm>
            <a:off x="2076450" y="2218268"/>
            <a:ext cx="7597775" cy="2421464"/>
          </a:xfrm>
        </p:spPr>
        <p:txBody>
          <a:bodyPr>
            <a:normAutofit fontScale="90000"/>
          </a:bodyPr>
          <a:lstStyle/>
          <a:p>
            <a:pPr algn="ctr"/>
            <a:r>
              <a:rPr lang="en-AU" sz="11500" cap="none" dirty="0">
                <a:latin typeface="07AkazukinPop Heavy" panose="00000900000000000000" pitchFamily="50" charset="-128"/>
                <a:ea typeface="07AkazukinPop Heavy" panose="00000900000000000000" pitchFamily="50" charset="-128"/>
                <a:cs typeface="07AkazukinPop Heavy" panose="00000900000000000000" pitchFamily="50" charset="-128"/>
              </a:rPr>
              <a:t>Joseph</a:t>
            </a:r>
            <a:br>
              <a:rPr lang="en-AU" sz="7200" cap="none" dirty="0">
                <a:latin typeface="07AkazukinPop Heavy" panose="00000900000000000000" pitchFamily="50" charset="-128"/>
                <a:ea typeface="07AkazukinPop Heavy" panose="00000900000000000000" pitchFamily="50" charset="-128"/>
                <a:cs typeface="07AkazukinPop Heavy" panose="00000900000000000000" pitchFamily="50" charset="-128"/>
              </a:rPr>
            </a:br>
            <a:r>
              <a:rPr lang="en-AU" sz="4400" i="1" cap="none" dirty="0">
                <a:latin typeface="+mn-lt"/>
                <a:ea typeface="07AkazukinPop Heavy" panose="00000900000000000000" pitchFamily="50" charset="-128"/>
                <a:cs typeface="07AkazukinPop Heavy" panose="00000900000000000000" pitchFamily="50" charset="-128"/>
              </a:rPr>
              <a:t>Genesis 37-50</a:t>
            </a:r>
            <a:endParaRPr lang="en-AU" sz="7200" i="1" cap="none" dirty="0">
              <a:latin typeface="+mn-lt"/>
              <a:ea typeface="07AkazukinPop Heavy" panose="00000900000000000000" pitchFamily="50" charset="-128"/>
              <a:cs typeface="07AkazukinPop Heavy" panose="00000900000000000000" pitchFamily="50" charset="-128"/>
            </a:endParaRPr>
          </a:p>
        </p:txBody>
      </p:sp>
    </p:spTree>
    <p:extLst>
      <p:ext uri="{BB962C8B-B14F-4D97-AF65-F5344CB8AC3E}">
        <p14:creationId xmlns:p14="http://schemas.microsoft.com/office/powerpoint/2010/main" val="2980026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9A4E080-D4AC-4271-9BB4-053825B14F0A}"/>
              </a:ext>
            </a:extLst>
          </p:cNvPr>
          <p:cNvSpPr txBox="1"/>
          <p:nvPr/>
        </p:nvSpPr>
        <p:spPr>
          <a:xfrm>
            <a:off x="466927" y="418290"/>
            <a:ext cx="11315498" cy="1015663"/>
          </a:xfrm>
          <a:prstGeom prst="rect">
            <a:avLst/>
          </a:prstGeom>
          <a:noFill/>
        </p:spPr>
        <p:txBody>
          <a:bodyPr wrap="square" rtlCol="0">
            <a:spAutoFit/>
          </a:bodyPr>
          <a:lstStyle/>
          <a:p>
            <a:r>
              <a:rPr lang="en-AU" sz="4000" dirty="0">
                <a:latin typeface="Gotham Bold" panose="02000803030000020004" pitchFamily="2" charset="0"/>
              </a:rPr>
              <a:t>Psalm 105:16-22</a:t>
            </a:r>
          </a:p>
          <a:p>
            <a:r>
              <a:rPr lang="en-AU" sz="2000" i="1" dirty="0"/>
              <a:t>New Living Translation</a:t>
            </a:r>
          </a:p>
        </p:txBody>
      </p:sp>
      <p:cxnSp>
        <p:nvCxnSpPr>
          <p:cNvPr id="8" name="Straight Connector 7">
            <a:extLst>
              <a:ext uri="{FF2B5EF4-FFF2-40B4-BE49-F238E27FC236}">
                <a16:creationId xmlns:a16="http://schemas.microsoft.com/office/drawing/2014/main" id="{6835667A-28D9-453F-A12B-2346122F5C29}"/>
              </a:ext>
            </a:extLst>
          </p:cNvPr>
          <p:cNvCxnSpPr/>
          <p:nvPr/>
        </p:nvCxnSpPr>
        <p:spPr>
          <a:xfrm>
            <a:off x="466928" y="1585609"/>
            <a:ext cx="11245174" cy="0"/>
          </a:xfrm>
          <a:prstGeom prst="line">
            <a:avLst/>
          </a:prstGeom>
          <a:ln w="31750">
            <a:solidFill>
              <a:schemeClr val="tx1"/>
            </a:solidFill>
          </a:ln>
          <a:effectLst>
            <a:outerShdw blurRad="12700" dist="25400" dir="5400000" algn="ctr" rotWithShape="0">
              <a:schemeClr val="bg1">
                <a:lumMod val="65000"/>
                <a:lumOff val="35000"/>
              </a:schemeClr>
            </a:outerShdw>
          </a:effectLst>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D64B30C-9E9A-45B7-BD5C-CEE6772C55F9}"/>
              </a:ext>
            </a:extLst>
          </p:cNvPr>
          <p:cNvSpPr txBox="1"/>
          <p:nvPr/>
        </p:nvSpPr>
        <p:spPr>
          <a:xfrm>
            <a:off x="466927" y="1847850"/>
            <a:ext cx="11315498" cy="4524315"/>
          </a:xfrm>
          <a:prstGeom prst="rect">
            <a:avLst/>
          </a:prstGeom>
          <a:noFill/>
        </p:spPr>
        <p:txBody>
          <a:bodyPr wrap="square" rtlCol="0">
            <a:spAutoFit/>
          </a:bodyPr>
          <a:lstStyle/>
          <a:p>
            <a:pPr>
              <a:spcAft>
                <a:spcPts val="1200"/>
              </a:spcAft>
            </a:pPr>
            <a:r>
              <a:rPr lang="en-AU" sz="3600" b="1" dirty="0"/>
              <a:t>He called for a famine on the land of Canaan,</a:t>
            </a:r>
            <a:br>
              <a:rPr lang="en-AU" sz="3600" b="1" dirty="0"/>
            </a:br>
            <a:r>
              <a:rPr lang="en-AU" sz="3600" b="1" dirty="0"/>
              <a:t>    cutting off its food supply.</a:t>
            </a:r>
            <a:br>
              <a:rPr lang="en-AU" sz="3600" b="1" dirty="0"/>
            </a:br>
            <a:r>
              <a:rPr lang="en-AU" sz="3600" b="1" dirty="0"/>
              <a:t>Then he sent someone to Egypt ahead of them—</a:t>
            </a:r>
            <a:br>
              <a:rPr lang="en-AU" sz="3600" b="1" dirty="0"/>
            </a:br>
            <a:r>
              <a:rPr lang="en-AU" sz="3600" b="1" dirty="0"/>
              <a:t>    Joseph, who was sold as a slave.</a:t>
            </a:r>
            <a:br>
              <a:rPr lang="en-AU" sz="3600" b="1" dirty="0"/>
            </a:br>
            <a:r>
              <a:rPr lang="en-AU" sz="3600" b="1" dirty="0"/>
              <a:t>They bruised his feet with fetters</a:t>
            </a:r>
            <a:br>
              <a:rPr lang="en-AU" sz="3600" b="1" dirty="0"/>
            </a:br>
            <a:r>
              <a:rPr lang="en-AU" sz="3600" b="1" dirty="0"/>
              <a:t>    and placed his neck in an iron collar.</a:t>
            </a:r>
            <a:br>
              <a:rPr lang="en-AU" sz="3600" b="1" dirty="0"/>
            </a:br>
            <a:r>
              <a:rPr lang="en-AU" sz="3600" b="1" dirty="0"/>
              <a:t>Until the time came to fulfill his dreams, </a:t>
            </a:r>
            <a:br>
              <a:rPr lang="en-AU" sz="3600" b="1" dirty="0"/>
            </a:br>
            <a:r>
              <a:rPr lang="en-AU" sz="3600" b="1" dirty="0"/>
              <a:t>    the Lord tested Joseph’s character. </a:t>
            </a:r>
            <a:endParaRPr lang="en-AU" sz="3600" b="1" dirty="0">
              <a:effectLst/>
              <a:ea typeface="Times New Roman" panose="02020603050405020304" pitchFamily="18" charset="0"/>
            </a:endParaRPr>
          </a:p>
        </p:txBody>
      </p:sp>
    </p:spTree>
    <p:extLst>
      <p:ext uri="{BB962C8B-B14F-4D97-AF65-F5344CB8AC3E}">
        <p14:creationId xmlns:p14="http://schemas.microsoft.com/office/powerpoint/2010/main" val="4119945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9A4E080-D4AC-4271-9BB4-053825B14F0A}"/>
              </a:ext>
            </a:extLst>
          </p:cNvPr>
          <p:cNvSpPr txBox="1"/>
          <p:nvPr/>
        </p:nvSpPr>
        <p:spPr>
          <a:xfrm>
            <a:off x="466927" y="418290"/>
            <a:ext cx="11315498" cy="1015663"/>
          </a:xfrm>
          <a:prstGeom prst="rect">
            <a:avLst/>
          </a:prstGeom>
          <a:noFill/>
        </p:spPr>
        <p:txBody>
          <a:bodyPr wrap="square" rtlCol="0">
            <a:spAutoFit/>
          </a:bodyPr>
          <a:lstStyle/>
          <a:p>
            <a:r>
              <a:rPr lang="en-AU" sz="4000" dirty="0">
                <a:latin typeface="Gotham Bold" panose="02000803030000020004" pitchFamily="2" charset="0"/>
              </a:rPr>
              <a:t>Psalm 105:16-22</a:t>
            </a:r>
          </a:p>
          <a:p>
            <a:r>
              <a:rPr lang="en-AU" sz="2000" i="1" dirty="0"/>
              <a:t>New Living Translation</a:t>
            </a:r>
          </a:p>
        </p:txBody>
      </p:sp>
      <p:cxnSp>
        <p:nvCxnSpPr>
          <p:cNvPr id="8" name="Straight Connector 7">
            <a:extLst>
              <a:ext uri="{FF2B5EF4-FFF2-40B4-BE49-F238E27FC236}">
                <a16:creationId xmlns:a16="http://schemas.microsoft.com/office/drawing/2014/main" id="{6835667A-28D9-453F-A12B-2346122F5C29}"/>
              </a:ext>
            </a:extLst>
          </p:cNvPr>
          <p:cNvCxnSpPr/>
          <p:nvPr/>
        </p:nvCxnSpPr>
        <p:spPr>
          <a:xfrm>
            <a:off x="466928" y="1585609"/>
            <a:ext cx="11245174" cy="0"/>
          </a:xfrm>
          <a:prstGeom prst="line">
            <a:avLst/>
          </a:prstGeom>
          <a:ln w="31750">
            <a:solidFill>
              <a:schemeClr val="tx1"/>
            </a:solidFill>
          </a:ln>
          <a:effectLst>
            <a:outerShdw blurRad="12700" dist="25400" dir="5400000" algn="ctr" rotWithShape="0">
              <a:schemeClr val="bg1">
                <a:lumMod val="65000"/>
                <a:lumOff val="35000"/>
              </a:schemeClr>
            </a:outerShdw>
          </a:effectLst>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D64B30C-9E9A-45B7-BD5C-CEE6772C55F9}"/>
              </a:ext>
            </a:extLst>
          </p:cNvPr>
          <p:cNvSpPr txBox="1"/>
          <p:nvPr/>
        </p:nvSpPr>
        <p:spPr>
          <a:xfrm>
            <a:off x="466927" y="1847850"/>
            <a:ext cx="11315498" cy="3416320"/>
          </a:xfrm>
          <a:prstGeom prst="rect">
            <a:avLst/>
          </a:prstGeom>
          <a:noFill/>
        </p:spPr>
        <p:txBody>
          <a:bodyPr wrap="square" rtlCol="0">
            <a:spAutoFit/>
          </a:bodyPr>
          <a:lstStyle/>
          <a:p>
            <a:pPr>
              <a:spcAft>
                <a:spcPts val="1200"/>
              </a:spcAft>
            </a:pPr>
            <a:r>
              <a:rPr lang="en-AU" sz="3600" b="1" dirty="0"/>
              <a:t>Then Pharaoh sent for him and set him free;</a:t>
            </a:r>
            <a:br>
              <a:rPr lang="en-AU" sz="3600" b="1" dirty="0"/>
            </a:br>
            <a:r>
              <a:rPr lang="en-AU" sz="3600" b="1" dirty="0"/>
              <a:t>    the ruler of the nation opened his prison door.</a:t>
            </a:r>
            <a:br>
              <a:rPr lang="en-AU" sz="3600" b="1" dirty="0"/>
            </a:br>
            <a:r>
              <a:rPr lang="en-AU" sz="3600" b="1" dirty="0"/>
              <a:t>Joseph was put in charge of all the king’s household;</a:t>
            </a:r>
            <a:br>
              <a:rPr lang="en-AU" sz="3600" b="1" dirty="0"/>
            </a:br>
            <a:r>
              <a:rPr lang="en-AU" sz="3600" b="1" dirty="0"/>
              <a:t>    he became ruler over all the king’s possessions.</a:t>
            </a:r>
            <a:br>
              <a:rPr lang="en-AU" sz="3600" b="1" dirty="0"/>
            </a:br>
            <a:r>
              <a:rPr lang="en-AU" sz="3600" b="1" dirty="0"/>
              <a:t>He could instruct the king’s aides as he pleased</a:t>
            </a:r>
            <a:br>
              <a:rPr lang="en-AU" sz="3600" b="1" dirty="0"/>
            </a:br>
            <a:r>
              <a:rPr lang="en-AU" sz="3600" b="1" dirty="0"/>
              <a:t>    and teach the king’s advisers. </a:t>
            </a:r>
            <a:endParaRPr lang="en-AU" sz="3600" b="1" dirty="0">
              <a:effectLst/>
              <a:ea typeface="Times New Roman" panose="02020603050405020304" pitchFamily="18" charset="0"/>
            </a:endParaRPr>
          </a:p>
        </p:txBody>
      </p:sp>
    </p:spTree>
    <p:extLst>
      <p:ext uri="{BB962C8B-B14F-4D97-AF65-F5344CB8AC3E}">
        <p14:creationId xmlns:p14="http://schemas.microsoft.com/office/powerpoint/2010/main" val="585673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33238-0CAE-43EA-8494-3719BE279CD3}"/>
              </a:ext>
            </a:extLst>
          </p:cNvPr>
          <p:cNvSpPr>
            <a:spLocks noGrp="1"/>
          </p:cNvSpPr>
          <p:nvPr>
            <p:ph type="ctrTitle"/>
          </p:nvPr>
        </p:nvSpPr>
        <p:spPr>
          <a:xfrm>
            <a:off x="2076450" y="2218268"/>
            <a:ext cx="7597775" cy="2944282"/>
          </a:xfrm>
        </p:spPr>
        <p:txBody>
          <a:bodyPr>
            <a:normAutofit fontScale="90000"/>
          </a:bodyPr>
          <a:lstStyle/>
          <a:p>
            <a:pPr algn="ctr"/>
            <a:r>
              <a:rPr lang="en-AU" sz="11500" cap="none" dirty="0">
                <a:latin typeface="07AkazukinPop Heavy" panose="00000900000000000000" pitchFamily="50" charset="-128"/>
                <a:ea typeface="07AkazukinPop Heavy" panose="00000900000000000000" pitchFamily="50" charset="-128"/>
                <a:cs typeface="07AkazukinPop Heavy" panose="00000900000000000000" pitchFamily="50" charset="-128"/>
              </a:rPr>
              <a:t>David</a:t>
            </a:r>
            <a:br>
              <a:rPr lang="en-AU" sz="7200" cap="none" dirty="0">
                <a:latin typeface="07AkazukinPop Heavy" panose="00000900000000000000" pitchFamily="50" charset="-128"/>
                <a:ea typeface="07AkazukinPop Heavy" panose="00000900000000000000" pitchFamily="50" charset="-128"/>
                <a:cs typeface="07AkazukinPop Heavy" panose="00000900000000000000" pitchFamily="50" charset="-128"/>
              </a:rPr>
            </a:br>
            <a:r>
              <a:rPr lang="en-AU" sz="4400" i="1" cap="none" dirty="0">
                <a:latin typeface="+mn-lt"/>
                <a:ea typeface="07AkazukinPop Heavy" panose="00000900000000000000" pitchFamily="50" charset="-128"/>
                <a:cs typeface="07AkazukinPop Heavy" panose="00000900000000000000" pitchFamily="50" charset="-128"/>
              </a:rPr>
              <a:t>1 Samuel 16 – 31</a:t>
            </a:r>
            <a:br>
              <a:rPr lang="en-AU" sz="4400" i="1" cap="none" dirty="0">
                <a:latin typeface="+mn-lt"/>
                <a:ea typeface="07AkazukinPop Heavy" panose="00000900000000000000" pitchFamily="50" charset="-128"/>
                <a:cs typeface="07AkazukinPop Heavy" panose="00000900000000000000" pitchFamily="50" charset="-128"/>
              </a:rPr>
            </a:br>
            <a:r>
              <a:rPr lang="en-AU" sz="4400" i="1" cap="none" dirty="0">
                <a:latin typeface="+mn-lt"/>
                <a:ea typeface="07AkazukinPop Heavy" panose="00000900000000000000" pitchFamily="50" charset="-128"/>
                <a:cs typeface="07AkazukinPop Heavy" panose="00000900000000000000" pitchFamily="50" charset="-128"/>
              </a:rPr>
              <a:t>2 Samuel</a:t>
            </a:r>
            <a:endParaRPr lang="en-AU" sz="7200" i="1" cap="none" dirty="0">
              <a:latin typeface="+mn-lt"/>
              <a:ea typeface="07AkazukinPop Heavy" panose="00000900000000000000" pitchFamily="50" charset="-128"/>
              <a:cs typeface="07AkazukinPop Heavy" panose="00000900000000000000" pitchFamily="50" charset="-128"/>
            </a:endParaRPr>
          </a:p>
        </p:txBody>
      </p:sp>
    </p:spTree>
    <p:extLst>
      <p:ext uri="{BB962C8B-B14F-4D97-AF65-F5344CB8AC3E}">
        <p14:creationId xmlns:p14="http://schemas.microsoft.com/office/powerpoint/2010/main" val="18333642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87</TotalTime>
  <Words>581</Words>
  <Application>Microsoft Office PowerPoint</Application>
  <PresentationFormat>Widescreen</PresentationFormat>
  <Paragraphs>34</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07AkazukinPop Heavy</vt:lpstr>
      <vt:lpstr>Arial</vt:lpstr>
      <vt:lpstr>Calibri</vt:lpstr>
      <vt:lpstr>Calibri Light</vt:lpstr>
      <vt:lpstr>Gotham Bold</vt:lpstr>
      <vt:lpstr>Celestial</vt:lpstr>
      <vt:lpstr>Hold on to Hope</vt:lpstr>
      <vt:lpstr>PowerPoint Presentation</vt:lpstr>
      <vt:lpstr>PowerPoint Presentation</vt:lpstr>
      <vt:lpstr>Abraham Genesis 12-25</vt:lpstr>
      <vt:lpstr>PowerPoint Presentation</vt:lpstr>
      <vt:lpstr>Joseph Genesis 37-50</vt:lpstr>
      <vt:lpstr>PowerPoint Presentation</vt:lpstr>
      <vt:lpstr>PowerPoint Presentation</vt:lpstr>
      <vt:lpstr>David 1 Samuel 16 – 31 2 Samuel</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Hold on to Hope</dc:title>
  <dc:creator>Caleb Stott</dc:creator>
  <cp:lastModifiedBy>Caleb Stott</cp:lastModifiedBy>
  <cp:revision>1</cp:revision>
  <dcterms:created xsi:type="dcterms:W3CDTF">2022-01-08T22:02:45Z</dcterms:created>
  <dcterms:modified xsi:type="dcterms:W3CDTF">2022-01-12T02:12:34Z</dcterms:modified>
</cp:coreProperties>
</file>