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3" r:id="rId4"/>
    <p:sldId id="274" r:id="rId5"/>
    <p:sldId id="275" r:id="rId6"/>
    <p:sldId id="276" r:id="rId7"/>
    <p:sldId id="277" r:id="rId8"/>
    <p:sldId id="278" r:id="rId9"/>
    <p:sldId id="258" r:id="rId10"/>
    <p:sldId id="265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C25C18"/>
    <a:srgbClr val="FA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58E47-8E5D-47D4-87C8-441BFCF64A54}" v="20" dt="2021-11-13T22:52:54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eb Stott" userId="d0834688-495e-4736-828f-bcbfb99947ef" providerId="ADAL" clId="{23F58E47-8E5D-47D4-87C8-441BFCF64A54}"/>
    <pc:docChg chg="undo custSel addSld delSld modSld sldOrd">
      <pc:chgData name="Caleb Stott" userId="d0834688-495e-4736-828f-bcbfb99947ef" providerId="ADAL" clId="{23F58E47-8E5D-47D4-87C8-441BFCF64A54}" dt="2021-11-13T22:52:54.436" v="242" actId="14100"/>
      <pc:docMkLst>
        <pc:docMk/>
      </pc:docMkLst>
      <pc:sldChg chg="modSp mod">
        <pc:chgData name="Caleb Stott" userId="d0834688-495e-4736-828f-bcbfb99947ef" providerId="ADAL" clId="{23F58E47-8E5D-47D4-87C8-441BFCF64A54}" dt="2021-11-11T06:17:06.868" v="107" actId="6549"/>
        <pc:sldMkLst>
          <pc:docMk/>
          <pc:sldMk cId="871809619" sldId="258"/>
        </pc:sldMkLst>
        <pc:spChg chg="mod">
          <ac:chgData name="Caleb Stott" userId="d0834688-495e-4736-828f-bcbfb99947ef" providerId="ADAL" clId="{23F58E47-8E5D-47D4-87C8-441BFCF64A54}" dt="2021-11-11T06:17:06.868" v="107" actId="6549"/>
          <ac:spMkLst>
            <pc:docMk/>
            <pc:sldMk cId="871809619" sldId="258"/>
            <ac:spMk id="6" creationId="{446B04DA-EDCA-43EE-BB5A-3DADD1D08C8B}"/>
          </ac:spMkLst>
        </pc:spChg>
      </pc:sldChg>
      <pc:sldChg chg="modSp mod">
        <pc:chgData name="Caleb Stott" userId="d0834688-495e-4736-828f-bcbfb99947ef" providerId="ADAL" clId="{23F58E47-8E5D-47D4-87C8-441BFCF64A54}" dt="2021-11-11T06:21:14.072" v="163"/>
        <pc:sldMkLst>
          <pc:docMk/>
          <pc:sldMk cId="1588872745" sldId="265"/>
        </pc:sldMkLst>
        <pc:spChg chg="mod">
          <ac:chgData name="Caleb Stott" userId="d0834688-495e-4736-828f-bcbfb99947ef" providerId="ADAL" clId="{23F58E47-8E5D-47D4-87C8-441BFCF64A54}" dt="2021-11-11T06:21:14.072" v="163"/>
          <ac:spMkLst>
            <pc:docMk/>
            <pc:sldMk cId="1588872745" sldId="265"/>
            <ac:spMk id="6" creationId="{446B04DA-EDCA-43EE-BB5A-3DADD1D08C8B}"/>
          </ac:spMkLst>
        </pc:spChg>
        <pc:cxnChg chg="mod">
          <ac:chgData name="Caleb Stott" userId="d0834688-495e-4736-828f-bcbfb99947ef" providerId="ADAL" clId="{23F58E47-8E5D-47D4-87C8-441BFCF64A54}" dt="2021-11-11T06:21:08.556" v="151" actId="1076"/>
          <ac:cxnSpMkLst>
            <pc:docMk/>
            <pc:sldMk cId="1588872745" sldId="265"/>
            <ac:cxnSpMk id="8" creationId="{39C5BB57-288B-44FA-92B8-405B9B829531}"/>
          </ac:cxnSpMkLst>
        </pc:cxnChg>
      </pc:sldChg>
      <pc:sldChg chg="del">
        <pc:chgData name="Caleb Stott" userId="d0834688-495e-4736-828f-bcbfb99947ef" providerId="ADAL" clId="{23F58E47-8E5D-47D4-87C8-441BFCF64A54}" dt="2021-11-11T06:20:00.651" v="121" actId="47"/>
        <pc:sldMkLst>
          <pc:docMk/>
          <pc:sldMk cId="1326460056" sldId="266"/>
        </pc:sldMkLst>
      </pc:sldChg>
      <pc:sldChg chg="del">
        <pc:chgData name="Caleb Stott" userId="d0834688-495e-4736-828f-bcbfb99947ef" providerId="ADAL" clId="{23F58E47-8E5D-47D4-87C8-441BFCF64A54}" dt="2021-11-11T06:24:35.396" v="181" actId="47"/>
        <pc:sldMkLst>
          <pc:docMk/>
          <pc:sldMk cId="2614264872" sldId="267"/>
        </pc:sldMkLst>
      </pc:sldChg>
      <pc:sldChg chg="del">
        <pc:chgData name="Caleb Stott" userId="d0834688-495e-4736-828f-bcbfb99947ef" providerId="ADAL" clId="{23F58E47-8E5D-47D4-87C8-441BFCF64A54}" dt="2021-11-11T06:24:14.367" v="176" actId="47"/>
        <pc:sldMkLst>
          <pc:docMk/>
          <pc:sldMk cId="1857139923" sldId="268"/>
        </pc:sldMkLst>
      </pc:sldChg>
      <pc:sldChg chg="del">
        <pc:chgData name="Caleb Stott" userId="d0834688-495e-4736-828f-bcbfb99947ef" providerId="ADAL" clId="{23F58E47-8E5D-47D4-87C8-441BFCF64A54}" dt="2021-11-11T06:24:16.055" v="177" actId="47"/>
        <pc:sldMkLst>
          <pc:docMk/>
          <pc:sldMk cId="1324876248" sldId="269"/>
        </pc:sldMkLst>
      </pc:sldChg>
      <pc:sldChg chg="addSp modSp new mod">
        <pc:chgData name="Caleb Stott" userId="d0834688-495e-4736-828f-bcbfb99947ef" providerId="ADAL" clId="{23F58E47-8E5D-47D4-87C8-441BFCF64A54}" dt="2021-11-11T06:15:46.719" v="81" actId="2711"/>
        <pc:sldMkLst>
          <pc:docMk/>
          <pc:sldMk cId="2705038632" sldId="270"/>
        </pc:sldMkLst>
        <pc:spChg chg="add mod">
          <ac:chgData name="Caleb Stott" userId="d0834688-495e-4736-828f-bcbfb99947ef" providerId="ADAL" clId="{23F58E47-8E5D-47D4-87C8-441BFCF64A54}" dt="2021-11-11T06:09:33.736" v="50" actId="14838"/>
          <ac:spMkLst>
            <pc:docMk/>
            <pc:sldMk cId="2705038632" sldId="270"/>
            <ac:spMk id="4" creationId="{CAE112A7-269F-4BA0-BC76-6FFD4E7B7911}"/>
          </ac:spMkLst>
        </pc:spChg>
        <pc:spChg chg="add mod">
          <ac:chgData name="Caleb Stott" userId="d0834688-495e-4736-828f-bcbfb99947ef" providerId="ADAL" clId="{23F58E47-8E5D-47D4-87C8-441BFCF64A54}" dt="2021-11-11T06:15:46.719" v="81" actId="2711"/>
          <ac:spMkLst>
            <pc:docMk/>
            <pc:sldMk cId="2705038632" sldId="270"/>
            <ac:spMk id="6" creationId="{15A2969A-213A-427F-B3AE-F76FBAAB6C64}"/>
          </ac:spMkLst>
        </pc:spChg>
        <pc:picChg chg="add mod">
          <ac:chgData name="Caleb Stott" userId="d0834688-495e-4736-828f-bcbfb99947ef" providerId="ADAL" clId="{23F58E47-8E5D-47D4-87C8-441BFCF64A54}" dt="2021-11-11T06:02:26.519" v="5" actId="14100"/>
          <ac:picMkLst>
            <pc:docMk/>
            <pc:sldMk cId="2705038632" sldId="270"/>
            <ac:picMk id="1026" creationId="{A6F0C6F5-2B43-4AFB-B8A7-F5BDAD1CA903}"/>
          </ac:picMkLst>
        </pc:picChg>
      </pc:sldChg>
      <pc:sldChg chg="modSp add mod">
        <pc:chgData name="Caleb Stott" userId="d0834688-495e-4736-828f-bcbfb99947ef" providerId="ADAL" clId="{23F58E47-8E5D-47D4-87C8-441BFCF64A54}" dt="2021-11-11T06:21:56.864" v="175" actId="12788"/>
        <pc:sldMkLst>
          <pc:docMk/>
          <pc:sldMk cId="4286317508" sldId="271"/>
        </pc:sldMkLst>
        <pc:spChg chg="mod">
          <ac:chgData name="Caleb Stott" userId="d0834688-495e-4736-828f-bcbfb99947ef" providerId="ADAL" clId="{23F58E47-8E5D-47D4-87C8-441BFCF64A54}" dt="2021-11-11T06:21:56.864" v="175" actId="12788"/>
          <ac:spMkLst>
            <pc:docMk/>
            <pc:sldMk cId="4286317508" sldId="271"/>
            <ac:spMk id="6" creationId="{446B04DA-EDCA-43EE-BB5A-3DADD1D08C8B}"/>
          </ac:spMkLst>
        </pc:spChg>
        <pc:cxnChg chg="mod">
          <ac:chgData name="Caleb Stott" userId="d0834688-495e-4736-828f-bcbfb99947ef" providerId="ADAL" clId="{23F58E47-8E5D-47D4-87C8-441BFCF64A54}" dt="2021-11-11T06:21:56.864" v="175" actId="12788"/>
          <ac:cxnSpMkLst>
            <pc:docMk/>
            <pc:sldMk cId="4286317508" sldId="271"/>
            <ac:cxnSpMk id="8" creationId="{39C5BB57-288B-44FA-92B8-405B9B829531}"/>
          </ac:cxnSpMkLst>
        </pc:cxnChg>
      </pc:sldChg>
      <pc:sldChg chg="modSp add mod ord">
        <pc:chgData name="Caleb Stott" userId="d0834688-495e-4736-828f-bcbfb99947ef" providerId="ADAL" clId="{23F58E47-8E5D-47D4-87C8-441BFCF64A54}" dt="2021-11-11T06:25:54.042" v="218" actId="12788"/>
        <pc:sldMkLst>
          <pc:docMk/>
          <pc:sldMk cId="3845189474" sldId="272"/>
        </pc:sldMkLst>
        <pc:spChg chg="mod">
          <ac:chgData name="Caleb Stott" userId="d0834688-495e-4736-828f-bcbfb99947ef" providerId="ADAL" clId="{23F58E47-8E5D-47D4-87C8-441BFCF64A54}" dt="2021-11-11T06:25:54.042" v="218" actId="12788"/>
          <ac:spMkLst>
            <pc:docMk/>
            <pc:sldMk cId="3845189474" sldId="272"/>
            <ac:spMk id="6" creationId="{446B04DA-EDCA-43EE-BB5A-3DADD1D08C8B}"/>
          </ac:spMkLst>
        </pc:spChg>
        <pc:cxnChg chg="mod">
          <ac:chgData name="Caleb Stott" userId="d0834688-495e-4736-828f-bcbfb99947ef" providerId="ADAL" clId="{23F58E47-8E5D-47D4-87C8-441BFCF64A54}" dt="2021-11-11T06:25:54.042" v="218" actId="12788"/>
          <ac:cxnSpMkLst>
            <pc:docMk/>
            <pc:sldMk cId="3845189474" sldId="272"/>
            <ac:cxnSpMk id="3" creationId="{88131644-E0E2-4B84-A74F-B2FB93490FCC}"/>
          </ac:cxnSpMkLst>
        </pc:cxnChg>
      </pc:sldChg>
      <pc:sldChg chg="addSp delSp modSp new mod setBg">
        <pc:chgData name="Caleb Stott" userId="d0834688-495e-4736-828f-bcbfb99947ef" providerId="ADAL" clId="{23F58E47-8E5D-47D4-87C8-441BFCF64A54}" dt="2021-11-13T22:08:10.472" v="222" actId="26606"/>
        <pc:sldMkLst>
          <pc:docMk/>
          <pc:sldMk cId="2802302403" sldId="273"/>
        </pc:sldMkLst>
        <pc:spChg chg="del">
          <ac:chgData name="Caleb Stott" userId="d0834688-495e-4736-828f-bcbfb99947ef" providerId="ADAL" clId="{23F58E47-8E5D-47D4-87C8-441BFCF64A54}" dt="2021-11-13T22:08:10.472" v="222" actId="26606"/>
          <ac:spMkLst>
            <pc:docMk/>
            <pc:sldMk cId="2802302403" sldId="273"/>
            <ac:spMk id="2" creationId="{C02531E8-CC99-403E-B06F-F33E2CC99863}"/>
          </ac:spMkLst>
        </pc:spChg>
        <pc:spChg chg="del">
          <ac:chgData name="Caleb Stott" userId="d0834688-495e-4736-828f-bcbfb99947ef" providerId="ADAL" clId="{23F58E47-8E5D-47D4-87C8-441BFCF64A54}" dt="2021-11-13T22:08:10.472" v="222" actId="26606"/>
          <ac:spMkLst>
            <pc:docMk/>
            <pc:sldMk cId="2802302403" sldId="273"/>
            <ac:spMk id="3" creationId="{D44D262A-5DB3-4BC4-9828-0D3462F17851}"/>
          </ac:spMkLst>
        </pc:spChg>
        <pc:spChg chg="add">
          <ac:chgData name="Caleb Stott" userId="d0834688-495e-4736-828f-bcbfb99947ef" providerId="ADAL" clId="{23F58E47-8E5D-47D4-87C8-441BFCF64A54}" dt="2021-11-13T22:08:10.472" v="222" actId="26606"/>
          <ac:spMkLst>
            <pc:docMk/>
            <pc:sldMk cId="2802302403" sldId="273"/>
            <ac:spMk id="71" creationId="{42A4FC2C-047E-45A5-965D-8E1E3BF09BC6}"/>
          </ac:spMkLst>
        </pc:spChg>
        <pc:picChg chg="add mod">
          <ac:chgData name="Caleb Stott" userId="d0834688-495e-4736-828f-bcbfb99947ef" providerId="ADAL" clId="{23F58E47-8E5D-47D4-87C8-441BFCF64A54}" dt="2021-11-13T22:08:10.472" v="222" actId="26606"/>
          <ac:picMkLst>
            <pc:docMk/>
            <pc:sldMk cId="2802302403" sldId="273"/>
            <ac:picMk id="1026" creationId="{2A5354E0-7B8B-45AF-A4E6-8A7740DABEBA}"/>
          </ac:picMkLst>
        </pc:picChg>
      </pc:sldChg>
      <pc:sldChg chg="addSp delSp modSp new mod setBg">
        <pc:chgData name="Caleb Stott" userId="d0834688-495e-4736-828f-bcbfb99947ef" providerId="ADAL" clId="{23F58E47-8E5D-47D4-87C8-441BFCF64A54}" dt="2021-11-13T22:08:43.570" v="226" actId="18131"/>
        <pc:sldMkLst>
          <pc:docMk/>
          <pc:sldMk cId="1122941625" sldId="274"/>
        </pc:sldMkLst>
        <pc:spChg chg="del">
          <ac:chgData name="Caleb Stott" userId="d0834688-495e-4736-828f-bcbfb99947ef" providerId="ADAL" clId="{23F58E47-8E5D-47D4-87C8-441BFCF64A54}" dt="2021-11-13T22:08:32.703" v="224" actId="26606"/>
          <ac:spMkLst>
            <pc:docMk/>
            <pc:sldMk cId="1122941625" sldId="274"/>
            <ac:spMk id="2" creationId="{2DD0FA0D-B443-4F68-A9AA-0A3C8A6EA719}"/>
          </ac:spMkLst>
        </pc:spChg>
        <pc:spChg chg="del">
          <ac:chgData name="Caleb Stott" userId="d0834688-495e-4736-828f-bcbfb99947ef" providerId="ADAL" clId="{23F58E47-8E5D-47D4-87C8-441BFCF64A54}" dt="2021-11-13T22:08:32.703" v="224" actId="26606"/>
          <ac:spMkLst>
            <pc:docMk/>
            <pc:sldMk cId="1122941625" sldId="274"/>
            <ac:spMk id="3" creationId="{AB05CF15-943D-470E-9135-F11EE3D8D1D3}"/>
          </ac:spMkLst>
        </pc:spChg>
        <pc:spChg chg="add">
          <ac:chgData name="Caleb Stott" userId="d0834688-495e-4736-828f-bcbfb99947ef" providerId="ADAL" clId="{23F58E47-8E5D-47D4-87C8-441BFCF64A54}" dt="2021-11-13T22:08:32.703" v="224" actId="26606"/>
          <ac:spMkLst>
            <pc:docMk/>
            <pc:sldMk cId="1122941625" sldId="274"/>
            <ac:spMk id="71" creationId="{42A4FC2C-047E-45A5-965D-8E1E3BF09BC6}"/>
          </ac:spMkLst>
        </pc:spChg>
        <pc:picChg chg="add mod">
          <ac:chgData name="Caleb Stott" userId="d0834688-495e-4736-828f-bcbfb99947ef" providerId="ADAL" clId="{23F58E47-8E5D-47D4-87C8-441BFCF64A54}" dt="2021-11-13T22:08:43.570" v="226" actId="18131"/>
          <ac:picMkLst>
            <pc:docMk/>
            <pc:sldMk cId="1122941625" sldId="274"/>
            <ac:picMk id="2050" creationId="{66C74BAF-CA0A-45E1-95E3-627D869524AC}"/>
          </ac:picMkLst>
        </pc:picChg>
      </pc:sldChg>
      <pc:sldChg chg="addSp delSp modSp new mod setBg">
        <pc:chgData name="Caleb Stott" userId="d0834688-495e-4736-828f-bcbfb99947ef" providerId="ADAL" clId="{23F58E47-8E5D-47D4-87C8-441BFCF64A54}" dt="2021-11-13T22:10:10.399" v="229" actId="26606"/>
        <pc:sldMkLst>
          <pc:docMk/>
          <pc:sldMk cId="3613911808" sldId="275"/>
        </pc:sldMkLst>
        <pc:spChg chg="del">
          <ac:chgData name="Caleb Stott" userId="d0834688-495e-4736-828f-bcbfb99947ef" providerId="ADAL" clId="{23F58E47-8E5D-47D4-87C8-441BFCF64A54}" dt="2021-11-13T22:10:10.399" v="229" actId="26606"/>
          <ac:spMkLst>
            <pc:docMk/>
            <pc:sldMk cId="3613911808" sldId="275"/>
            <ac:spMk id="2" creationId="{A69785C0-057C-4833-8447-358413B89C46}"/>
          </ac:spMkLst>
        </pc:spChg>
        <pc:spChg chg="del">
          <ac:chgData name="Caleb Stott" userId="d0834688-495e-4736-828f-bcbfb99947ef" providerId="ADAL" clId="{23F58E47-8E5D-47D4-87C8-441BFCF64A54}" dt="2021-11-13T22:10:10.399" v="229" actId="26606"/>
          <ac:spMkLst>
            <pc:docMk/>
            <pc:sldMk cId="3613911808" sldId="275"/>
            <ac:spMk id="3" creationId="{A538A7A3-4BBD-4E1F-80CA-A971D48327BB}"/>
          </ac:spMkLst>
        </pc:spChg>
        <pc:spChg chg="add">
          <ac:chgData name="Caleb Stott" userId="d0834688-495e-4736-828f-bcbfb99947ef" providerId="ADAL" clId="{23F58E47-8E5D-47D4-87C8-441BFCF64A54}" dt="2021-11-13T22:10:10.399" v="229" actId="26606"/>
          <ac:spMkLst>
            <pc:docMk/>
            <pc:sldMk cId="3613911808" sldId="275"/>
            <ac:spMk id="71" creationId="{42A4FC2C-047E-45A5-965D-8E1E3BF09BC6}"/>
          </ac:spMkLst>
        </pc:spChg>
        <pc:picChg chg="add mod">
          <ac:chgData name="Caleb Stott" userId="d0834688-495e-4736-828f-bcbfb99947ef" providerId="ADAL" clId="{23F58E47-8E5D-47D4-87C8-441BFCF64A54}" dt="2021-11-13T22:10:10.399" v="229" actId="26606"/>
          <ac:picMkLst>
            <pc:docMk/>
            <pc:sldMk cId="3613911808" sldId="275"/>
            <ac:picMk id="3074" creationId="{DC80D5D3-7991-4A82-919F-EE26B9627A92}"/>
          </ac:picMkLst>
        </pc:picChg>
      </pc:sldChg>
      <pc:sldChg chg="addSp delSp modSp new mod setBg">
        <pc:chgData name="Caleb Stott" userId="d0834688-495e-4736-828f-bcbfb99947ef" providerId="ADAL" clId="{23F58E47-8E5D-47D4-87C8-441BFCF64A54}" dt="2021-11-13T22:11:08.971" v="232" actId="26606"/>
        <pc:sldMkLst>
          <pc:docMk/>
          <pc:sldMk cId="14925167" sldId="276"/>
        </pc:sldMkLst>
        <pc:spChg chg="del">
          <ac:chgData name="Caleb Stott" userId="d0834688-495e-4736-828f-bcbfb99947ef" providerId="ADAL" clId="{23F58E47-8E5D-47D4-87C8-441BFCF64A54}" dt="2021-11-13T22:11:08.971" v="232" actId="26606"/>
          <ac:spMkLst>
            <pc:docMk/>
            <pc:sldMk cId="14925167" sldId="276"/>
            <ac:spMk id="2" creationId="{16FB1246-EA6F-4E34-BFF1-C5703393456E}"/>
          </ac:spMkLst>
        </pc:spChg>
        <pc:spChg chg="del">
          <ac:chgData name="Caleb Stott" userId="d0834688-495e-4736-828f-bcbfb99947ef" providerId="ADAL" clId="{23F58E47-8E5D-47D4-87C8-441BFCF64A54}" dt="2021-11-13T22:11:08.971" v="232" actId="26606"/>
          <ac:spMkLst>
            <pc:docMk/>
            <pc:sldMk cId="14925167" sldId="276"/>
            <ac:spMk id="3" creationId="{A0F27455-69AC-4E1C-AE8F-2E8EDE804754}"/>
          </ac:spMkLst>
        </pc:spChg>
        <pc:spChg chg="add">
          <ac:chgData name="Caleb Stott" userId="d0834688-495e-4736-828f-bcbfb99947ef" providerId="ADAL" clId="{23F58E47-8E5D-47D4-87C8-441BFCF64A54}" dt="2021-11-13T22:11:08.971" v="232" actId="26606"/>
          <ac:spMkLst>
            <pc:docMk/>
            <pc:sldMk cId="14925167" sldId="276"/>
            <ac:spMk id="71" creationId="{42A4FC2C-047E-45A5-965D-8E1E3BF09BC6}"/>
          </ac:spMkLst>
        </pc:spChg>
        <pc:picChg chg="add mod">
          <ac:chgData name="Caleb Stott" userId="d0834688-495e-4736-828f-bcbfb99947ef" providerId="ADAL" clId="{23F58E47-8E5D-47D4-87C8-441BFCF64A54}" dt="2021-11-13T22:11:08.971" v="232" actId="26606"/>
          <ac:picMkLst>
            <pc:docMk/>
            <pc:sldMk cId="14925167" sldId="276"/>
            <ac:picMk id="4098" creationId="{69EB1484-5CF3-43C2-ABF1-341B6A8525A6}"/>
          </ac:picMkLst>
        </pc:picChg>
      </pc:sldChg>
      <pc:sldChg chg="addSp delSp modSp new mod setBg">
        <pc:chgData name="Caleb Stott" userId="d0834688-495e-4736-828f-bcbfb99947ef" providerId="ADAL" clId="{23F58E47-8E5D-47D4-87C8-441BFCF64A54}" dt="2021-11-13T22:12:07.806" v="236" actId="18131"/>
        <pc:sldMkLst>
          <pc:docMk/>
          <pc:sldMk cId="710176251" sldId="277"/>
        </pc:sldMkLst>
        <pc:spChg chg="del">
          <ac:chgData name="Caleb Stott" userId="d0834688-495e-4736-828f-bcbfb99947ef" providerId="ADAL" clId="{23F58E47-8E5D-47D4-87C8-441BFCF64A54}" dt="2021-11-13T22:12:00.502" v="235" actId="26606"/>
          <ac:spMkLst>
            <pc:docMk/>
            <pc:sldMk cId="710176251" sldId="277"/>
            <ac:spMk id="2" creationId="{6558673E-08C3-448D-8356-3CCF6C6E7A33}"/>
          </ac:spMkLst>
        </pc:spChg>
        <pc:spChg chg="del">
          <ac:chgData name="Caleb Stott" userId="d0834688-495e-4736-828f-bcbfb99947ef" providerId="ADAL" clId="{23F58E47-8E5D-47D4-87C8-441BFCF64A54}" dt="2021-11-13T22:12:00.502" v="235" actId="26606"/>
          <ac:spMkLst>
            <pc:docMk/>
            <pc:sldMk cId="710176251" sldId="277"/>
            <ac:spMk id="3" creationId="{4D8B12BA-5547-410E-A7F1-08976FD8AEF4}"/>
          </ac:spMkLst>
        </pc:spChg>
        <pc:spChg chg="add">
          <ac:chgData name="Caleb Stott" userId="d0834688-495e-4736-828f-bcbfb99947ef" providerId="ADAL" clId="{23F58E47-8E5D-47D4-87C8-441BFCF64A54}" dt="2021-11-13T22:12:00.502" v="235" actId="26606"/>
          <ac:spMkLst>
            <pc:docMk/>
            <pc:sldMk cId="710176251" sldId="277"/>
            <ac:spMk id="71" creationId="{42A4FC2C-047E-45A5-965D-8E1E3BF09BC6}"/>
          </ac:spMkLst>
        </pc:spChg>
        <pc:picChg chg="add mod">
          <ac:chgData name="Caleb Stott" userId="d0834688-495e-4736-828f-bcbfb99947ef" providerId="ADAL" clId="{23F58E47-8E5D-47D4-87C8-441BFCF64A54}" dt="2021-11-13T22:12:07.806" v="236" actId="18131"/>
          <ac:picMkLst>
            <pc:docMk/>
            <pc:sldMk cId="710176251" sldId="277"/>
            <ac:picMk id="5122" creationId="{D3913FCA-9A15-4EFB-A3BB-98F9211469C7}"/>
          </ac:picMkLst>
        </pc:picChg>
      </pc:sldChg>
      <pc:sldChg chg="addSp modSp new">
        <pc:chgData name="Caleb Stott" userId="d0834688-495e-4736-828f-bcbfb99947ef" providerId="ADAL" clId="{23F58E47-8E5D-47D4-87C8-441BFCF64A54}" dt="2021-11-13T22:52:54.436" v="242" actId="14100"/>
        <pc:sldMkLst>
          <pc:docMk/>
          <pc:sldMk cId="463767940" sldId="278"/>
        </pc:sldMkLst>
        <pc:picChg chg="add mod">
          <ac:chgData name="Caleb Stott" userId="d0834688-495e-4736-828f-bcbfb99947ef" providerId="ADAL" clId="{23F58E47-8E5D-47D4-87C8-441BFCF64A54}" dt="2021-11-13T22:52:54.436" v="242" actId="14100"/>
          <ac:picMkLst>
            <pc:docMk/>
            <pc:sldMk cId="463767940" sldId="278"/>
            <ac:picMk id="6146" creationId="{7BAD21B5-D5EF-47CA-92DF-F6BD8A35E7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6DA1-CD52-4275-B2B4-8DE5AE94B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E67F6-850B-4F73-9EE1-C09B71775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35BA6-9BF8-482B-B5EE-36142D45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09CC5-C948-4BE0-93AF-8BAFB459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7361-CEE9-4B56-8891-1471E448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52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D665-74EF-4DA3-8C83-9C207110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C80E9-32ED-4717-A86C-669E38737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38C0F-6328-4D4F-81EC-9D79D1C2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CB292-6D2A-4869-B2D6-F33D1BED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9CB2-821A-4B49-85D4-F91F8CF4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934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88125-4671-43C0-BFD6-B422FE653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1F9F2-01D3-4B25-9FE2-BAD371CA2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BFD69-6ADA-4CB5-864B-0E09A944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0FAB7-AE76-45DB-AF0F-088A545B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7D98-4FFC-4E83-9AF1-57756D24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47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6CCA-1206-4CB7-9B97-148B716C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4A8A4-E9F6-4C2A-978C-A7ABD0FEF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B3EE-B026-4396-82EE-D99A2572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28D3-DFE6-430B-B26A-04B33339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1298D-7C09-4118-B8F4-80EBCE6B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263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13AC-41E1-4008-A2E7-D9EF4B66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20E58-DC0F-41DA-BEFA-77A979FF0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4A8D8-2E31-4580-AE2D-C1E6114F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28BA0-637C-4EC6-9429-37BB2FA2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9A1E-D900-41AB-B513-8DB715FB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829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68F3-D156-4140-AA37-1D60AF60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9789-F8A0-4B95-93FC-0BB761F0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FDC5A-3710-408D-AF39-76CF16FBF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4027F-52FA-4D3E-9358-0A8E12DB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4804-9A3F-4289-9D99-FE326E1E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BFD89-6D5C-495B-8EC8-5D561771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173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F5422-4B89-4531-AB24-14DB305A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10601-A6F1-42D9-989F-5E9B1890F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28CD2-2BE7-4AE1-A384-E1DE1AC63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AE632-A578-4463-BAEE-BB0C49BD2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EDC44-1C01-49B1-964C-1224CA747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C8A82-4D56-4719-8975-2B30718B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C702E-189E-4591-B70A-1DFC08FF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2C6B-09B1-4260-B309-22457E2B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174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3717-C32F-43B2-BC67-F7246400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1BBD8-5F58-4154-9505-3D890B5E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775CC-4750-42F0-9A12-94C12A092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B6C2D-FE4B-48B3-8432-7E2BEB76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961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1BF31-0FC0-4353-AB13-FF8A7679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2C6AE-E011-4BE5-8A70-1D00E937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E550C-66E2-4E20-BF7A-F0D75EBC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799B-C5CA-4630-A135-BEFF50E1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68D0-35CD-44B6-8291-413B28BB4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D56E1-85BE-45AF-A993-8DF9E3DC7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2D5-2A2C-47DF-93AE-52E6A4D4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F60F8-2A08-46A0-9536-B55E2728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92FF1-93A5-489A-9843-51914D18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066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EE3A-A04D-4429-81D2-3E3FDE32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95E849-71C6-4A3B-B35B-1CC767390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1EDE9-83D6-4813-AE91-FE367624C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2D007-4B7B-42F7-B20A-A6A891CB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7F5F1-7457-4255-9C3E-1F4D211A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CE1B5-BDE5-4D5F-A0D8-A6D58344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50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78A55-C7DD-4810-A29A-6F2F9534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AC4D7-0061-4FA0-848E-2FB9AFBA6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4CE0F-8BC9-4754-923B-B26631434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7674C-911A-4BB2-91F7-3E7D1505B77D}" type="datetimeFigureOut">
              <a:rPr lang="en-AU" smtClean="0"/>
              <a:t>14/11/2021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0C691-83C6-4EFC-8225-B488D1B28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FFD4E-8ADB-4E77-B0F5-A6B5C06A4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F3ED-8DE7-4867-80DF-D06AD276C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39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3929-B4C6-443A-8BEA-22022CDC3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7F99-D528-443A-9282-81417560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118845E-71AC-409C-AAB9-9EFB2E0BB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6A9AA4F-7546-4697-8B73-DBB930A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5" r="9715" b="4126"/>
          <a:stretch/>
        </p:blipFill>
        <p:spPr>
          <a:xfrm>
            <a:off x="3049" y="0"/>
            <a:ext cx="121889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04DA-EDCA-43EE-BB5A-3DADD1D08C8B}"/>
              </a:ext>
            </a:extLst>
          </p:cNvPr>
          <p:cNvSpPr txBox="1"/>
          <p:nvPr/>
        </p:nvSpPr>
        <p:spPr>
          <a:xfrm>
            <a:off x="631371" y="1151453"/>
            <a:ext cx="1092925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3600" dirty="0">
                <a:latin typeface="Insignia LT Std" panose="020B0704020203020404" pitchFamily="34" charset="0"/>
              </a:rPr>
              <a:t>Then the Lord said to Moses, “Look, I have specifically chosen Bezalel son of Uri, grandson of </a:t>
            </a:r>
            <a:r>
              <a:rPr lang="en-AU" sz="3600" dirty="0" err="1">
                <a:latin typeface="Insignia LT Std" panose="020B0704020203020404" pitchFamily="34" charset="0"/>
              </a:rPr>
              <a:t>Hur</a:t>
            </a:r>
            <a:r>
              <a:rPr lang="en-AU" sz="3600" dirty="0">
                <a:latin typeface="Insignia LT Std" panose="020B0704020203020404" pitchFamily="34" charset="0"/>
              </a:rPr>
              <a:t>, of the tribe of Judah. I have filled him with the Spirit of God, giving him great wisdom, ability, and expertise in all kinds of crafts. </a:t>
            </a:r>
          </a:p>
          <a:p>
            <a:pPr algn="ctr">
              <a:spcBef>
                <a:spcPts val="2400"/>
              </a:spcBef>
            </a:pPr>
            <a:r>
              <a:rPr lang="en-US" sz="7200" spc="100" dirty="0">
                <a:latin typeface="Have Heart Two" pitchFamily="2" charset="0"/>
              </a:rPr>
              <a:t>Exodus 31</a:t>
            </a:r>
            <a:r>
              <a:rPr lang="en-US" sz="8000" spc="100" dirty="0">
                <a:latin typeface="Badass Moon" pitchFamily="2" charset="0"/>
              </a:rPr>
              <a:t>:</a:t>
            </a:r>
            <a:r>
              <a:rPr lang="en-US" sz="7200" spc="100" dirty="0">
                <a:latin typeface="Have Heart Two" pitchFamily="2" charset="0"/>
              </a:rPr>
              <a:t>1</a:t>
            </a:r>
            <a:r>
              <a:rPr lang="en-US" sz="8000" spc="100" dirty="0">
                <a:latin typeface="Badass Moon" pitchFamily="2" charset="0"/>
              </a:rPr>
              <a:t>-</a:t>
            </a:r>
            <a:r>
              <a:rPr lang="en-US" sz="7200" spc="100" dirty="0">
                <a:latin typeface="Have Heart Two" pitchFamily="2" charset="0"/>
              </a:rPr>
              <a:t>5</a:t>
            </a:r>
            <a:endParaRPr lang="en-AU" sz="6600" spc="100" dirty="0">
              <a:latin typeface="Have Heart Two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C5BB57-288B-44FA-92B8-405B9B829531}"/>
              </a:ext>
            </a:extLst>
          </p:cNvPr>
          <p:cNvCxnSpPr>
            <a:cxnSpLocks/>
          </p:cNvCxnSpPr>
          <p:nvPr/>
        </p:nvCxnSpPr>
        <p:spPr>
          <a:xfrm>
            <a:off x="3862116" y="4488180"/>
            <a:ext cx="427672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C25C1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7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6A9AA4F-7546-4697-8B73-DBB930A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5" r="9715" b="4126"/>
          <a:stretch/>
        </p:blipFill>
        <p:spPr>
          <a:xfrm>
            <a:off x="3049" y="0"/>
            <a:ext cx="121889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04DA-EDCA-43EE-BB5A-3DADD1D08C8B}"/>
              </a:ext>
            </a:extLst>
          </p:cNvPr>
          <p:cNvSpPr txBox="1"/>
          <p:nvPr/>
        </p:nvSpPr>
        <p:spPr>
          <a:xfrm>
            <a:off x="631371" y="1428452"/>
            <a:ext cx="1092925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3600" dirty="0">
                <a:latin typeface="Insignia LT Std" panose="020B0704020203020404" pitchFamily="34" charset="0"/>
              </a:rPr>
              <a:t>He is a master craftsman, expert in working with gold, silver, and bronze. He is skilled in engraving and mounting gemstones and in carving wood. He is a master at every craft! </a:t>
            </a:r>
          </a:p>
          <a:p>
            <a:pPr algn="ctr">
              <a:spcBef>
                <a:spcPts val="2400"/>
              </a:spcBef>
            </a:pPr>
            <a:r>
              <a:rPr lang="en-US" sz="7200" spc="100" dirty="0">
                <a:latin typeface="Have Heart Two" pitchFamily="2" charset="0"/>
              </a:rPr>
              <a:t>Exodus 31</a:t>
            </a:r>
            <a:r>
              <a:rPr lang="en-US" sz="8000" spc="100" dirty="0">
                <a:latin typeface="Badass Moon" pitchFamily="2" charset="0"/>
              </a:rPr>
              <a:t>:</a:t>
            </a:r>
            <a:r>
              <a:rPr lang="en-US" sz="7200" spc="100" dirty="0">
                <a:latin typeface="Have Heart Two" pitchFamily="2" charset="0"/>
              </a:rPr>
              <a:t>1</a:t>
            </a:r>
            <a:r>
              <a:rPr lang="en-US" sz="8000" spc="100" dirty="0">
                <a:latin typeface="Badass Moon" pitchFamily="2" charset="0"/>
              </a:rPr>
              <a:t>-</a:t>
            </a:r>
            <a:r>
              <a:rPr lang="en-US" sz="7200" spc="100" dirty="0">
                <a:latin typeface="Have Heart Two" pitchFamily="2" charset="0"/>
              </a:rPr>
              <a:t>5</a:t>
            </a:r>
            <a:endParaRPr lang="en-AU" sz="6600" spc="100" dirty="0">
              <a:latin typeface="Have Heart Two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C5BB57-288B-44FA-92B8-405B9B829531}"/>
              </a:ext>
            </a:extLst>
          </p:cNvPr>
          <p:cNvCxnSpPr>
            <a:cxnSpLocks/>
          </p:cNvCxnSpPr>
          <p:nvPr/>
        </p:nvCxnSpPr>
        <p:spPr>
          <a:xfrm>
            <a:off x="3957638" y="4221480"/>
            <a:ext cx="427672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C25C1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17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6A9AA4F-7546-4697-8B73-DBB930A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5" r="9715" b="4126"/>
          <a:stretch/>
        </p:blipFill>
        <p:spPr>
          <a:xfrm>
            <a:off x="3049" y="0"/>
            <a:ext cx="121889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04DA-EDCA-43EE-BB5A-3DADD1D08C8B}"/>
              </a:ext>
            </a:extLst>
          </p:cNvPr>
          <p:cNvSpPr txBox="1"/>
          <p:nvPr/>
        </p:nvSpPr>
        <p:spPr>
          <a:xfrm>
            <a:off x="611356" y="1271486"/>
            <a:ext cx="10931186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AU" sz="4000" dirty="0">
              <a:latin typeface="Insignia LT Std" panose="020B0704020203020404" pitchFamily="34" charset="0"/>
              <a:cs typeface="Posterama" panose="020B0504020200020000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AU" sz="4000" dirty="0">
                <a:latin typeface="Insignia LT Std" panose="020B0704020203020404" pitchFamily="34" charset="0"/>
                <a:cs typeface="Posterama" panose="020B0504020200020000" pitchFamily="34" charset="0"/>
              </a:rPr>
              <a:t>Work willingly at whatever you do, as though you were working for the Lord rather than for people.</a:t>
            </a:r>
          </a:p>
          <a:p>
            <a:pPr algn="ctr">
              <a:spcBef>
                <a:spcPts val="2400"/>
              </a:spcBef>
            </a:pPr>
            <a:r>
              <a:rPr lang="en-US" sz="7200" spc="100" dirty="0">
                <a:latin typeface="Have Heart Two" pitchFamily="2" charset="0"/>
              </a:rPr>
              <a:t>Colossians 3</a:t>
            </a:r>
            <a:r>
              <a:rPr lang="en-US" sz="4800" spc="100" dirty="0">
                <a:latin typeface="DesertDogHmk" panose="00000400000000000000" pitchFamily="2" charset="0"/>
              </a:rPr>
              <a:t>:</a:t>
            </a:r>
            <a:r>
              <a:rPr lang="en-US" sz="7200" spc="100" dirty="0">
                <a:latin typeface="Have Heart Two" pitchFamily="2" charset="0"/>
              </a:rPr>
              <a:t>23</a:t>
            </a:r>
            <a:endParaRPr lang="en-AU" sz="6600" spc="100" dirty="0">
              <a:latin typeface="Have Heart Two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131644-E0E2-4B84-A74F-B2FB93490FCC}"/>
              </a:ext>
            </a:extLst>
          </p:cNvPr>
          <p:cNvCxnSpPr>
            <a:cxnSpLocks/>
          </p:cNvCxnSpPr>
          <p:nvPr/>
        </p:nvCxnSpPr>
        <p:spPr>
          <a:xfrm>
            <a:off x="3938587" y="4486275"/>
            <a:ext cx="427672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C25C1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18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4F87-D231-47E0-8278-4AC11A8B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26F54-E8F1-431A-9275-CC138D22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6F0C6F5-2B43-4AFB-B8A7-F5BDAD1C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112A7-269F-4BA0-BC76-6FFD4E7B7911}"/>
              </a:ext>
            </a:extLst>
          </p:cNvPr>
          <p:cNvSpPr txBox="1"/>
          <p:nvPr/>
        </p:nvSpPr>
        <p:spPr>
          <a:xfrm>
            <a:off x="174171" y="4976633"/>
            <a:ext cx="420052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latin typeface="Aharoni" panose="02010803020104030203" pitchFamily="2" charset="-79"/>
                <a:cs typeface="Aharoni" panose="02010803020104030203" pitchFamily="2" charset="-79"/>
              </a:rPr>
              <a:t>I Am…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2969A-213A-427F-B3AE-F76FBAAB6C64}"/>
              </a:ext>
            </a:extLst>
          </p:cNvPr>
          <p:cNvSpPr txBox="1"/>
          <p:nvPr/>
        </p:nvSpPr>
        <p:spPr>
          <a:xfrm>
            <a:off x="7581446" y="4976634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C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r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e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a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t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i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v</a:t>
            </a: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9966FF"/>
                </a:solidFill>
                <a:effectLst>
                  <a:reflection blurRad="25400" stA="31000" endPos="45500" dist="12700" dir="5400000" sy="-100000" algn="bl" rotWithShape="0"/>
                </a:effectLst>
                <a:latin typeface="Fredoka One" panose="02000000000000000000" pitchFamily="2" charset="0"/>
                <a:cs typeface="Aharoni" panose="02010803020104030203" pitchFamily="2" charset="-79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0503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A5354E0-7B8B-45AF-A4E6-8A7740DABE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b="61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0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6C74BAF-CA0A-45E1-95E3-627D869524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573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4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DC80D5D3-7991-4A82-919F-EE26B9627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1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9EB1484-5CF3-43C2-ABF1-341B6A8525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469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D3913FCA-9A15-4EFB-A3BB-98F921146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662" r="-13" b="803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7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C826-243D-4D31-A2A9-FBA03C80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C1798-8C2D-44EB-82F8-02F3CD8A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BAD21B5-D5EF-47CA-92DF-F6BD8A35E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797"/>
          <a:stretch/>
        </p:blipFill>
        <p:spPr bwMode="auto">
          <a:xfrm>
            <a:off x="0" y="295443"/>
            <a:ext cx="12192000" cy="656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6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6A9AA4F-7546-4697-8B73-DBB930A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5" r="9715" b="4126"/>
          <a:stretch/>
        </p:blipFill>
        <p:spPr>
          <a:xfrm>
            <a:off x="3049" y="0"/>
            <a:ext cx="121889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04DA-EDCA-43EE-BB5A-3DADD1D08C8B}"/>
              </a:ext>
            </a:extLst>
          </p:cNvPr>
          <p:cNvSpPr txBox="1"/>
          <p:nvPr/>
        </p:nvSpPr>
        <p:spPr>
          <a:xfrm>
            <a:off x="365464" y="1622351"/>
            <a:ext cx="11461072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AU" sz="4000" dirty="0">
                <a:latin typeface="Insignia LT Std" panose="020B0704020203020404" pitchFamily="34" charset="0"/>
                <a:cs typeface="Posterama" panose="020B0504020200020000" pitchFamily="34" charset="0"/>
              </a:rPr>
              <a:t>God has given each of you a gift from his great variety of spiritual gifts. Use them well to serve one another.</a:t>
            </a:r>
            <a:endParaRPr lang="en-US" sz="4000" dirty="0">
              <a:latin typeface="Insignia LT Std" panose="020B0704020203020404" pitchFamily="34" charset="0"/>
              <a:cs typeface="Posterama" panose="020B0504020200020000" pitchFamily="34" charset="0"/>
            </a:endParaRPr>
          </a:p>
          <a:p>
            <a:pPr algn="ctr">
              <a:spcBef>
                <a:spcPts val="2400"/>
              </a:spcBef>
            </a:pPr>
            <a:r>
              <a:rPr lang="en-US" sz="7200" spc="100" dirty="0">
                <a:latin typeface="Have Heart Two" pitchFamily="2" charset="0"/>
              </a:rPr>
              <a:t>1 Peter 4</a:t>
            </a:r>
            <a:r>
              <a:rPr lang="en-US" sz="4800" spc="100" dirty="0">
                <a:latin typeface="DesertDogHmk" panose="00000400000000000000" pitchFamily="2" charset="0"/>
              </a:rPr>
              <a:t>:</a:t>
            </a:r>
            <a:r>
              <a:rPr lang="en-US" sz="7200" spc="100" dirty="0">
                <a:latin typeface="Have Heart Two" pitchFamily="2" charset="0"/>
              </a:rPr>
              <a:t>10</a:t>
            </a:r>
            <a:endParaRPr lang="en-AU" sz="6600" spc="100" dirty="0">
              <a:latin typeface="Have Heart Two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131644-E0E2-4B84-A74F-B2FB93490FCC}"/>
              </a:ext>
            </a:extLst>
          </p:cNvPr>
          <p:cNvCxnSpPr>
            <a:cxnSpLocks/>
          </p:cNvCxnSpPr>
          <p:nvPr/>
        </p:nvCxnSpPr>
        <p:spPr>
          <a:xfrm>
            <a:off x="3957638" y="4162425"/>
            <a:ext cx="427672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C25C1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80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149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Aharoni</vt:lpstr>
      <vt:lpstr>Arial</vt:lpstr>
      <vt:lpstr>Badass Moon</vt:lpstr>
      <vt:lpstr>Calibri</vt:lpstr>
      <vt:lpstr>Calibri Light</vt:lpstr>
      <vt:lpstr>DesertDogHmk</vt:lpstr>
      <vt:lpstr>Fredoka One</vt:lpstr>
      <vt:lpstr>Have Heart Two</vt:lpstr>
      <vt:lpstr>Insignia LT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Caleb Stott</dc:creator>
  <cp:lastModifiedBy>Caleb Stott</cp:lastModifiedBy>
  <cp:revision>3</cp:revision>
  <dcterms:created xsi:type="dcterms:W3CDTF">2021-10-30T09:24:05Z</dcterms:created>
  <dcterms:modified xsi:type="dcterms:W3CDTF">2021-11-13T22:53:03Z</dcterms:modified>
</cp:coreProperties>
</file>