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0" r:id="rId3"/>
    <p:sldId id="265" r:id="rId4"/>
    <p:sldId id="273" r:id="rId5"/>
    <p:sldId id="274" r:id="rId6"/>
    <p:sldId id="275" r:id="rId7"/>
    <p:sldId id="276" r:id="rId8"/>
    <p:sldId id="277" r:id="rId9"/>
    <p:sldId id="279" r:id="rId10"/>
    <p:sldId id="278" r:id="rId11"/>
    <p:sldId id="280" r:id="rId12"/>
    <p:sldId id="281" r:id="rId13"/>
    <p:sldId id="283" r:id="rId14"/>
    <p:sldId id="272" r:id="rId15"/>
    <p:sldId id="284" r:id="rId16"/>
    <p:sldId id="286" r:id="rId17"/>
    <p:sldId id="28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FF"/>
    <a:srgbClr val="C25C18"/>
    <a:srgbClr val="FAF2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5DCAC9-9A79-485E-913C-D229719DFA91}" v="18" dt="2021-11-27T13:09:17.9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0" d="100"/>
          <a:sy n="110" d="100"/>
        </p:scale>
        <p:origin x="49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leb Stott" userId="d0834688-495e-4736-828f-bcbfb99947ef" providerId="ADAL" clId="{6A5DCAC9-9A79-485E-913C-D229719DFA91}"/>
    <pc:docChg chg="undo custSel addSld delSld modSld sldOrd">
      <pc:chgData name="Caleb Stott" userId="d0834688-495e-4736-828f-bcbfb99947ef" providerId="ADAL" clId="{6A5DCAC9-9A79-485E-913C-D229719DFA91}" dt="2021-11-27T23:06:49.429" v="423" actId="1076"/>
      <pc:docMkLst>
        <pc:docMk/>
      </pc:docMkLst>
      <pc:sldChg chg="del">
        <pc:chgData name="Caleb Stott" userId="d0834688-495e-4736-828f-bcbfb99947ef" providerId="ADAL" clId="{6A5DCAC9-9A79-485E-913C-D229719DFA91}" dt="2021-11-27T22:30:12.008" v="205" actId="47"/>
        <pc:sldMkLst>
          <pc:docMk/>
          <pc:sldMk cId="871809619" sldId="258"/>
        </pc:sldMkLst>
      </pc:sldChg>
      <pc:sldChg chg="modSp mod ord">
        <pc:chgData name="Caleb Stott" userId="d0834688-495e-4736-828f-bcbfb99947ef" providerId="ADAL" clId="{6A5DCAC9-9A79-485E-913C-D229719DFA91}" dt="2021-11-27T23:05:39.131" v="412" actId="1076"/>
        <pc:sldMkLst>
          <pc:docMk/>
          <pc:sldMk cId="1588872745" sldId="265"/>
        </pc:sldMkLst>
        <pc:spChg chg="mod">
          <ac:chgData name="Caleb Stott" userId="d0834688-495e-4736-828f-bcbfb99947ef" providerId="ADAL" clId="{6A5DCAC9-9A79-485E-913C-D229719DFA91}" dt="2021-11-27T23:05:39.131" v="412" actId="1076"/>
          <ac:spMkLst>
            <pc:docMk/>
            <pc:sldMk cId="1588872745" sldId="265"/>
            <ac:spMk id="6" creationId="{446B04DA-EDCA-43EE-BB5A-3DADD1D08C8B}"/>
          </ac:spMkLst>
        </pc:spChg>
        <pc:cxnChg chg="mod">
          <ac:chgData name="Caleb Stott" userId="d0834688-495e-4736-828f-bcbfb99947ef" providerId="ADAL" clId="{6A5DCAC9-9A79-485E-913C-D229719DFA91}" dt="2021-11-27T22:04:52.382" v="114" actId="1076"/>
          <ac:cxnSpMkLst>
            <pc:docMk/>
            <pc:sldMk cId="1588872745" sldId="265"/>
            <ac:cxnSpMk id="8" creationId="{39C5BB57-288B-44FA-92B8-405B9B829531}"/>
          </ac:cxnSpMkLst>
        </pc:cxnChg>
      </pc:sldChg>
      <pc:sldChg chg="addSp delSp modSp mod">
        <pc:chgData name="Caleb Stott" userId="d0834688-495e-4736-828f-bcbfb99947ef" providerId="ADAL" clId="{6A5DCAC9-9A79-485E-913C-D229719DFA91}" dt="2021-11-27T13:14:59.386" v="62" actId="2711"/>
        <pc:sldMkLst>
          <pc:docMk/>
          <pc:sldMk cId="2705038632" sldId="270"/>
        </pc:sldMkLst>
        <pc:spChg chg="del">
          <ac:chgData name="Caleb Stott" userId="d0834688-495e-4736-828f-bcbfb99947ef" providerId="ADAL" clId="{6A5DCAC9-9A79-485E-913C-D229719DFA91}" dt="2021-11-27T13:05:22.973" v="17" actId="478"/>
          <ac:spMkLst>
            <pc:docMk/>
            <pc:sldMk cId="2705038632" sldId="270"/>
            <ac:spMk id="2" creationId="{C0B34F87-D231-47E0-8278-4AC11A8BEF63}"/>
          </ac:spMkLst>
        </pc:spChg>
        <pc:spChg chg="del">
          <ac:chgData name="Caleb Stott" userId="d0834688-495e-4736-828f-bcbfb99947ef" providerId="ADAL" clId="{6A5DCAC9-9A79-485E-913C-D229719DFA91}" dt="2021-11-27T13:05:33.836" v="20" actId="478"/>
          <ac:spMkLst>
            <pc:docMk/>
            <pc:sldMk cId="2705038632" sldId="270"/>
            <ac:spMk id="3" creationId="{55C26F54-E8F1-431A-9275-CC138D22F384}"/>
          </ac:spMkLst>
        </pc:spChg>
        <pc:spChg chg="mod">
          <ac:chgData name="Caleb Stott" userId="d0834688-495e-4736-828f-bcbfb99947ef" providerId="ADAL" clId="{6A5DCAC9-9A79-485E-913C-D229719DFA91}" dt="2021-11-27T13:12:36.432" v="59" actId="12789"/>
          <ac:spMkLst>
            <pc:docMk/>
            <pc:sldMk cId="2705038632" sldId="270"/>
            <ac:spMk id="4" creationId="{CAE112A7-269F-4BA0-BC76-6FFD4E7B7911}"/>
          </ac:spMkLst>
        </pc:spChg>
        <pc:spChg chg="del">
          <ac:chgData name="Caleb Stott" userId="d0834688-495e-4736-828f-bcbfb99947ef" providerId="ADAL" clId="{6A5DCAC9-9A79-485E-913C-D229719DFA91}" dt="2021-11-27T13:04:13.808" v="9" actId="478"/>
          <ac:spMkLst>
            <pc:docMk/>
            <pc:sldMk cId="2705038632" sldId="270"/>
            <ac:spMk id="6" creationId="{15A2969A-213A-427F-B3AE-F76FBAAB6C64}"/>
          </ac:spMkLst>
        </pc:spChg>
        <pc:spChg chg="add mod">
          <ac:chgData name="Caleb Stott" userId="d0834688-495e-4736-828f-bcbfb99947ef" providerId="ADAL" clId="{6A5DCAC9-9A79-485E-913C-D229719DFA91}" dt="2021-11-27T13:14:59.386" v="62" actId="2711"/>
          <ac:spMkLst>
            <pc:docMk/>
            <pc:sldMk cId="2705038632" sldId="270"/>
            <ac:spMk id="8" creationId="{BB85C7FC-578D-4444-97BE-76936044C9B5}"/>
          </ac:spMkLst>
        </pc:spChg>
        <pc:picChg chg="add del mod">
          <ac:chgData name="Caleb Stott" userId="d0834688-495e-4736-828f-bcbfb99947ef" providerId="ADAL" clId="{6A5DCAC9-9A79-485E-913C-D229719DFA91}" dt="2021-11-27T13:08:39.526" v="44" actId="478"/>
          <ac:picMkLst>
            <pc:docMk/>
            <pc:sldMk cId="2705038632" sldId="270"/>
            <ac:picMk id="5" creationId="{B76949FC-BB00-4069-A8AA-8E6065BD9A75}"/>
          </ac:picMkLst>
        </pc:picChg>
        <pc:picChg chg="del">
          <ac:chgData name="Caleb Stott" userId="d0834688-495e-4736-828f-bcbfb99947ef" providerId="ADAL" clId="{6A5DCAC9-9A79-485E-913C-D229719DFA91}" dt="2021-11-27T13:03:56.830" v="6" actId="478"/>
          <ac:picMkLst>
            <pc:docMk/>
            <pc:sldMk cId="2705038632" sldId="270"/>
            <ac:picMk id="1026" creationId="{A6F0C6F5-2B43-4AFB-B8A7-F5BDAD1CA903}"/>
          </ac:picMkLst>
        </pc:picChg>
        <pc:picChg chg="add mod">
          <ac:chgData name="Caleb Stott" userId="d0834688-495e-4736-828f-bcbfb99947ef" providerId="ADAL" clId="{6A5DCAC9-9A79-485E-913C-D229719DFA91}" dt="2021-11-27T13:09:17.980" v="49" actId="167"/>
          <ac:picMkLst>
            <pc:docMk/>
            <pc:sldMk cId="2705038632" sldId="270"/>
            <ac:picMk id="1028" creationId="{15317B17-BE0D-43FE-AE92-0D4D008CB87A}"/>
          </ac:picMkLst>
        </pc:picChg>
      </pc:sldChg>
      <pc:sldChg chg="del">
        <pc:chgData name="Caleb Stott" userId="d0834688-495e-4736-828f-bcbfb99947ef" providerId="ADAL" clId="{6A5DCAC9-9A79-485E-913C-D229719DFA91}" dt="2021-11-27T22:30:13.772" v="206" actId="47"/>
        <pc:sldMkLst>
          <pc:docMk/>
          <pc:sldMk cId="4286317508" sldId="271"/>
        </pc:sldMkLst>
      </pc:sldChg>
      <pc:sldChg chg="modSp mod">
        <pc:chgData name="Caleb Stott" userId="d0834688-495e-4736-828f-bcbfb99947ef" providerId="ADAL" clId="{6A5DCAC9-9A79-485E-913C-D229719DFA91}" dt="2021-11-27T23:06:42.987" v="422" actId="1076"/>
        <pc:sldMkLst>
          <pc:docMk/>
          <pc:sldMk cId="3845189474" sldId="272"/>
        </pc:sldMkLst>
        <pc:spChg chg="mod">
          <ac:chgData name="Caleb Stott" userId="d0834688-495e-4736-828f-bcbfb99947ef" providerId="ADAL" clId="{6A5DCAC9-9A79-485E-913C-D229719DFA91}" dt="2021-11-27T23:06:42.987" v="422" actId="1076"/>
          <ac:spMkLst>
            <pc:docMk/>
            <pc:sldMk cId="3845189474" sldId="272"/>
            <ac:spMk id="6" creationId="{446B04DA-EDCA-43EE-BB5A-3DADD1D08C8B}"/>
          </ac:spMkLst>
        </pc:spChg>
        <pc:cxnChg chg="mod">
          <ac:chgData name="Caleb Stott" userId="d0834688-495e-4736-828f-bcbfb99947ef" providerId="ADAL" clId="{6A5DCAC9-9A79-485E-913C-D229719DFA91}" dt="2021-11-27T22:48:04.986" v="339" actId="1076"/>
          <ac:cxnSpMkLst>
            <pc:docMk/>
            <pc:sldMk cId="3845189474" sldId="272"/>
            <ac:cxnSpMk id="3" creationId="{88131644-E0E2-4B84-A74F-B2FB93490FCC}"/>
          </ac:cxnSpMkLst>
        </pc:cxnChg>
      </pc:sldChg>
      <pc:sldChg chg="modSp add mod">
        <pc:chgData name="Caleb Stott" userId="d0834688-495e-4736-828f-bcbfb99947ef" providerId="ADAL" clId="{6A5DCAC9-9A79-485E-913C-D229719DFA91}" dt="2021-11-27T23:05:47.973" v="413" actId="1076"/>
        <pc:sldMkLst>
          <pc:docMk/>
          <pc:sldMk cId="1732860620" sldId="273"/>
        </pc:sldMkLst>
        <pc:spChg chg="mod">
          <ac:chgData name="Caleb Stott" userId="d0834688-495e-4736-828f-bcbfb99947ef" providerId="ADAL" clId="{6A5DCAC9-9A79-485E-913C-D229719DFA91}" dt="2021-11-27T23:05:47.973" v="413" actId="1076"/>
          <ac:spMkLst>
            <pc:docMk/>
            <pc:sldMk cId="1732860620" sldId="273"/>
            <ac:spMk id="6" creationId="{446B04DA-EDCA-43EE-BB5A-3DADD1D08C8B}"/>
          </ac:spMkLst>
        </pc:spChg>
        <pc:cxnChg chg="mod">
          <ac:chgData name="Caleb Stott" userId="d0834688-495e-4736-828f-bcbfb99947ef" providerId="ADAL" clId="{6A5DCAC9-9A79-485E-913C-D229719DFA91}" dt="2021-11-27T23:04:24.917" v="402" actId="1076"/>
          <ac:cxnSpMkLst>
            <pc:docMk/>
            <pc:sldMk cId="1732860620" sldId="273"/>
            <ac:cxnSpMk id="8" creationId="{39C5BB57-288B-44FA-92B8-405B9B829531}"/>
          </ac:cxnSpMkLst>
        </pc:cxnChg>
      </pc:sldChg>
      <pc:sldChg chg="del">
        <pc:chgData name="Caleb Stott" userId="d0834688-495e-4736-828f-bcbfb99947ef" providerId="ADAL" clId="{6A5DCAC9-9A79-485E-913C-D229719DFA91}" dt="2021-11-27T13:03:23.014" v="0" actId="47"/>
        <pc:sldMkLst>
          <pc:docMk/>
          <pc:sldMk cId="2802302403" sldId="273"/>
        </pc:sldMkLst>
      </pc:sldChg>
      <pc:sldChg chg="del">
        <pc:chgData name="Caleb Stott" userId="d0834688-495e-4736-828f-bcbfb99947ef" providerId="ADAL" clId="{6A5DCAC9-9A79-485E-913C-D229719DFA91}" dt="2021-11-27T13:03:23.731" v="1" actId="47"/>
        <pc:sldMkLst>
          <pc:docMk/>
          <pc:sldMk cId="1122941625" sldId="274"/>
        </pc:sldMkLst>
      </pc:sldChg>
      <pc:sldChg chg="modSp add mod">
        <pc:chgData name="Caleb Stott" userId="d0834688-495e-4736-828f-bcbfb99947ef" providerId="ADAL" clId="{6A5DCAC9-9A79-485E-913C-D229719DFA91}" dt="2021-11-27T23:04:39.379" v="404" actId="1076"/>
        <pc:sldMkLst>
          <pc:docMk/>
          <pc:sldMk cId="2121084681" sldId="274"/>
        </pc:sldMkLst>
        <pc:spChg chg="mod">
          <ac:chgData name="Caleb Stott" userId="d0834688-495e-4736-828f-bcbfb99947ef" providerId="ADAL" clId="{6A5DCAC9-9A79-485E-913C-D229719DFA91}" dt="2021-11-27T23:04:35.379" v="403" actId="1076"/>
          <ac:spMkLst>
            <pc:docMk/>
            <pc:sldMk cId="2121084681" sldId="274"/>
            <ac:spMk id="6" creationId="{446B04DA-EDCA-43EE-BB5A-3DADD1D08C8B}"/>
          </ac:spMkLst>
        </pc:spChg>
        <pc:cxnChg chg="mod">
          <ac:chgData name="Caleb Stott" userId="d0834688-495e-4736-828f-bcbfb99947ef" providerId="ADAL" clId="{6A5DCAC9-9A79-485E-913C-D229719DFA91}" dt="2021-11-27T23:04:39.379" v="404" actId="1076"/>
          <ac:cxnSpMkLst>
            <pc:docMk/>
            <pc:sldMk cId="2121084681" sldId="274"/>
            <ac:cxnSpMk id="8" creationId="{39C5BB57-288B-44FA-92B8-405B9B829531}"/>
          </ac:cxnSpMkLst>
        </pc:cxnChg>
      </pc:sldChg>
      <pc:sldChg chg="add del">
        <pc:chgData name="Caleb Stott" userId="d0834688-495e-4736-828f-bcbfb99947ef" providerId="ADAL" clId="{6A5DCAC9-9A79-485E-913C-D229719DFA91}" dt="2021-11-27T22:07:45.035" v="128" actId="47"/>
        <pc:sldMkLst>
          <pc:docMk/>
          <pc:sldMk cId="3849229638" sldId="274"/>
        </pc:sldMkLst>
      </pc:sldChg>
      <pc:sldChg chg="modSp add mod">
        <pc:chgData name="Caleb Stott" userId="d0834688-495e-4736-828f-bcbfb99947ef" providerId="ADAL" clId="{6A5DCAC9-9A79-485E-913C-D229719DFA91}" dt="2021-11-27T23:04:59.281" v="406" actId="1076"/>
        <pc:sldMkLst>
          <pc:docMk/>
          <pc:sldMk cId="3449173324" sldId="275"/>
        </pc:sldMkLst>
        <pc:spChg chg="mod">
          <ac:chgData name="Caleb Stott" userId="d0834688-495e-4736-828f-bcbfb99947ef" providerId="ADAL" clId="{6A5DCAC9-9A79-485E-913C-D229719DFA91}" dt="2021-11-27T23:04:55.582" v="405" actId="1076"/>
          <ac:spMkLst>
            <pc:docMk/>
            <pc:sldMk cId="3449173324" sldId="275"/>
            <ac:spMk id="6" creationId="{446B04DA-EDCA-43EE-BB5A-3DADD1D08C8B}"/>
          </ac:spMkLst>
        </pc:spChg>
        <pc:cxnChg chg="mod">
          <ac:chgData name="Caleb Stott" userId="d0834688-495e-4736-828f-bcbfb99947ef" providerId="ADAL" clId="{6A5DCAC9-9A79-485E-913C-D229719DFA91}" dt="2021-11-27T23:04:59.281" v="406" actId="1076"/>
          <ac:cxnSpMkLst>
            <pc:docMk/>
            <pc:sldMk cId="3449173324" sldId="275"/>
            <ac:cxnSpMk id="8" creationId="{39C5BB57-288B-44FA-92B8-405B9B829531}"/>
          </ac:cxnSpMkLst>
        </pc:cxnChg>
      </pc:sldChg>
      <pc:sldChg chg="del">
        <pc:chgData name="Caleb Stott" userId="d0834688-495e-4736-828f-bcbfb99947ef" providerId="ADAL" clId="{6A5DCAC9-9A79-485E-913C-D229719DFA91}" dt="2021-11-27T13:03:24.483" v="2" actId="47"/>
        <pc:sldMkLst>
          <pc:docMk/>
          <pc:sldMk cId="3613911808" sldId="275"/>
        </pc:sldMkLst>
      </pc:sldChg>
      <pc:sldChg chg="del">
        <pc:chgData name="Caleb Stott" userId="d0834688-495e-4736-828f-bcbfb99947ef" providerId="ADAL" clId="{6A5DCAC9-9A79-485E-913C-D229719DFA91}" dt="2021-11-27T13:03:25.003" v="3" actId="47"/>
        <pc:sldMkLst>
          <pc:docMk/>
          <pc:sldMk cId="14925167" sldId="276"/>
        </pc:sldMkLst>
      </pc:sldChg>
      <pc:sldChg chg="modSp add mod">
        <pc:chgData name="Caleb Stott" userId="d0834688-495e-4736-828f-bcbfb99947ef" providerId="ADAL" clId="{6A5DCAC9-9A79-485E-913C-D229719DFA91}" dt="2021-11-27T23:05:12.115" v="408" actId="1076"/>
        <pc:sldMkLst>
          <pc:docMk/>
          <pc:sldMk cId="3430467009" sldId="276"/>
        </pc:sldMkLst>
        <pc:spChg chg="mod">
          <ac:chgData name="Caleb Stott" userId="d0834688-495e-4736-828f-bcbfb99947ef" providerId="ADAL" clId="{6A5DCAC9-9A79-485E-913C-D229719DFA91}" dt="2021-11-27T23:05:09.325" v="407" actId="1076"/>
          <ac:spMkLst>
            <pc:docMk/>
            <pc:sldMk cId="3430467009" sldId="276"/>
            <ac:spMk id="6" creationId="{446B04DA-EDCA-43EE-BB5A-3DADD1D08C8B}"/>
          </ac:spMkLst>
        </pc:spChg>
        <pc:cxnChg chg="mod">
          <ac:chgData name="Caleb Stott" userId="d0834688-495e-4736-828f-bcbfb99947ef" providerId="ADAL" clId="{6A5DCAC9-9A79-485E-913C-D229719DFA91}" dt="2021-11-27T23:05:12.115" v="408" actId="1076"/>
          <ac:cxnSpMkLst>
            <pc:docMk/>
            <pc:sldMk cId="3430467009" sldId="276"/>
            <ac:cxnSpMk id="8" creationId="{39C5BB57-288B-44FA-92B8-405B9B829531}"/>
          </ac:cxnSpMkLst>
        </pc:cxnChg>
      </pc:sldChg>
      <pc:sldChg chg="del">
        <pc:chgData name="Caleb Stott" userId="d0834688-495e-4736-828f-bcbfb99947ef" providerId="ADAL" clId="{6A5DCAC9-9A79-485E-913C-D229719DFA91}" dt="2021-11-27T13:03:25.520" v="4" actId="47"/>
        <pc:sldMkLst>
          <pc:docMk/>
          <pc:sldMk cId="710176251" sldId="277"/>
        </pc:sldMkLst>
      </pc:sldChg>
      <pc:sldChg chg="modSp add mod">
        <pc:chgData name="Caleb Stott" userId="d0834688-495e-4736-828f-bcbfb99947ef" providerId="ADAL" clId="{6A5DCAC9-9A79-485E-913C-D229719DFA91}" dt="2021-11-27T23:05:22.731" v="410" actId="1076"/>
        <pc:sldMkLst>
          <pc:docMk/>
          <pc:sldMk cId="4268125504" sldId="277"/>
        </pc:sldMkLst>
        <pc:spChg chg="mod">
          <ac:chgData name="Caleb Stott" userId="d0834688-495e-4736-828f-bcbfb99947ef" providerId="ADAL" clId="{6A5DCAC9-9A79-485E-913C-D229719DFA91}" dt="2021-11-27T23:05:19.873" v="409" actId="1076"/>
          <ac:spMkLst>
            <pc:docMk/>
            <pc:sldMk cId="4268125504" sldId="277"/>
            <ac:spMk id="6" creationId="{446B04DA-EDCA-43EE-BB5A-3DADD1D08C8B}"/>
          </ac:spMkLst>
        </pc:spChg>
        <pc:cxnChg chg="mod">
          <ac:chgData name="Caleb Stott" userId="d0834688-495e-4736-828f-bcbfb99947ef" providerId="ADAL" clId="{6A5DCAC9-9A79-485E-913C-D229719DFA91}" dt="2021-11-27T23:05:22.731" v="410" actId="1076"/>
          <ac:cxnSpMkLst>
            <pc:docMk/>
            <pc:sldMk cId="4268125504" sldId="277"/>
            <ac:cxnSpMk id="8" creationId="{39C5BB57-288B-44FA-92B8-405B9B829531}"/>
          </ac:cxnSpMkLst>
        </pc:cxnChg>
      </pc:sldChg>
      <pc:sldChg chg="del">
        <pc:chgData name="Caleb Stott" userId="d0834688-495e-4736-828f-bcbfb99947ef" providerId="ADAL" clId="{6A5DCAC9-9A79-485E-913C-D229719DFA91}" dt="2021-11-27T13:03:26.406" v="5" actId="47"/>
        <pc:sldMkLst>
          <pc:docMk/>
          <pc:sldMk cId="463767940" sldId="278"/>
        </pc:sldMkLst>
      </pc:sldChg>
      <pc:sldChg chg="modSp add mod">
        <pc:chgData name="Caleb Stott" userId="d0834688-495e-4736-828f-bcbfb99947ef" providerId="ADAL" clId="{6A5DCAC9-9A79-485E-913C-D229719DFA91}" dt="2021-11-27T23:05:59.827" v="415" actId="1076"/>
        <pc:sldMkLst>
          <pc:docMk/>
          <pc:sldMk cId="2898917299" sldId="278"/>
        </pc:sldMkLst>
        <pc:spChg chg="mod">
          <ac:chgData name="Caleb Stott" userId="d0834688-495e-4736-828f-bcbfb99947ef" providerId="ADAL" clId="{6A5DCAC9-9A79-485E-913C-D229719DFA91}" dt="2021-11-27T23:05:56.987" v="414" actId="1076"/>
          <ac:spMkLst>
            <pc:docMk/>
            <pc:sldMk cId="2898917299" sldId="278"/>
            <ac:spMk id="6" creationId="{446B04DA-EDCA-43EE-BB5A-3DADD1D08C8B}"/>
          </ac:spMkLst>
        </pc:spChg>
        <pc:cxnChg chg="mod">
          <ac:chgData name="Caleb Stott" userId="d0834688-495e-4736-828f-bcbfb99947ef" providerId="ADAL" clId="{6A5DCAC9-9A79-485E-913C-D229719DFA91}" dt="2021-11-27T23:05:59.827" v="415" actId="1076"/>
          <ac:cxnSpMkLst>
            <pc:docMk/>
            <pc:sldMk cId="2898917299" sldId="278"/>
            <ac:cxnSpMk id="8" creationId="{39C5BB57-288B-44FA-92B8-405B9B829531}"/>
          </ac:cxnSpMkLst>
        </pc:cxnChg>
      </pc:sldChg>
      <pc:sldChg chg="modSp add mod">
        <pc:chgData name="Caleb Stott" userId="d0834688-495e-4736-828f-bcbfb99947ef" providerId="ADAL" clId="{6A5DCAC9-9A79-485E-913C-D229719DFA91}" dt="2021-11-27T23:05:28.740" v="411" actId="1076"/>
        <pc:sldMkLst>
          <pc:docMk/>
          <pc:sldMk cId="401413686" sldId="279"/>
        </pc:sldMkLst>
        <pc:spChg chg="mod">
          <ac:chgData name="Caleb Stott" userId="d0834688-495e-4736-828f-bcbfb99947ef" providerId="ADAL" clId="{6A5DCAC9-9A79-485E-913C-D229719DFA91}" dt="2021-11-27T23:05:28.740" v="411" actId="1076"/>
          <ac:spMkLst>
            <pc:docMk/>
            <pc:sldMk cId="401413686" sldId="279"/>
            <ac:spMk id="6" creationId="{446B04DA-EDCA-43EE-BB5A-3DADD1D08C8B}"/>
          </ac:spMkLst>
        </pc:spChg>
        <pc:cxnChg chg="mod">
          <ac:chgData name="Caleb Stott" userId="d0834688-495e-4736-828f-bcbfb99947ef" providerId="ADAL" clId="{6A5DCAC9-9A79-485E-913C-D229719DFA91}" dt="2021-11-27T23:02:55.960" v="400" actId="1076"/>
          <ac:cxnSpMkLst>
            <pc:docMk/>
            <pc:sldMk cId="401413686" sldId="279"/>
            <ac:cxnSpMk id="8" creationId="{39C5BB57-288B-44FA-92B8-405B9B829531}"/>
          </ac:cxnSpMkLst>
        </pc:cxnChg>
      </pc:sldChg>
      <pc:sldChg chg="modSp add mod">
        <pc:chgData name="Caleb Stott" userId="d0834688-495e-4736-828f-bcbfb99947ef" providerId="ADAL" clId="{6A5DCAC9-9A79-485E-913C-D229719DFA91}" dt="2021-11-27T23:06:11.319" v="417" actId="1076"/>
        <pc:sldMkLst>
          <pc:docMk/>
          <pc:sldMk cId="3671629649" sldId="280"/>
        </pc:sldMkLst>
        <pc:spChg chg="mod">
          <ac:chgData name="Caleb Stott" userId="d0834688-495e-4736-828f-bcbfb99947ef" providerId="ADAL" clId="{6A5DCAC9-9A79-485E-913C-D229719DFA91}" dt="2021-11-27T23:06:11.319" v="417" actId="1076"/>
          <ac:spMkLst>
            <pc:docMk/>
            <pc:sldMk cId="3671629649" sldId="280"/>
            <ac:spMk id="6" creationId="{446B04DA-EDCA-43EE-BB5A-3DADD1D08C8B}"/>
          </ac:spMkLst>
        </pc:spChg>
      </pc:sldChg>
      <pc:sldChg chg="modSp add mod">
        <pc:chgData name="Caleb Stott" userId="d0834688-495e-4736-828f-bcbfb99947ef" providerId="ADAL" clId="{6A5DCAC9-9A79-485E-913C-D229719DFA91}" dt="2021-11-27T23:06:22.710" v="419" actId="1076"/>
        <pc:sldMkLst>
          <pc:docMk/>
          <pc:sldMk cId="3619871971" sldId="281"/>
        </pc:sldMkLst>
        <pc:spChg chg="mod">
          <ac:chgData name="Caleb Stott" userId="d0834688-495e-4736-828f-bcbfb99947ef" providerId="ADAL" clId="{6A5DCAC9-9A79-485E-913C-D229719DFA91}" dt="2021-11-27T23:06:22.710" v="419" actId="1076"/>
          <ac:spMkLst>
            <pc:docMk/>
            <pc:sldMk cId="3619871971" sldId="281"/>
            <ac:spMk id="6" creationId="{446B04DA-EDCA-43EE-BB5A-3DADD1D08C8B}"/>
          </ac:spMkLst>
        </pc:spChg>
      </pc:sldChg>
      <pc:sldChg chg="add del">
        <pc:chgData name="Caleb Stott" userId="d0834688-495e-4736-828f-bcbfb99947ef" providerId="ADAL" clId="{6A5DCAC9-9A79-485E-913C-D229719DFA91}" dt="2021-11-27T22:44:34.836" v="268" actId="47"/>
        <pc:sldMkLst>
          <pc:docMk/>
          <pc:sldMk cId="872548278" sldId="282"/>
        </pc:sldMkLst>
      </pc:sldChg>
      <pc:sldChg chg="modSp add mod">
        <pc:chgData name="Caleb Stott" userId="d0834688-495e-4736-828f-bcbfb99947ef" providerId="ADAL" clId="{6A5DCAC9-9A79-485E-913C-D229719DFA91}" dt="2021-11-27T23:06:32.600" v="421" actId="1076"/>
        <pc:sldMkLst>
          <pc:docMk/>
          <pc:sldMk cId="2851326204" sldId="283"/>
        </pc:sldMkLst>
        <pc:spChg chg="mod">
          <ac:chgData name="Caleb Stott" userId="d0834688-495e-4736-828f-bcbfb99947ef" providerId="ADAL" clId="{6A5DCAC9-9A79-485E-913C-D229719DFA91}" dt="2021-11-27T23:06:32.600" v="421" actId="1076"/>
          <ac:spMkLst>
            <pc:docMk/>
            <pc:sldMk cId="2851326204" sldId="283"/>
            <ac:spMk id="6" creationId="{446B04DA-EDCA-43EE-BB5A-3DADD1D08C8B}"/>
          </ac:spMkLst>
        </pc:spChg>
      </pc:sldChg>
      <pc:sldChg chg="modSp add mod ord">
        <pc:chgData name="Caleb Stott" userId="d0834688-495e-4736-828f-bcbfb99947ef" providerId="ADAL" clId="{6A5DCAC9-9A79-485E-913C-D229719DFA91}" dt="2021-11-27T22:48:11.692" v="342"/>
        <pc:sldMkLst>
          <pc:docMk/>
          <pc:sldMk cId="4027591793" sldId="284"/>
        </pc:sldMkLst>
        <pc:spChg chg="mod">
          <ac:chgData name="Caleb Stott" userId="d0834688-495e-4736-828f-bcbfb99947ef" providerId="ADAL" clId="{6A5DCAC9-9A79-485E-913C-D229719DFA91}" dt="2021-11-27T22:47:28.927" v="335" actId="1076"/>
          <ac:spMkLst>
            <pc:docMk/>
            <pc:sldMk cId="4027591793" sldId="284"/>
            <ac:spMk id="6" creationId="{446B04DA-EDCA-43EE-BB5A-3DADD1D08C8B}"/>
          </ac:spMkLst>
        </pc:spChg>
        <pc:cxnChg chg="mod">
          <ac:chgData name="Caleb Stott" userId="d0834688-495e-4736-828f-bcbfb99947ef" providerId="ADAL" clId="{6A5DCAC9-9A79-485E-913C-D229719DFA91}" dt="2021-11-27T22:47:32.905" v="336" actId="1076"/>
          <ac:cxnSpMkLst>
            <pc:docMk/>
            <pc:sldMk cId="4027591793" sldId="284"/>
            <ac:cxnSpMk id="3" creationId="{88131644-E0E2-4B84-A74F-B2FB93490FCC}"/>
          </ac:cxnSpMkLst>
        </pc:cxnChg>
      </pc:sldChg>
      <pc:sldChg chg="modSp add mod">
        <pc:chgData name="Caleb Stott" userId="d0834688-495e-4736-828f-bcbfb99947ef" providerId="ADAL" clId="{6A5DCAC9-9A79-485E-913C-D229719DFA91}" dt="2021-11-27T22:50:38.201" v="386" actId="20577"/>
        <pc:sldMkLst>
          <pc:docMk/>
          <pc:sldMk cId="3799021016" sldId="285"/>
        </pc:sldMkLst>
        <pc:spChg chg="mod">
          <ac:chgData name="Caleb Stott" userId="d0834688-495e-4736-828f-bcbfb99947ef" providerId="ADAL" clId="{6A5DCAC9-9A79-485E-913C-D229719DFA91}" dt="2021-11-27T22:50:38.201" v="386" actId="20577"/>
          <ac:spMkLst>
            <pc:docMk/>
            <pc:sldMk cId="3799021016" sldId="285"/>
            <ac:spMk id="6" creationId="{446B04DA-EDCA-43EE-BB5A-3DADD1D08C8B}"/>
          </ac:spMkLst>
        </pc:spChg>
        <pc:cxnChg chg="mod">
          <ac:chgData name="Caleb Stott" userId="d0834688-495e-4736-828f-bcbfb99947ef" providerId="ADAL" clId="{6A5DCAC9-9A79-485E-913C-D229719DFA91}" dt="2021-11-27T22:50:20.395" v="382" actId="1076"/>
          <ac:cxnSpMkLst>
            <pc:docMk/>
            <pc:sldMk cId="3799021016" sldId="285"/>
            <ac:cxnSpMk id="3" creationId="{88131644-E0E2-4B84-A74F-B2FB93490FCC}"/>
          </ac:cxnSpMkLst>
        </pc:cxnChg>
      </pc:sldChg>
      <pc:sldChg chg="modSp add mod">
        <pc:chgData name="Caleb Stott" userId="d0834688-495e-4736-828f-bcbfb99947ef" providerId="ADAL" clId="{6A5DCAC9-9A79-485E-913C-D229719DFA91}" dt="2021-11-27T23:06:49.429" v="423" actId="1076"/>
        <pc:sldMkLst>
          <pc:docMk/>
          <pc:sldMk cId="2832794260" sldId="286"/>
        </pc:sldMkLst>
        <pc:spChg chg="mod">
          <ac:chgData name="Caleb Stott" userId="d0834688-495e-4736-828f-bcbfb99947ef" providerId="ADAL" clId="{6A5DCAC9-9A79-485E-913C-D229719DFA91}" dt="2021-11-27T23:06:49.429" v="423" actId="1076"/>
          <ac:spMkLst>
            <pc:docMk/>
            <pc:sldMk cId="2832794260" sldId="286"/>
            <ac:spMk id="6" creationId="{446B04DA-EDCA-43EE-BB5A-3DADD1D08C8B}"/>
          </ac:spMkLst>
        </pc:spChg>
        <pc:cxnChg chg="mod">
          <ac:chgData name="Caleb Stott" userId="d0834688-495e-4736-828f-bcbfb99947ef" providerId="ADAL" clId="{6A5DCAC9-9A79-485E-913C-D229719DFA91}" dt="2021-11-27T22:49:45.084" v="377" actId="1076"/>
          <ac:cxnSpMkLst>
            <pc:docMk/>
            <pc:sldMk cId="2832794260" sldId="286"/>
            <ac:cxnSpMk id="3" creationId="{88131644-E0E2-4B84-A74F-B2FB93490FCC}"/>
          </ac:cxnSpMkLst>
        </pc:cxn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76DA1-CD52-4275-B2B4-8DE5AE94B6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52CE67F6-850B-4F73-9EE1-C09B717755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F735BA6-9BF8-482B-B5EE-36142D456B80}"/>
              </a:ext>
            </a:extLst>
          </p:cNvPr>
          <p:cNvSpPr>
            <a:spLocks noGrp="1"/>
          </p:cNvSpPr>
          <p:nvPr>
            <p:ph type="dt" sz="half" idx="10"/>
          </p:nvPr>
        </p:nvSpPr>
        <p:spPr/>
        <p:txBody>
          <a:bodyPr/>
          <a:lstStyle/>
          <a:p>
            <a:fld id="{15D7674C-911A-4BB2-91F7-3E7D1505B77D}" type="datetimeFigureOut">
              <a:rPr lang="en-AU" smtClean="0"/>
              <a:t>27/11/2021</a:t>
            </a:fld>
            <a:endParaRPr lang="en-AU"/>
          </a:p>
        </p:txBody>
      </p:sp>
      <p:sp>
        <p:nvSpPr>
          <p:cNvPr id="5" name="Footer Placeholder 4">
            <a:extLst>
              <a:ext uri="{FF2B5EF4-FFF2-40B4-BE49-F238E27FC236}">
                <a16:creationId xmlns:a16="http://schemas.microsoft.com/office/drawing/2014/main" id="{F5009CC5-C948-4BE0-93AF-8BAFB4598ED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C627361-CEE9-4B56-8891-1471E44857E5}"/>
              </a:ext>
            </a:extLst>
          </p:cNvPr>
          <p:cNvSpPr>
            <a:spLocks noGrp="1"/>
          </p:cNvSpPr>
          <p:nvPr>
            <p:ph type="sldNum" sz="quarter" idx="12"/>
          </p:nvPr>
        </p:nvSpPr>
        <p:spPr/>
        <p:txBody>
          <a:bodyPr/>
          <a:lstStyle/>
          <a:p>
            <a:fld id="{D717F3ED-8DE7-4867-80DF-D06AD276C780}" type="slidenum">
              <a:rPr lang="en-AU" smtClean="0"/>
              <a:t>‹#›</a:t>
            </a:fld>
            <a:endParaRPr lang="en-AU"/>
          </a:p>
        </p:txBody>
      </p:sp>
    </p:spTree>
    <p:extLst>
      <p:ext uri="{BB962C8B-B14F-4D97-AF65-F5344CB8AC3E}">
        <p14:creationId xmlns:p14="http://schemas.microsoft.com/office/powerpoint/2010/main" val="1716527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4D665-74EF-4DA3-8C83-9C207110FF61}"/>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1DC80E9-32ED-4717-A86C-669E387376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C138C0F-6328-4D4F-81EC-9D79D1C27FE6}"/>
              </a:ext>
            </a:extLst>
          </p:cNvPr>
          <p:cNvSpPr>
            <a:spLocks noGrp="1"/>
          </p:cNvSpPr>
          <p:nvPr>
            <p:ph type="dt" sz="half" idx="10"/>
          </p:nvPr>
        </p:nvSpPr>
        <p:spPr/>
        <p:txBody>
          <a:bodyPr/>
          <a:lstStyle/>
          <a:p>
            <a:fld id="{15D7674C-911A-4BB2-91F7-3E7D1505B77D}" type="datetimeFigureOut">
              <a:rPr lang="en-AU" smtClean="0"/>
              <a:t>27/11/2021</a:t>
            </a:fld>
            <a:endParaRPr lang="en-AU"/>
          </a:p>
        </p:txBody>
      </p:sp>
      <p:sp>
        <p:nvSpPr>
          <p:cNvPr id="5" name="Footer Placeholder 4">
            <a:extLst>
              <a:ext uri="{FF2B5EF4-FFF2-40B4-BE49-F238E27FC236}">
                <a16:creationId xmlns:a16="http://schemas.microsoft.com/office/drawing/2014/main" id="{169CB292-6D2A-4869-B2D6-F33D1BEDA35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7CC9CB2-821A-4B49-85D4-F91F8CF47ECF}"/>
              </a:ext>
            </a:extLst>
          </p:cNvPr>
          <p:cNvSpPr>
            <a:spLocks noGrp="1"/>
          </p:cNvSpPr>
          <p:nvPr>
            <p:ph type="sldNum" sz="quarter" idx="12"/>
          </p:nvPr>
        </p:nvSpPr>
        <p:spPr/>
        <p:txBody>
          <a:bodyPr/>
          <a:lstStyle/>
          <a:p>
            <a:fld id="{D717F3ED-8DE7-4867-80DF-D06AD276C780}" type="slidenum">
              <a:rPr lang="en-AU" smtClean="0"/>
              <a:t>‹#›</a:t>
            </a:fld>
            <a:endParaRPr lang="en-AU"/>
          </a:p>
        </p:txBody>
      </p:sp>
    </p:spTree>
    <p:extLst>
      <p:ext uri="{BB962C8B-B14F-4D97-AF65-F5344CB8AC3E}">
        <p14:creationId xmlns:p14="http://schemas.microsoft.com/office/powerpoint/2010/main" val="669348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388125-4671-43C0-BFD6-B422FE65342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6041F9F2-01D3-4B25-9FE2-BAD371CA25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B2BFD69-6ADA-4CB5-864B-0E09A944D54B}"/>
              </a:ext>
            </a:extLst>
          </p:cNvPr>
          <p:cNvSpPr>
            <a:spLocks noGrp="1"/>
          </p:cNvSpPr>
          <p:nvPr>
            <p:ph type="dt" sz="half" idx="10"/>
          </p:nvPr>
        </p:nvSpPr>
        <p:spPr/>
        <p:txBody>
          <a:bodyPr/>
          <a:lstStyle/>
          <a:p>
            <a:fld id="{15D7674C-911A-4BB2-91F7-3E7D1505B77D}" type="datetimeFigureOut">
              <a:rPr lang="en-AU" smtClean="0"/>
              <a:t>27/11/2021</a:t>
            </a:fld>
            <a:endParaRPr lang="en-AU"/>
          </a:p>
        </p:txBody>
      </p:sp>
      <p:sp>
        <p:nvSpPr>
          <p:cNvPr id="5" name="Footer Placeholder 4">
            <a:extLst>
              <a:ext uri="{FF2B5EF4-FFF2-40B4-BE49-F238E27FC236}">
                <a16:creationId xmlns:a16="http://schemas.microsoft.com/office/drawing/2014/main" id="{99B0FAB7-AE76-45DB-AF0F-088A545B323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37A7D98-4FFC-4E83-9AF1-57756D246081}"/>
              </a:ext>
            </a:extLst>
          </p:cNvPr>
          <p:cNvSpPr>
            <a:spLocks noGrp="1"/>
          </p:cNvSpPr>
          <p:nvPr>
            <p:ph type="sldNum" sz="quarter" idx="12"/>
          </p:nvPr>
        </p:nvSpPr>
        <p:spPr/>
        <p:txBody>
          <a:bodyPr/>
          <a:lstStyle/>
          <a:p>
            <a:fld id="{D717F3ED-8DE7-4867-80DF-D06AD276C780}" type="slidenum">
              <a:rPr lang="en-AU" smtClean="0"/>
              <a:t>‹#›</a:t>
            </a:fld>
            <a:endParaRPr lang="en-AU"/>
          </a:p>
        </p:txBody>
      </p:sp>
    </p:spTree>
    <p:extLst>
      <p:ext uri="{BB962C8B-B14F-4D97-AF65-F5344CB8AC3E}">
        <p14:creationId xmlns:p14="http://schemas.microsoft.com/office/powerpoint/2010/main" val="171479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56CCA-1206-4CB7-9B97-148B716C225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944A8A4-E9F6-4C2A-978C-A7ABD0FEF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421B3EE-B026-4396-82EE-D99A2572A2D9}"/>
              </a:ext>
            </a:extLst>
          </p:cNvPr>
          <p:cNvSpPr>
            <a:spLocks noGrp="1"/>
          </p:cNvSpPr>
          <p:nvPr>
            <p:ph type="dt" sz="half" idx="10"/>
          </p:nvPr>
        </p:nvSpPr>
        <p:spPr/>
        <p:txBody>
          <a:bodyPr/>
          <a:lstStyle/>
          <a:p>
            <a:fld id="{15D7674C-911A-4BB2-91F7-3E7D1505B77D}" type="datetimeFigureOut">
              <a:rPr lang="en-AU" smtClean="0"/>
              <a:t>27/11/2021</a:t>
            </a:fld>
            <a:endParaRPr lang="en-AU"/>
          </a:p>
        </p:txBody>
      </p:sp>
      <p:sp>
        <p:nvSpPr>
          <p:cNvPr id="5" name="Footer Placeholder 4">
            <a:extLst>
              <a:ext uri="{FF2B5EF4-FFF2-40B4-BE49-F238E27FC236}">
                <a16:creationId xmlns:a16="http://schemas.microsoft.com/office/drawing/2014/main" id="{140728D3-DFE6-430B-B26A-04B33339B37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AE1298D-7C09-4118-B8F4-80EBCE6BDCF4}"/>
              </a:ext>
            </a:extLst>
          </p:cNvPr>
          <p:cNvSpPr>
            <a:spLocks noGrp="1"/>
          </p:cNvSpPr>
          <p:nvPr>
            <p:ph type="sldNum" sz="quarter" idx="12"/>
          </p:nvPr>
        </p:nvSpPr>
        <p:spPr/>
        <p:txBody>
          <a:bodyPr/>
          <a:lstStyle/>
          <a:p>
            <a:fld id="{D717F3ED-8DE7-4867-80DF-D06AD276C780}" type="slidenum">
              <a:rPr lang="en-AU" smtClean="0"/>
              <a:t>‹#›</a:t>
            </a:fld>
            <a:endParaRPr lang="en-AU"/>
          </a:p>
        </p:txBody>
      </p:sp>
    </p:spTree>
    <p:extLst>
      <p:ext uri="{BB962C8B-B14F-4D97-AF65-F5344CB8AC3E}">
        <p14:creationId xmlns:p14="http://schemas.microsoft.com/office/powerpoint/2010/main" val="1422637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D13AC-41E1-4008-A2E7-D9EF4B664B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89820E58-DC0F-41DA-BEFA-77A979FF0D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54A8D8-2E31-4580-AE2D-C1E6114FE075}"/>
              </a:ext>
            </a:extLst>
          </p:cNvPr>
          <p:cNvSpPr>
            <a:spLocks noGrp="1"/>
          </p:cNvSpPr>
          <p:nvPr>
            <p:ph type="dt" sz="half" idx="10"/>
          </p:nvPr>
        </p:nvSpPr>
        <p:spPr/>
        <p:txBody>
          <a:bodyPr/>
          <a:lstStyle/>
          <a:p>
            <a:fld id="{15D7674C-911A-4BB2-91F7-3E7D1505B77D}" type="datetimeFigureOut">
              <a:rPr lang="en-AU" smtClean="0"/>
              <a:t>27/11/2021</a:t>
            </a:fld>
            <a:endParaRPr lang="en-AU"/>
          </a:p>
        </p:txBody>
      </p:sp>
      <p:sp>
        <p:nvSpPr>
          <p:cNvPr id="5" name="Footer Placeholder 4">
            <a:extLst>
              <a:ext uri="{FF2B5EF4-FFF2-40B4-BE49-F238E27FC236}">
                <a16:creationId xmlns:a16="http://schemas.microsoft.com/office/drawing/2014/main" id="{80728BA0-637C-4EC6-9429-37BB2FA25F4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7ED9A1E-D900-41AB-B513-8DB715FB32AB}"/>
              </a:ext>
            </a:extLst>
          </p:cNvPr>
          <p:cNvSpPr>
            <a:spLocks noGrp="1"/>
          </p:cNvSpPr>
          <p:nvPr>
            <p:ph type="sldNum" sz="quarter" idx="12"/>
          </p:nvPr>
        </p:nvSpPr>
        <p:spPr/>
        <p:txBody>
          <a:bodyPr/>
          <a:lstStyle/>
          <a:p>
            <a:fld id="{D717F3ED-8DE7-4867-80DF-D06AD276C780}" type="slidenum">
              <a:rPr lang="en-AU" smtClean="0"/>
              <a:t>‹#›</a:t>
            </a:fld>
            <a:endParaRPr lang="en-AU"/>
          </a:p>
        </p:txBody>
      </p:sp>
    </p:spTree>
    <p:extLst>
      <p:ext uri="{BB962C8B-B14F-4D97-AF65-F5344CB8AC3E}">
        <p14:creationId xmlns:p14="http://schemas.microsoft.com/office/powerpoint/2010/main" val="4038290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268F3-D156-4140-AA37-1D60AF606E1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F7E9789-F8A0-4B95-93FC-0BB761F04E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AD5FDC5A-3710-408D-AF39-76CF16FBF5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E894027F-52FA-4D3E-9358-0A8E12DB73E1}"/>
              </a:ext>
            </a:extLst>
          </p:cNvPr>
          <p:cNvSpPr>
            <a:spLocks noGrp="1"/>
          </p:cNvSpPr>
          <p:nvPr>
            <p:ph type="dt" sz="half" idx="10"/>
          </p:nvPr>
        </p:nvSpPr>
        <p:spPr/>
        <p:txBody>
          <a:bodyPr/>
          <a:lstStyle/>
          <a:p>
            <a:fld id="{15D7674C-911A-4BB2-91F7-3E7D1505B77D}" type="datetimeFigureOut">
              <a:rPr lang="en-AU" smtClean="0"/>
              <a:t>27/11/2021</a:t>
            </a:fld>
            <a:endParaRPr lang="en-AU"/>
          </a:p>
        </p:txBody>
      </p:sp>
      <p:sp>
        <p:nvSpPr>
          <p:cNvPr id="6" name="Footer Placeholder 5">
            <a:extLst>
              <a:ext uri="{FF2B5EF4-FFF2-40B4-BE49-F238E27FC236}">
                <a16:creationId xmlns:a16="http://schemas.microsoft.com/office/drawing/2014/main" id="{18F34804-9A3F-4289-9D99-FE326E1E240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70BFD89-6D5C-495B-8EC8-5D56177169AB}"/>
              </a:ext>
            </a:extLst>
          </p:cNvPr>
          <p:cNvSpPr>
            <a:spLocks noGrp="1"/>
          </p:cNvSpPr>
          <p:nvPr>
            <p:ph type="sldNum" sz="quarter" idx="12"/>
          </p:nvPr>
        </p:nvSpPr>
        <p:spPr/>
        <p:txBody>
          <a:bodyPr/>
          <a:lstStyle/>
          <a:p>
            <a:fld id="{D717F3ED-8DE7-4867-80DF-D06AD276C780}" type="slidenum">
              <a:rPr lang="en-AU" smtClean="0"/>
              <a:t>‹#›</a:t>
            </a:fld>
            <a:endParaRPr lang="en-AU"/>
          </a:p>
        </p:txBody>
      </p:sp>
    </p:spTree>
    <p:extLst>
      <p:ext uri="{BB962C8B-B14F-4D97-AF65-F5344CB8AC3E}">
        <p14:creationId xmlns:p14="http://schemas.microsoft.com/office/powerpoint/2010/main" val="3891733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F5422-4B89-4531-AB24-14DB305AFAEC}"/>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CE10601-A6F1-42D9-989F-5E9B1890F5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928CD2-2BE7-4AE1-A384-E1DE1AC63A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3AAAE632-A578-4463-BAEE-BB0C49BD29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AEDC44-1C01-49B1-964C-1224CA7472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745C8A82-4D56-4719-8975-2B30718B5513}"/>
              </a:ext>
            </a:extLst>
          </p:cNvPr>
          <p:cNvSpPr>
            <a:spLocks noGrp="1"/>
          </p:cNvSpPr>
          <p:nvPr>
            <p:ph type="dt" sz="half" idx="10"/>
          </p:nvPr>
        </p:nvSpPr>
        <p:spPr/>
        <p:txBody>
          <a:bodyPr/>
          <a:lstStyle/>
          <a:p>
            <a:fld id="{15D7674C-911A-4BB2-91F7-3E7D1505B77D}" type="datetimeFigureOut">
              <a:rPr lang="en-AU" smtClean="0"/>
              <a:t>27/11/2021</a:t>
            </a:fld>
            <a:endParaRPr lang="en-AU"/>
          </a:p>
        </p:txBody>
      </p:sp>
      <p:sp>
        <p:nvSpPr>
          <p:cNvPr id="8" name="Footer Placeholder 7">
            <a:extLst>
              <a:ext uri="{FF2B5EF4-FFF2-40B4-BE49-F238E27FC236}">
                <a16:creationId xmlns:a16="http://schemas.microsoft.com/office/drawing/2014/main" id="{4AFC702E-189E-4591-B70A-1DFC08FF74B3}"/>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67EF2C6B-09B1-4260-B309-22457E2B0204}"/>
              </a:ext>
            </a:extLst>
          </p:cNvPr>
          <p:cNvSpPr>
            <a:spLocks noGrp="1"/>
          </p:cNvSpPr>
          <p:nvPr>
            <p:ph type="sldNum" sz="quarter" idx="12"/>
          </p:nvPr>
        </p:nvSpPr>
        <p:spPr/>
        <p:txBody>
          <a:bodyPr/>
          <a:lstStyle/>
          <a:p>
            <a:fld id="{D717F3ED-8DE7-4867-80DF-D06AD276C780}" type="slidenum">
              <a:rPr lang="en-AU" smtClean="0"/>
              <a:t>‹#›</a:t>
            </a:fld>
            <a:endParaRPr lang="en-AU"/>
          </a:p>
        </p:txBody>
      </p:sp>
    </p:spTree>
    <p:extLst>
      <p:ext uri="{BB962C8B-B14F-4D97-AF65-F5344CB8AC3E}">
        <p14:creationId xmlns:p14="http://schemas.microsoft.com/office/powerpoint/2010/main" val="3011742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B3717-C32F-43B2-BC67-F7246400CFDD}"/>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B6E1BBD8-5F58-4154-9505-3D890B5EB6C3}"/>
              </a:ext>
            </a:extLst>
          </p:cNvPr>
          <p:cNvSpPr>
            <a:spLocks noGrp="1"/>
          </p:cNvSpPr>
          <p:nvPr>
            <p:ph type="dt" sz="half" idx="10"/>
          </p:nvPr>
        </p:nvSpPr>
        <p:spPr/>
        <p:txBody>
          <a:bodyPr/>
          <a:lstStyle/>
          <a:p>
            <a:fld id="{15D7674C-911A-4BB2-91F7-3E7D1505B77D}" type="datetimeFigureOut">
              <a:rPr lang="en-AU" smtClean="0"/>
              <a:t>27/11/2021</a:t>
            </a:fld>
            <a:endParaRPr lang="en-AU"/>
          </a:p>
        </p:txBody>
      </p:sp>
      <p:sp>
        <p:nvSpPr>
          <p:cNvPr id="4" name="Footer Placeholder 3">
            <a:extLst>
              <a:ext uri="{FF2B5EF4-FFF2-40B4-BE49-F238E27FC236}">
                <a16:creationId xmlns:a16="http://schemas.microsoft.com/office/drawing/2014/main" id="{C8E775CC-4750-42F0-9A12-94C12A09286A}"/>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902B6C2D-FE4B-48B3-8432-7E2BEB765161}"/>
              </a:ext>
            </a:extLst>
          </p:cNvPr>
          <p:cNvSpPr>
            <a:spLocks noGrp="1"/>
          </p:cNvSpPr>
          <p:nvPr>
            <p:ph type="sldNum" sz="quarter" idx="12"/>
          </p:nvPr>
        </p:nvSpPr>
        <p:spPr/>
        <p:txBody>
          <a:bodyPr/>
          <a:lstStyle/>
          <a:p>
            <a:fld id="{D717F3ED-8DE7-4867-80DF-D06AD276C780}" type="slidenum">
              <a:rPr lang="en-AU" smtClean="0"/>
              <a:t>‹#›</a:t>
            </a:fld>
            <a:endParaRPr lang="en-AU"/>
          </a:p>
        </p:txBody>
      </p:sp>
    </p:spTree>
    <p:extLst>
      <p:ext uri="{BB962C8B-B14F-4D97-AF65-F5344CB8AC3E}">
        <p14:creationId xmlns:p14="http://schemas.microsoft.com/office/powerpoint/2010/main" val="4279611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1BF31-0FC0-4353-AB13-FF8A76791F3F}"/>
              </a:ext>
            </a:extLst>
          </p:cNvPr>
          <p:cNvSpPr>
            <a:spLocks noGrp="1"/>
          </p:cNvSpPr>
          <p:nvPr>
            <p:ph type="dt" sz="half" idx="10"/>
          </p:nvPr>
        </p:nvSpPr>
        <p:spPr/>
        <p:txBody>
          <a:bodyPr/>
          <a:lstStyle/>
          <a:p>
            <a:fld id="{15D7674C-911A-4BB2-91F7-3E7D1505B77D}" type="datetimeFigureOut">
              <a:rPr lang="en-AU" smtClean="0"/>
              <a:t>27/11/2021</a:t>
            </a:fld>
            <a:endParaRPr lang="en-AU"/>
          </a:p>
        </p:txBody>
      </p:sp>
      <p:sp>
        <p:nvSpPr>
          <p:cNvPr id="3" name="Footer Placeholder 2">
            <a:extLst>
              <a:ext uri="{FF2B5EF4-FFF2-40B4-BE49-F238E27FC236}">
                <a16:creationId xmlns:a16="http://schemas.microsoft.com/office/drawing/2014/main" id="{94C2C6AE-E011-4BE5-8A70-1D00E9378FCC}"/>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E4CE550C-66E2-4E20-BF7A-F0D75EBCD978}"/>
              </a:ext>
            </a:extLst>
          </p:cNvPr>
          <p:cNvSpPr>
            <a:spLocks noGrp="1"/>
          </p:cNvSpPr>
          <p:nvPr>
            <p:ph type="sldNum" sz="quarter" idx="12"/>
          </p:nvPr>
        </p:nvSpPr>
        <p:spPr/>
        <p:txBody>
          <a:bodyPr/>
          <a:lstStyle/>
          <a:p>
            <a:fld id="{D717F3ED-8DE7-4867-80DF-D06AD276C780}" type="slidenum">
              <a:rPr lang="en-AU" smtClean="0"/>
              <a:t>‹#›</a:t>
            </a:fld>
            <a:endParaRPr lang="en-AU"/>
          </a:p>
        </p:txBody>
      </p:sp>
    </p:spTree>
    <p:extLst>
      <p:ext uri="{BB962C8B-B14F-4D97-AF65-F5344CB8AC3E}">
        <p14:creationId xmlns:p14="http://schemas.microsoft.com/office/powerpoint/2010/main" val="366420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8799B-C5CA-4630-A135-BEFF50E1B5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078A68D0-35CD-44B6-8291-413B28BB49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5D3D56E1-85BE-45AF-A993-8DF9E3DC78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3CC2D5-2A2C-47DF-93AE-52E6A4D413E2}"/>
              </a:ext>
            </a:extLst>
          </p:cNvPr>
          <p:cNvSpPr>
            <a:spLocks noGrp="1"/>
          </p:cNvSpPr>
          <p:nvPr>
            <p:ph type="dt" sz="half" idx="10"/>
          </p:nvPr>
        </p:nvSpPr>
        <p:spPr/>
        <p:txBody>
          <a:bodyPr/>
          <a:lstStyle/>
          <a:p>
            <a:fld id="{15D7674C-911A-4BB2-91F7-3E7D1505B77D}" type="datetimeFigureOut">
              <a:rPr lang="en-AU" smtClean="0"/>
              <a:t>27/11/2021</a:t>
            </a:fld>
            <a:endParaRPr lang="en-AU"/>
          </a:p>
        </p:txBody>
      </p:sp>
      <p:sp>
        <p:nvSpPr>
          <p:cNvPr id="6" name="Footer Placeholder 5">
            <a:extLst>
              <a:ext uri="{FF2B5EF4-FFF2-40B4-BE49-F238E27FC236}">
                <a16:creationId xmlns:a16="http://schemas.microsoft.com/office/drawing/2014/main" id="{190F60F8-2A08-46A0-9536-B55E27281C0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7992FF1-93A5-489A-9843-51914D18F8F2}"/>
              </a:ext>
            </a:extLst>
          </p:cNvPr>
          <p:cNvSpPr>
            <a:spLocks noGrp="1"/>
          </p:cNvSpPr>
          <p:nvPr>
            <p:ph type="sldNum" sz="quarter" idx="12"/>
          </p:nvPr>
        </p:nvSpPr>
        <p:spPr/>
        <p:txBody>
          <a:bodyPr/>
          <a:lstStyle/>
          <a:p>
            <a:fld id="{D717F3ED-8DE7-4867-80DF-D06AD276C780}" type="slidenum">
              <a:rPr lang="en-AU" smtClean="0"/>
              <a:t>‹#›</a:t>
            </a:fld>
            <a:endParaRPr lang="en-AU"/>
          </a:p>
        </p:txBody>
      </p:sp>
    </p:spTree>
    <p:extLst>
      <p:ext uri="{BB962C8B-B14F-4D97-AF65-F5344CB8AC3E}">
        <p14:creationId xmlns:p14="http://schemas.microsoft.com/office/powerpoint/2010/main" val="3320666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4EE3A-A04D-4429-81D2-3E3FDE328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7495E849-71C6-4A3B-B35B-1CC7673901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81A1EDE9-83D6-4813-AE91-FE367624C7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A2D007-4B7B-42F7-B20A-A6A891CBD640}"/>
              </a:ext>
            </a:extLst>
          </p:cNvPr>
          <p:cNvSpPr>
            <a:spLocks noGrp="1"/>
          </p:cNvSpPr>
          <p:nvPr>
            <p:ph type="dt" sz="half" idx="10"/>
          </p:nvPr>
        </p:nvSpPr>
        <p:spPr/>
        <p:txBody>
          <a:bodyPr/>
          <a:lstStyle/>
          <a:p>
            <a:fld id="{15D7674C-911A-4BB2-91F7-3E7D1505B77D}" type="datetimeFigureOut">
              <a:rPr lang="en-AU" smtClean="0"/>
              <a:t>27/11/2021</a:t>
            </a:fld>
            <a:endParaRPr lang="en-AU"/>
          </a:p>
        </p:txBody>
      </p:sp>
      <p:sp>
        <p:nvSpPr>
          <p:cNvPr id="6" name="Footer Placeholder 5">
            <a:extLst>
              <a:ext uri="{FF2B5EF4-FFF2-40B4-BE49-F238E27FC236}">
                <a16:creationId xmlns:a16="http://schemas.microsoft.com/office/drawing/2014/main" id="{3797F5F1-7457-4255-9C3E-1F4D211A14C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A9CE1B5-BDE5-4D5F-A0D8-A6D583445205}"/>
              </a:ext>
            </a:extLst>
          </p:cNvPr>
          <p:cNvSpPr>
            <a:spLocks noGrp="1"/>
          </p:cNvSpPr>
          <p:nvPr>
            <p:ph type="sldNum" sz="quarter" idx="12"/>
          </p:nvPr>
        </p:nvSpPr>
        <p:spPr/>
        <p:txBody>
          <a:bodyPr/>
          <a:lstStyle/>
          <a:p>
            <a:fld id="{D717F3ED-8DE7-4867-80DF-D06AD276C780}" type="slidenum">
              <a:rPr lang="en-AU" smtClean="0"/>
              <a:t>‹#›</a:t>
            </a:fld>
            <a:endParaRPr lang="en-AU"/>
          </a:p>
        </p:txBody>
      </p:sp>
    </p:spTree>
    <p:extLst>
      <p:ext uri="{BB962C8B-B14F-4D97-AF65-F5344CB8AC3E}">
        <p14:creationId xmlns:p14="http://schemas.microsoft.com/office/powerpoint/2010/main" val="3420507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878A55-C7DD-4810-A29A-6F2F953480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0EAC4D7-0061-4FA0-848E-2FB9AFBA67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204CE0F-8BC9-4754-923B-B266314348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D7674C-911A-4BB2-91F7-3E7D1505B77D}" type="datetimeFigureOut">
              <a:rPr lang="en-AU" smtClean="0"/>
              <a:t>27/11/2021</a:t>
            </a:fld>
            <a:endParaRPr lang="en-AU"/>
          </a:p>
        </p:txBody>
      </p:sp>
      <p:sp>
        <p:nvSpPr>
          <p:cNvPr id="5" name="Footer Placeholder 4">
            <a:extLst>
              <a:ext uri="{FF2B5EF4-FFF2-40B4-BE49-F238E27FC236}">
                <a16:creationId xmlns:a16="http://schemas.microsoft.com/office/drawing/2014/main" id="{9840C691-83C6-4EFC-8225-B488D1B28F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C3EFFD4E-8ADB-4E77-B0F5-A6B5C06A4D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17F3ED-8DE7-4867-80DF-D06AD276C780}" type="slidenum">
              <a:rPr lang="en-AU" smtClean="0"/>
              <a:t>‹#›</a:t>
            </a:fld>
            <a:endParaRPr lang="en-AU"/>
          </a:p>
        </p:txBody>
      </p:sp>
    </p:spTree>
    <p:extLst>
      <p:ext uri="{BB962C8B-B14F-4D97-AF65-F5344CB8AC3E}">
        <p14:creationId xmlns:p14="http://schemas.microsoft.com/office/powerpoint/2010/main" val="1903959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33929-B4C6-443A-8BEA-22022CDC371E}"/>
              </a:ext>
            </a:extLst>
          </p:cNvPr>
          <p:cNvSpPr>
            <a:spLocks noGrp="1"/>
          </p:cNvSpPr>
          <p:nvPr>
            <p:ph type="ctrTitle"/>
          </p:nvPr>
        </p:nvSpPr>
        <p:spPr/>
        <p:txBody>
          <a:bodyPr/>
          <a:lstStyle/>
          <a:p>
            <a:endParaRPr lang="en-AU"/>
          </a:p>
        </p:txBody>
      </p:sp>
      <p:sp>
        <p:nvSpPr>
          <p:cNvPr id="3" name="Subtitle 2">
            <a:extLst>
              <a:ext uri="{FF2B5EF4-FFF2-40B4-BE49-F238E27FC236}">
                <a16:creationId xmlns:a16="http://schemas.microsoft.com/office/drawing/2014/main" id="{DF617F99-D528-443A-9282-81417560C965}"/>
              </a:ext>
            </a:extLst>
          </p:cNvPr>
          <p:cNvSpPr>
            <a:spLocks noGrp="1"/>
          </p:cNvSpPr>
          <p:nvPr>
            <p:ph type="subTitle" idx="1"/>
          </p:nvPr>
        </p:nvSpPr>
        <p:spPr/>
        <p:txBody>
          <a:bodyPr/>
          <a:lstStyle/>
          <a:p>
            <a:endParaRPr lang="en-AU"/>
          </a:p>
        </p:txBody>
      </p:sp>
      <p:pic>
        <p:nvPicPr>
          <p:cNvPr id="5" name="Picture 4" descr="A picture containing text, businesscard&#10;&#10;Description automatically generated">
            <a:extLst>
              <a:ext uri="{FF2B5EF4-FFF2-40B4-BE49-F238E27FC236}">
                <a16:creationId xmlns:a16="http://schemas.microsoft.com/office/drawing/2014/main" id="{F118845E-71AC-409C-AAB9-9EFB2E0BB2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12634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F6A9AA4F-7546-4697-8B73-DBB930A5954A}"/>
              </a:ext>
            </a:extLst>
          </p:cNvPr>
          <p:cNvPicPr>
            <a:picLocks noGrp="1" noChangeAspect="1"/>
          </p:cNvPicPr>
          <p:nvPr>
            <p:ph idx="1"/>
          </p:nvPr>
        </p:nvPicPr>
        <p:blipFill rotWithShape="1">
          <a:blip r:embed="rId2">
            <a:alphaModFix/>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11000"/>
                    </a14:imgEffect>
                  </a14:imgLayer>
                </a14:imgProps>
              </a:ext>
              <a:ext uri="{28A0092B-C50C-407E-A947-70E740481C1C}">
                <a14:useLocalDpi xmlns:a14="http://schemas.microsoft.com/office/drawing/2010/main" val="0"/>
              </a:ext>
            </a:extLst>
          </a:blip>
          <a:srcRect t="5565" r="9715" b="4126"/>
          <a:stretch/>
        </p:blipFill>
        <p:spPr>
          <a:xfrm>
            <a:off x="3049" y="0"/>
            <a:ext cx="12188951" cy="6858000"/>
          </a:xfrm>
          <a:prstGeom prst="rect">
            <a:avLst/>
          </a:prstGeom>
        </p:spPr>
      </p:pic>
      <p:sp>
        <p:nvSpPr>
          <p:cNvPr id="6" name="TextBox 5">
            <a:extLst>
              <a:ext uri="{FF2B5EF4-FFF2-40B4-BE49-F238E27FC236}">
                <a16:creationId xmlns:a16="http://schemas.microsoft.com/office/drawing/2014/main" id="{446B04DA-EDCA-43EE-BB5A-3DADD1D08C8B}"/>
              </a:ext>
            </a:extLst>
          </p:cNvPr>
          <p:cNvSpPr txBox="1"/>
          <p:nvPr/>
        </p:nvSpPr>
        <p:spPr>
          <a:xfrm>
            <a:off x="391885" y="750859"/>
            <a:ext cx="11408229" cy="5832366"/>
          </a:xfrm>
          <a:prstGeom prst="rect">
            <a:avLst/>
          </a:prstGeom>
          <a:noFill/>
        </p:spPr>
        <p:txBody>
          <a:bodyPr wrap="square" rtlCol="0">
            <a:spAutoFit/>
          </a:bodyPr>
          <a:lstStyle/>
          <a:p>
            <a:pPr algn="ctr">
              <a:spcAft>
                <a:spcPts val="600"/>
              </a:spcAft>
            </a:pPr>
            <a:r>
              <a:rPr lang="en-AU" sz="3600" dirty="0">
                <a:latin typeface="Insignia LT Std" panose="020B0704020203020404" pitchFamily="34" charset="0"/>
              </a:rPr>
              <a:t>After the death of Moses the Lord’s servant, the Lord spoke to Joshua son of Nun, Moses’ assistant. He said, “Moses my servant is dead. Therefore, the time has come for you to lead these people, the Israelites, across the Jordan River into the land I am giving them. I promise you what I promised Moses: ‘Wherever you set foot, you will be on land I have given you… </a:t>
            </a:r>
          </a:p>
          <a:p>
            <a:pPr algn="ctr"/>
            <a:r>
              <a:rPr lang="en-US" sz="7200" spc="100" dirty="0">
                <a:latin typeface="Have Heart Two" pitchFamily="2" charset="0"/>
              </a:rPr>
              <a:t>Joshua 1</a:t>
            </a:r>
            <a:r>
              <a:rPr lang="en-US" sz="8000" spc="100" dirty="0">
                <a:latin typeface="Badass Moon" pitchFamily="2" charset="0"/>
              </a:rPr>
              <a:t>:</a:t>
            </a:r>
            <a:r>
              <a:rPr lang="en-US" sz="7200" spc="100" dirty="0">
                <a:latin typeface="Have Heart Two" pitchFamily="2" charset="0"/>
              </a:rPr>
              <a:t>1</a:t>
            </a:r>
            <a:r>
              <a:rPr lang="en-US" sz="8000" spc="100" dirty="0">
                <a:latin typeface="Badass Moon" pitchFamily="2" charset="0"/>
              </a:rPr>
              <a:t>-</a:t>
            </a:r>
            <a:r>
              <a:rPr lang="en-US" sz="7200" spc="100" dirty="0">
                <a:latin typeface="Have Heart Two" pitchFamily="2" charset="0"/>
              </a:rPr>
              <a:t>9</a:t>
            </a:r>
            <a:endParaRPr lang="en-AU" sz="6600" spc="100" dirty="0">
              <a:latin typeface="Have Heart Two" pitchFamily="2" charset="0"/>
            </a:endParaRPr>
          </a:p>
        </p:txBody>
      </p:sp>
      <p:cxnSp>
        <p:nvCxnSpPr>
          <p:cNvPr id="8" name="Straight Connector 7">
            <a:extLst>
              <a:ext uri="{FF2B5EF4-FFF2-40B4-BE49-F238E27FC236}">
                <a16:creationId xmlns:a16="http://schemas.microsoft.com/office/drawing/2014/main" id="{39C5BB57-288B-44FA-92B8-405B9B829531}"/>
              </a:ext>
            </a:extLst>
          </p:cNvPr>
          <p:cNvCxnSpPr>
            <a:cxnSpLocks/>
          </p:cNvCxnSpPr>
          <p:nvPr/>
        </p:nvCxnSpPr>
        <p:spPr>
          <a:xfrm>
            <a:off x="3818298" y="5594167"/>
            <a:ext cx="4276725" cy="0"/>
          </a:xfrm>
          <a:prstGeom prst="line">
            <a:avLst/>
          </a:prstGeom>
          <a:ln w="38100">
            <a:solidFill>
              <a:schemeClr val="tx1"/>
            </a:solidFill>
          </a:ln>
          <a:effectLst>
            <a:outerShdw blurRad="50800" dist="38100" dir="2700000" algn="tl" rotWithShape="0">
              <a:srgbClr val="C25C18"/>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8917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F6A9AA4F-7546-4697-8B73-DBB930A5954A}"/>
              </a:ext>
            </a:extLst>
          </p:cNvPr>
          <p:cNvPicPr>
            <a:picLocks noGrp="1" noChangeAspect="1"/>
          </p:cNvPicPr>
          <p:nvPr>
            <p:ph idx="1"/>
          </p:nvPr>
        </p:nvPicPr>
        <p:blipFill rotWithShape="1">
          <a:blip r:embed="rId2">
            <a:alphaModFix/>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11000"/>
                    </a14:imgEffect>
                  </a14:imgLayer>
                </a14:imgProps>
              </a:ext>
              <a:ext uri="{28A0092B-C50C-407E-A947-70E740481C1C}">
                <a14:useLocalDpi xmlns:a14="http://schemas.microsoft.com/office/drawing/2010/main" val="0"/>
              </a:ext>
            </a:extLst>
          </a:blip>
          <a:srcRect t="5565" r="9715" b="4126"/>
          <a:stretch/>
        </p:blipFill>
        <p:spPr>
          <a:xfrm>
            <a:off x="3049" y="0"/>
            <a:ext cx="12188951" cy="6858000"/>
          </a:xfrm>
          <a:prstGeom prst="rect">
            <a:avLst/>
          </a:prstGeom>
        </p:spPr>
      </p:pic>
      <p:sp>
        <p:nvSpPr>
          <p:cNvPr id="6" name="TextBox 5">
            <a:extLst>
              <a:ext uri="{FF2B5EF4-FFF2-40B4-BE49-F238E27FC236}">
                <a16:creationId xmlns:a16="http://schemas.microsoft.com/office/drawing/2014/main" id="{446B04DA-EDCA-43EE-BB5A-3DADD1D08C8B}"/>
              </a:ext>
            </a:extLst>
          </p:cNvPr>
          <p:cNvSpPr txBox="1"/>
          <p:nvPr/>
        </p:nvSpPr>
        <p:spPr>
          <a:xfrm>
            <a:off x="391885" y="1090494"/>
            <a:ext cx="11408229" cy="5278368"/>
          </a:xfrm>
          <a:prstGeom prst="rect">
            <a:avLst/>
          </a:prstGeom>
          <a:noFill/>
        </p:spPr>
        <p:txBody>
          <a:bodyPr wrap="square" rtlCol="0">
            <a:spAutoFit/>
          </a:bodyPr>
          <a:lstStyle/>
          <a:p>
            <a:pPr algn="ctr">
              <a:spcAft>
                <a:spcPts val="600"/>
              </a:spcAft>
            </a:pPr>
            <a:r>
              <a:rPr lang="en-AU" sz="3600" dirty="0">
                <a:latin typeface="Insignia LT Std" panose="020B0704020203020404" pitchFamily="34" charset="0"/>
              </a:rPr>
              <a:t>…from the Negev wilderness in the south to the Lebanon mountains in the north, from the Euphrates River in the east to the Mediterranean Sea in the west, including all the land of the Hittites.’ No one will be able to stand against you as long as you live. For I will be with you as I was with Moses. I will not fail you or abandon you.</a:t>
            </a:r>
          </a:p>
          <a:p>
            <a:pPr algn="ctr"/>
            <a:r>
              <a:rPr lang="en-US" sz="7200" spc="100" dirty="0">
                <a:latin typeface="Have Heart Two" pitchFamily="2" charset="0"/>
              </a:rPr>
              <a:t>Joshua 1</a:t>
            </a:r>
            <a:r>
              <a:rPr lang="en-US" sz="8000" spc="100" dirty="0">
                <a:latin typeface="Badass Moon" pitchFamily="2" charset="0"/>
              </a:rPr>
              <a:t>:</a:t>
            </a:r>
            <a:r>
              <a:rPr lang="en-US" sz="7200" spc="100" dirty="0">
                <a:latin typeface="Have Heart Two" pitchFamily="2" charset="0"/>
              </a:rPr>
              <a:t>1</a:t>
            </a:r>
            <a:r>
              <a:rPr lang="en-US" sz="8000" spc="100" dirty="0">
                <a:latin typeface="Badass Moon" pitchFamily="2" charset="0"/>
              </a:rPr>
              <a:t>-</a:t>
            </a:r>
            <a:r>
              <a:rPr lang="en-US" sz="7200" spc="100" dirty="0">
                <a:latin typeface="Have Heart Two" pitchFamily="2" charset="0"/>
              </a:rPr>
              <a:t>9</a:t>
            </a:r>
            <a:endParaRPr lang="en-AU" sz="6600" spc="100" dirty="0">
              <a:latin typeface="Have Heart Two" pitchFamily="2" charset="0"/>
            </a:endParaRPr>
          </a:p>
        </p:txBody>
      </p:sp>
      <p:cxnSp>
        <p:nvCxnSpPr>
          <p:cNvPr id="8" name="Straight Connector 7">
            <a:extLst>
              <a:ext uri="{FF2B5EF4-FFF2-40B4-BE49-F238E27FC236}">
                <a16:creationId xmlns:a16="http://schemas.microsoft.com/office/drawing/2014/main" id="{39C5BB57-288B-44FA-92B8-405B9B829531}"/>
              </a:ext>
            </a:extLst>
          </p:cNvPr>
          <p:cNvCxnSpPr>
            <a:cxnSpLocks/>
          </p:cNvCxnSpPr>
          <p:nvPr/>
        </p:nvCxnSpPr>
        <p:spPr>
          <a:xfrm>
            <a:off x="3827007" y="5350327"/>
            <a:ext cx="4276725" cy="0"/>
          </a:xfrm>
          <a:prstGeom prst="line">
            <a:avLst/>
          </a:prstGeom>
          <a:ln w="38100">
            <a:solidFill>
              <a:schemeClr val="tx1"/>
            </a:solidFill>
          </a:ln>
          <a:effectLst>
            <a:outerShdw blurRad="50800" dist="38100" dir="2700000" algn="tl" rotWithShape="0">
              <a:srgbClr val="C25C18"/>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1629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F6A9AA4F-7546-4697-8B73-DBB930A5954A}"/>
              </a:ext>
            </a:extLst>
          </p:cNvPr>
          <p:cNvPicPr>
            <a:picLocks noGrp="1" noChangeAspect="1"/>
          </p:cNvPicPr>
          <p:nvPr>
            <p:ph idx="1"/>
          </p:nvPr>
        </p:nvPicPr>
        <p:blipFill rotWithShape="1">
          <a:blip r:embed="rId2">
            <a:alphaModFix/>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11000"/>
                    </a14:imgEffect>
                  </a14:imgLayer>
                </a14:imgProps>
              </a:ext>
              <a:ext uri="{28A0092B-C50C-407E-A947-70E740481C1C}">
                <a14:useLocalDpi xmlns:a14="http://schemas.microsoft.com/office/drawing/2010/main" val="0"/>
              </a:ext>
            </a:extLst>
          </a:blip>
          <a:srcRect t="5565" r="9715" b="4126"/>
          <a:stretch/>
        </p:blipFill>
        <p:spPr>
          <a:xfrm>
            <a:off x="3049" y="0"/>
            <a:ext cx="12188951" cy="6858000"/>
          </a:xfrm>
          <a:prstGeom prst="rect">
            <a:avLst/>
          </a:prstGeom>
        </p:spPr>
      </p:pic>
      <p:sp>
        <p:nvSpPr>
          <p:cNvPr id="6" name="TextBox 5">
            <a:extLst>
              <a:ext uri="{FF2B5EF4-FFF2-40B4-BE49-F238E27FC236}">
                <a16:creationId xmlns:a16="http://schemas.microsoft.com/office/drawing/2014/main" id="{446B04DA-EDCA-43EE-BB5A-3DADD1D08C8B}"/>
              </a:ext>
            </a:extLst>
          </p:cNvPr>
          <p:cNvSpPr txBox="1"/>
          <p:nvPr/>
        </p:nvSpPr>
        <p:spPr>
          <a:xfrm>
            <a:off x="391885" y="1064368"/>
            <a:ext cx="11408229" cy="5278368"/>
          </a:xfrm>
          <a:prstGeom prst="rect">
            <a:avLst/>
          </a:prstGeom>
          <a:noFill/>
        </p:spPr>
        <p:txBody>
          <a:bodyPr wrap="square" rtlCol="0">
            <a:spAutoFit/>
          </a:bodyPr>
          <a:lstStyle/>
          <a:p>
            <a:pPr algn="ctr">
              <a:spcAft>
                <a:spcPts val="600"/>
              </a:spcAft>
            </a:pPr>
            <a:r>
              <a:rPr lang="en-AU" sz="3600" dirty="0">
                <a:latin typeface="Insignia LT Std" panose="020B0704020203020404" pitchFamily="34" charset="0"/>
              </a:rPr>
              <a:t>“Be strong and courageous, for you are the one who will lead these people to possess all the land I swore to their ancestors I would give them. Be strong and very courageous. Be careful to obey all the instructions Moses gave you. Do not deviate from them, turning either to the right or to the left. Then you will be successful in everything you do.</a:t>
            </a:r>
          </a:p>
          <a:p>
            <a:pPr algn="ctr"/>
            <a:r>
              <a:rPr lang="en-US" sz="7200" spc="100" dirty="0">
                <a:latin typeface="Have Heart Two" pitchFamily="2" charset="0"/>
              </a:rPr>
              <a:t>Joshua 1</a:t>
            </a:r>
            <a:r>
              <a:rPr lang="en-US" sz="8000" spc="100" dirty="0">
                <a:latin typeface="Badass Moon" pitchFamily="2" charset="0"/>
              </a:rPr>
              <a:t>:</a:t>
            </a:r>
            <a:r>
              <a:rPr lang="en-US" sz="7200" spc="100" dirty="0">
                <a:latin typeface="Have Heart Two" pitchFamily="2" charset="0"/>
              </a:rPr>
              <a:t>1</a:t>
            </a:r>
            <a:r>
              <a:rPr lang="en-US" sz="8000" spc="100" dirty="0">
                <a:latin typeface="Badass Moon" pitchFamily="2" charset="0"/>
              </a:rPr>
              <a:t>-</a:t>
            </a:r>
            <a:r>
              <a:rPr lang="en-US" sz="7200" spc="100" dirty="0">
                <a:latin typeface="Have Heart Two" pitchFamily="2" charset="0"/>
              </a:rPr>
              <a:t>9</a:t>
            </a:r>
            <a:endParaRPr lang="en-AU" sz="6600" spc="100" dirty="0">
              <a:latin typeface="Have Heart Two" pitchFamily="2" charset="0"/>
            </a:endParaRPr>
          </a:p>
        </p:txBody>
      </p:sp>
      <p:cxnSp>
        <p:nvCxnSpPr>
          <p:cNvPr id="8" name="Straight Connector 7">
            <a:extLst>
              <a:ext uri="{FF2B5EF4-FFF2-40B4-BE49-F238E27FC236}">
                <a16:creationId xmlns:a16="http://schemas.microsoft.com/office/drawing/2014/main" id="{39C5BB57-288B-44FA-92B8-405B9B829531}"/>
              </a:ext>
            </a:extLst>
          </p:cNvPr>
          <p:cNvCxnSpPr>
            <a:cxnSpLocks/>
          </p:cNvCxnSpPr>
          <p:nvPr/>
        </p:nvCxnSpPr>
        <p:spPr>
          <a:xfrm>
            <a:off x="3827007" y="5350327"/>
            <a:ext cx="4276725" cy="0"/>
          </a:xfrm>
          <a:prstGeom prst="line">
            <a:avLst/>
          </a:prstGeom>
          <a:ln w="38100">
            <a:solidFill>
              <a:schemeClr val="tx1"/>
            </a:solidFill>
          </a:ln>
          <a:effectLst>
            <a:outerShdw blurRad="50800" dist="38100" dir="2700000" algn="tl" rotWithShape="0">
              <a:srgbClr val="C25C18"/>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9871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F6A9AA4F-7546-4697-8B73-DBB930A5954A}"/>
              </a:ext>
            </a:extLst>
          </p:cNvPr>
          <p:cNvPicPr>
            <a:picLocks noGrp="1" noChangeAspect="1"/>
          </p:cNvPicPr>
          <p:nvPr>
            <p:ph idx="1"/>
          </p:nvPr>
        </p:nvPicPr>
        <p:blipFill rotWithShape="1">
          <a:blip r:embed="rId2">
            <a:alphaModFix/>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11000"/>
                    </a14:imgEffect>
                  </a14:imgLayer>
                </a14:imgProps>
              </a:ext>
              <a:ext uri="{28A0092B-C50C-407E-A947-70E740481C1C}">
                <a14:useLocalDpi xmlns:a14="http://schemas.microsoft.com/office/drawing/2010/main" val="0"/>
              </a:ext>
            </a:extLst>
          </a:blip>
          <a:srcRect t="5565" r="9715" b="4126"/>
          <a:stretch/>
        </p:blipFill>
        <p:spPr>
          <a:xfrm>
            <a:off x="3049" y="0"/>
            <a:ext cx="12188951" cy="6858000"/>
          </a:xfrm>
          <a:prstGeom prst="rect">
            <a:avLst/>
          </a:prstGeom>
        </p:spPr>
      </p:pic>
      <p:sp>
        <p:nvSpPr>
          <p:cNvPr id="6" name="TextBox 5">
            <a:extLst>
              <a:ext uri="{FF2B5EF4-FFF2-40B4-BE49-F238E27FC236}">
                <a16:creationId xmlns:a16="http://schemas.microsoft.com/office/drawing/2014/main" id="{446B04DA-EDCA-43EE-BB5A-3DADD1D08C8B}"/>
              </a:ext>
            </a:extLst>
          </p:cNvPr>
          <p:cNvSpPr txBox="1"/>
          <p:nvPr/>
        </p:nvSpPr>
        <p:spPr>
          <a:xfrm>
            <a:off x="391885" y="1073076"/>
            <a:ext cx="11408229" cy="5278368"/>
          </a:xfrm>
          <a:prstGeom prst="rect">
            <a:avLst/>
          </a:prstGeom>
          <a:noFill/>
        </p:spPr>
        <p:txBody>
          <a:bodyPr wrap="square" rtlCol="0">
            <a:spAutoFit/>
          </a:bodyPr>
          <a:lstStyle/>
          <a:p>
            <a:pPr algn="ctr">
              <a:spcAft>
                <a:spcPts val="600"/>
              </a:spcAft>
            </a:pPr>
            <a:r>
              <a:rPr lang="en-AU" sz="3600" dirty="0">
                <a:latin typeface="Insignia LT Std" panose="020B0704020203020404" pitchFamily="34" charset="0"/>
              </a:rPr>
              <a:t>Study this Book of Instruction continually. Meditate on it day and night so you will be sure to obey everything written in it. Only then will you prosper and succeed in all you do. This is my command—be strong and courageous! Do not be afraid or discouraged. For the Lord your God is with you wherever you go.”</a:t>
            </a:r>
          </a:p>
          <a:p>
            <a:pPr algn="ctr"/>
            <a:r>
              <a:rPr lang="en-US" sz="7200" spc="100" dirty="0">
                <a:latin typeface="Have Heart Two" pitchFamily="2" charset="0"/>
              </a:rPr>
              <a:t>Joshua 1</a:t>
            </a:r>
            <a:r>
              <a:rPr lang="en-US" sz="8000" spc="100" dirty="0">
                <a:latin typeface="Badass Moon" pitchFamily="2" charset="0"/>
              </a:rPr>
              <a:t>:</a:t>
            </a:r>
            <a:r>
              <a:rPr lang="en-US" sz="7200" spc="100" dirty="0">
                <a:latin typeface="Have Heart Two" pitchFamily="2" charset="0"/>
              </a:rPr>
              <a:t>1</a:t>
            </a:r>
            <a:r>
              <a:rPr lang="en-US" sz="8000" spc="100" dirty="0">
                <a:latin typeface="Badass Moon" pitchFamily="2" charset="0"/>
              </a:rPr>
              <a:t>-</a:t>
            </a:r>
            <a:r>
              <a:rPr lang="en-US" sz="7200" spc="100" dirty="0">
                <a:latin typeface="Have Heart Two" pitchFamily="2" charset="0"/>
              </a:rPr>
              <a:t>9</a:t>
            </a:r>
            <a:endParaRPr lang="en-AU" sz="6600" spc="100" dirty="0">
              <a:latin typeface="Have Heart Two" pitchFamily="2" charset="0"/>
            </a:endParaRPr>
          </a:p>
        </p:txBody>
      </p:sp>
      <p:cxnSp>
        <p:nvCxnSpPr>
          <p:cNvPr id="8" name="Straight Connector 7">
            <a:extLst>
              <a:ext uri="{FF2B5EF4-FFF2-40B4-BE49-F238E27FC236}">
                <a16:creationId xmlns:a16="http://schemas.microsoft.com/office/drawing/2014/main" id="{39C5BB57-288B-44FA-92B8-405B9B829531}"/>
              </a:ext>
            </a:extLst>
          </p:cNvPr>
          <p:cNvCxnSpPr>
            <a:cxnSpLocks/>
          </p:cNvCxnSpPr>
          <p:nvPr/>
        </p:nvCxnSpPr>
        <p:spPr>
          <a:xfrm>
            <a:off x="3827007" y="5350327"/>
            <a:ext cx="4276725" cy="0"/>
          </a:xfrm>
          <a:prstGeom prst="line">
            <a:avLst/>
          </a:prstGeom>
          <a:ln w="38100">
            <a:solidFill>
              <a:schemeClr val="tx1"/>
            </a:solidFill>
          </a:ln>
          <a:effectLst>
            <a:outerShdw blurRad="50800" dist="38100" dir="2700000" algn="tl" rotWithShape="0">
              <a:srgbClr val="C25C18"/>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1326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F6A9AA4F-7546-4697-8B73-DBB930A5954A}"/>
              </a:ext>
            </a:extLst>
          </p:cNvPr>
          <p:cNvPicPr>
            <a:picLocks noGrp="1" noChangeAspect="1"/>
          </p:cNvPicPr>
          <p:nvPr>
            <p:ph idx="1"/>
          </p:nvPr>
        </p:nvPicPr>
        <p:blipFill rotWithShape="1">
          <a:blip r:embed="rId2">
            <a:alphaModFix/>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11000"/>
                    </a14:imgEffect>
                  </a14:imgLayer>
                </a14:imgProps>
              </a:ext>
              <a:ext uri="{28A0092B-C50C-407E-A947-70E740481C1C}">
                <a14:useLocalDpi xmlns:a14="http://schemas.microsoft.com/office/drawing/2010/main" val="0"/>
              </a:ext>
            </a:extLst>
          </a:blip>
          <a:srcRect t="5565" r="9715" b="4126"/>
          <a:stretch/>
        </p:blipFill>
        <p:spPr>
          <a:xfrm>
            <a:off x="3049" y="0"/>
            <a:ext cx="12188951" cy="6858000"/>
          </a:xfrm>
          <a:prstGeom prst="rect">
            <a:avLst/>
          </a:prstGeom>
        </p:spPr>
      </p:pic>
      <p:sp>
        <p:nvSpPr>
          <p:cNvPr id="6" name="TextBox 5">
            <a:extLst>
              <a:ext uri="{FF2B5EF4-FFF2-40B4-BE49-F238E27FC236}">
                <a16:creationId xmlns:a16="http://schemas.microsoft.com/office/drawing/2014/main" id="{446B04DA-EDCA-43EE-BB5A-3DADD1D08C8B}"/>
              </a:ext>
            </a:extLst>
          </p:cNvPr>
          <p:cNvSpPr txBox="1"/>
          <p:nvPr/>
        </p:nvSpPr>
        <p:spPr>
          <a:xfrm>
            <a:off x="630406" y="1236651"/>
            <a:ext cx="10931186" cy="4832092"/>
          </a:xfrm>
          <a:prstGeom prst="rect">
            <a:avLst/>
          </a:prstGeom>
          <a:noFill/>
        </p:spPr>
        <p:txBody>
          <a:bodyPr wrap="square" rtlCol="0">
            <a:spAutoFit/>
          </a:bodyPr>
          <a:lstStyle/>
          <a:p>
            <a:pPr algn="ctr">
              <a:lnSpc>
                <a:spcPct val="114000"/>
              </a:lnSpc>
            </a:pPr>
            <a:r>
              <a:rPr lang="en-AU" sz="4000" dirty="0">
                <a:latin typeface="Insignia LT Std" panose="020B0704020203020404" pitchFamily="34" charset="0"/>
                <a:cs typeface="Posterama" panose="020B0504020200020000" pitchFamily="34" charset="0"/>
              </a:rPr>
              <a:t>This is why I remind you to fan into flames the spiritual gift God gave you when I laid my hands on you. For God has not given us a spirit of fear and timidity, but of power, love, and self-discipline. </a:t>
            </a:r>
          </a:p>
          <a:p>
            <a:pPr algn="ctr"/>
            <a:r>
              <a:rPr lang="en-US" sz="7200" spc="100" dirty="0">
                <a:latin typeface="Have Heart Two" pitchFamily="2" charset="0"/>
              </a:rPr>
              <a:t>2 Timothy 1</a:t>
            </a:r>
            <a:r>
              <a:rPr lang="en-US" sz="4800" spc="100" dirty="0">
                <a:latin typeface="DesertDogHmk" panose="00000400000000000000" pitchFamily="2" charset="0"/>
              </a:rPr>
              <a:t>:</a:t>
            </a:r>
            <a:r>
              <a:rPr lang="en-US" sz="7200" spc="100" dirty="0">
                <a:latin typeface="Have Heart Two" pitchFamily="2" charset="0"/>
              </a:rPr>
              <a:t>6</a:t>
            </a:r>
            <a:r>
              <a:rPr lang="en-US" sz="8000" spc="100" dirty="0">
                <a:latin typeface="Badass Moon" pitchFamily="2" charset="0"/>
              </a:rPr>
              <a:t>-</a:t>
            </a:r>
            <a:r>
              <a:rPr lang="en-US" sz="7200" spc="100" dirty="0">
                <a:latin typeface="Have Heart Two" pitchFamily="2" charset="0"/>
              </a:rPr>
              <a:t>7</a:t>
            </a:r>
            <a:endParaRPr lang="en-AU" sz="6600" spc="100" dirty="0">
              <a:latin typeface="Have Heart Two" pitchFamily="2" charset="0"/>
            </a:endParaRPr>
          </a:p>
        </p:txBody>
      </p:sp>
      <p:cxnSp>
        <p:nvCxnSpPr>
          <p:cNvPr id="3" name="Straight Connector 2">
            <a:extLst>
              <a:ext uri="{FF2B5EF4-FFF2-40B4-BE49-F238E27FC236}">
                <a16:creationId xmlns:a16="http://schemas.microsoft.com/office/drawing/2014/main" id="{88131644-E0E2-4B84-A74F-B2FB93490FCC}"/>
              </a:ext>
            </a:extLst>
          </p:cNvPr>
          <p:cNvCxnSpPr>
            <a:cxnSpLocks/>
          </p:cNvCxnSpPr>
          <p:nvPr/>
        </p:nvCxnSpPr>
        <p:spPr>
          <a:xfrm>
            <a:off x="3957637" y="5043623"/>
            <a:ext cx="4276725" cy="0"/>
          </a:xfrm>
          <a:prstGeom prst="line">
            <a:avLst/>
          </a:prstGeom>
          <a:ln w="38100">
            <a:solidFill>
              <a:schemeClr val="tx1"/>
            </a:solidFill>
          </a:ln>
          <a:effectLst>
            <a:outerShdw blurRad="50800" dist="38100" dir="2700000" algn="tl" rotWithShape="0">
              <a:srgbClr val="C25C18"/>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189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F6A9AA4F-7546-4697-8B73-DBB930A5954A}"/>
              </a:ext>
            </a:extLst>
          </p:cNvPr>
          <p:cNvPicPr>
            <a:picLocks noGrp="1" noChangeAspect="1"/>
          </p:cNvPicPr>
          <p:nvPr>
            <p:ph idx="1"/>
          </p:nvPr>
        </p:nvPicPr>
        <p:blipFill rotWithShape="1">
          <a:blip r:embed="rId2">
            <a:alphaModFix/>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11000"/>
                    </a14:imgEffect>
                  </a14:imgLayer>
                </a14:imgProps>
              </a:ext>
              <a:ext uri="{28A0092B-C50C-407E-A947-70E740481C1C}">
                <a14:useLocalDpi xmlns:a14="http://schemas.microsoft.com/office/drawing/2010/main" val="0"/>
              </a:ext>
            </a:extLst>
          </a:blip>
          <a:srcRect t="5565" r="9715" b="4126"/>
          <a:stretch/>
        </p:blipFill>
        <p:spPr>
          <a:xfrm>
            <a:off x="3049" y="0"/>
            <a:ext cx="12188951" cy="6858000"/>
          </a:xfrm>
          <a:prstGeom prst="rect">
            <a:avLst/>
          </a:prstGeom>
        </p:spPr>
      </p:pic>
      <p:sp>
        <p:nvSpPr>
          <p:cNvPr id="6" name="TextBox 5">
            <a:extLst>
              <a:ext uri="{FF2B5EF4-FFF2-40B4-BE49-F238E27FC236}">
                <a16:creationId xmlns:a16="http://schemas.microsoft.com/office/drawing/2014/main" id="{446B04DA-EDCA-43EE-BB5A-3DADD1D08C8B}"/>
              </a:ext>
            </a:extLst>
          </p:cNvPr>
          <p:cNvSpPr txBox="1"/>
          <p:nvPr/>
        </p:nvSpPr>
        <p:spPr>
          <a:xfrm>
            <a:off x="611355" y="2078951"/>
            <a:ext cx="10931186" cy="2700098"/>
          </a:xfrm>
          <a:prstGeom prst="rect">
            <a:avLst/>
          </a:prstGeom>
          <a:noFill/>
        </p:spPr>
        <p:txBody>
          <a:bodyPr wrap="square" rtlCol="0">
            <a:spAutoFit/>
          </a:bodyPr>
          <a:lstStyle/>
          <a:p>
            <a:pPr algn="ctr">
              <a:lnSpc>
                <a:spcPct val="114000"/>
              </a:lnSpc>
            </a:pPr>
            <a:r>
              <a:rPr lang="en-AU" sz="4000" dirty="0">
                <a:latin typeface="Insignia LT Std" panose="020B0704020203020404" pitchFamily="34" charset="0"/>
                <a:cs typeface="Posterama" panose="020B0504020200020000" pitchFamily="34" charset="0"/>
              </a:rPr>
              <a:t>And then he told them, “Go into all the world and preach the Good News to everyone. </a:t>
            </a:r>
          </a:p>
          <a:p>
            <a:pPr algn="ctr">
              <a:lnSpc>
                <a:spcPct val="114000"/>
              </a:lnSpc>
            </a:pPr>
            <a:r>
              <a:rPr lang="en-AU" sz="4000" dirty="0">
                <a:latin typeface="Insignia LT Std" panose="020B0704020203020404" pitchFamily="34" charset="0"/>
                <a:cs typeface="Posterama" panose="020B0504020200020000" pitchFamily="34" charset="0"/>
              </a:rPr>
              <a:t> </a:t>
            </a:r>
            <a:r>
              <a:rPr lang="en-US" sz="7200" spc="100" dirty="0">
                <a:latin typeface="Have Heart Two" pitchFamily="2" charset="0"/>
              </a:rPr>
              <a:t>Mark 16</a:t>
            </a:r>
            <a:r>
              <a:rPr lang="en-US" sz="4800" spc="100" dirty="0">
                <a:latin typeface="DesertDogHmk" panose="00000400000000000000" pitchFamily="2" charset="0"/>
              </a:rPr>
              <a:t>:</a:t>
            </a:r>
            <a:r>
              <a:rPr lang="en-US" sz="7200" spc="100" dirty="0">
                <a:latin typeface="Have Heart Two" pitchFamily="2" charset="0"/>
              </a:rPr>
              <a:t>15</a:t>
            </a:r>
            <a:endParaRPr lang="en-AU" sz="6600" spc="100" dirty="0">
              <a:latin typeface="Have Heart Two" pitchFamily="2" charset="0"/>
            </a:endParaRPr>
          </a:p>
        </p:txBody>
      </p:sp>
      <p:cxnSp>
        <p:nvCxnSpPr>
          <p:cNvPr id="3" name="Straight Connector 2">
            <a:extLst>
              <a:ext uri="{FF2B5EF4-FFF2-40B4-BE49-F238E27FC236}">
                <a16:creationId xmlns:a16="http://schemas.microsoft.com/office/drawing/2014/main" id="{88131644-E0E2-4B84-A74F-B2FB93490FCC}"/>
              </a:ext>
            </a:extLst>
          </p:cNvPr>
          <p:cNvCxnSpPr>
            <a:cxnSpLocks/>
          </p:cNvCxnSpPr>
          <p:nvPr/>
        </p:nvCxnSpPr>
        <p:spPr>
          <a:xfrm>
            <a:off x="3938585" y="3824423"/>
            <a:ext cx="4276725" cy="0"/>
          </a:xfrm>
          <a:prstGeom prst="line">
            <a:avLst/>
          </a:prstGeom>
          <a:ln w="38100">
            <a:solidFill>
              <a:schemeClr val="tx1"/>
            </a:solidFill>
          </a:ln>
          <a:effectLst>
            <a:outerShdw blurRad="50800" dist="38100" dir="2700000" algn="tl" rotWithShape="0">
              <a:srgbClr val="C25C18"/>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7591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F6A9AA4F-7546-4697-8B73-DBB930A5954A}"/>
              </a:ext>
            </a:extLst>
          </p:cNvPr>
          <p:cNvPicPr>
            <a:picLocks noGrp="1" noChangeAspect="1"/>
          </p:cNvPicPr>
          <p:nvPr>
            <p:ph idx="1"/>
          </p:nvPr>
        </p:nvPicPr>
        <p:blipFill rotWithShape="1">
          <a:blip r:embed="rId2">
            <a:alphaModFix/>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11000"/>
                    </a14:imgEffect>
                  </a14:imgLayer>
                </a14:imgProps>
              </a:ext>
              <a:ext uri="{28A0092B-C50C-407E-A947-70E740481C1C}">
                <a14:useLocalDpi xmlns:a14="http://schemas.microsoft.com/office/drawing/2010/main" val="0"/>
              </a:ext>
            </a:extLst>
          </a:blip>
          <a:srcRect t="5565" r="9715" b="4126"/>
          <a:stretch/>
        </p:blipFill>
        <p:spPr>
          <a:xfrm>
            <a:off x="3049" y="0"/>
            <a:ext cx="12188951" cy="6858000"/>
          </a:xfrm>
          <a:prstGeom prst="rect">
            <a:avLst/>
          </a:prstGeom>
        </p:spPr>
      </p:pic>
      <p:sp>
        <p:nvSpPr>
          <p:cNvPr id="6" name="TextBox 5">
            <a:extLst>
              <a:ext uri="{FF2B5EF4-FFF2-40B4-BE49-F238E27FC236}">
                <a16:creationId xmlns:a16="http://schemas.microsoft.com/office/drawing/2014/main" id="{446B04DA-EDCA-43EE-BB5A-3DADD1D08C8B}"/>
              </a:ext>
            </a:extLst>
          </p:cNvPr>
          <p:cNvSpPr txBox="1"/>
          <p:nvPr/>
        </p:nvSpPr>
        <p:spPr>
          <a:xfrm>
            <a:off x="418011" y="435462"/>
            <a:ext cx="11355977" cy="6247864"/>
          </a:xfrm>
          <a:prstGeom prst="rect">
            <a:avLst/>
          </a:prstGeom>
          <a:noFill/>
        </p:spPr>
        <p:txBody>
          <a:bodyPr wrap="square" rtlCol="0">
            <a:spAutoFit/>
          </a:bodyPr>
          <a:lstStyle/>
          <a:p>
            <a:pPr algn="ctr"/>
            <a:r>
              <a:rPr lang="en-AU" sz="4000" dirty="0">
                <a:latin typeface="Insignia LT Std" panose="020B0704020203020404" pitchFamily="34" charset="0"/>
                <a:cs typeface="Posterama" panose="020B0504020200020000" pitchFamily="34" charset="0"/>
              </a:rPr>
              <a:t>These miraculous signs will accompany those who believe: They will cast out demons in my name, and they will speak in new languages. They will be able to handle snakes with safety, and if they drink anything poisonous, it won’t hurt them. They will be able to place their hands on the sick, and they will be healed.” </a:t>
            </a:r>
          </a:p>
          <a:p>
            <a:pPr algn="ctr"/>
            <a:r>
              <a:rPr lang="en-US" sz="7200" spc="100" dirty="0">
                <a:latin typeface="Have Heart Two" pitchFamily="2" charset="0"/>
              </a:rPr>
              <a:t>Mark 16</a:t>
            </a:r>
            <a:r>
              <a:rPr lang="en-US" sz="4800" spc="100" dirty="0">
                <a:latin typeface="DesertDogHmk" panose="00000400000000000000" pitchFamily="2" charset="0"/>
              </a:rPr>
              <a:t>:</a:t>
            </a:r>
            <a:r>
              <a:rPr lang="en-US" sz="7200" spc="100" dirty="0">
                <a:latin typeface="Have Heart Two" pitchFamily="2" charset="0"/>
              </a:rPr>
              <a:t>17</a:t>
            </a:r>
            <a:r>
              <a:rPr lang="en-US" sz="8000" spc="100" dirty="0">
                <a:latin typeface="Badass Moon" pitchFamily="2" charset="0"/>
              </a:rPr>
              <a:t>-</a:t>
            </a:r>
            <a:r>
              <a:rPr lang="en-US" sz="7200" spc="100" dirty="0">
                <a:latin typeface="Have Heart Two" pitchFamily="2" charset="0"/>
              </a:rPr>
              <a:t>18</a:t>
            </a:r>
            <a:endParaRPr lang="en-AU" sz="6600" spc="100" dirty="0">
              <a:latin typeface="Have Heart Two" pitchFamily="2" charset="0"/>
            </a:endParaRPr>
          </a:p>
        </p:txBody>
      </p:sp>
      <p:cxnSp>
        <p:nvCxnSpPr>
          <p:cNvPr id="3" name="Straight Connector 2">
            <a:extLst>
              <a:ext uri="{FF2B5EF4-FFF2-40B4-BE49-F238E27FC236}">
                <a16:creationId xmlns:a16="http://schemas.microsoft.com/office/drawing/2014/main" id="{88131644-E0E2-4B84-A74F-B2FB93490FCC}"/>
              </a:ext>
            </a:extLst>
          </p:cNvPr>
          <p:cNvCxnSpPr>
            <a:cxnSpLocks/>
          </p:cNvCxnSpPr>
          <p:nvPr/>
        </p:nvCxnSpPr>
        <p:spPr>
          <a:xfrm>
            <a:off x="3861842" y="5661932"/>
            <a:ext cx="4276725" cy="0"/>
          </a:xfrm>
          <a:prstGeom prst="line">
            <a:avLst/>
          </a:prstGeom>
          <a:ln w="38100">
            <a:solidFill>
              <a:schemeClr val="tx1"/>
            </a:solidFill>
          </a:ln>
          <a:effectLst>
            <a:outerShdw blurRad="50800" dist="38100" dir="2700000" algn="tl" rotWithShape="0">
              <a:srgbClr val="C25C18"/>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2794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F6A9AA4F-7546-4697-8B73-DBB930A5954A}"/>
              </a:ext>
            </a:extLst>
          </p:cNvPr>
          <p:cNvPicPr>
            <a:picLocks noGrp="1" noChangeAspect="1"/>
          </p:cNvPicPr>
          <p:nvPr>
            <p:ph idx="1"/>
          </p:nvPr>
        </p:nvPicPr>
        <p:blipFill rotWithShape="1">
          <a:blip r:embed="rId2">
            <a:alphaModFix/>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11000"/>
                    </a14:imgEffect>
                  </a14:imgLayer>
                </a14:imgProps>
              </a:ext>
              <a:ext uri="{28A0092B-C50C-407E-A947-70E740481C1C}">
                <a14:useLocalDpi xmlns:a14="http://schemas.microsoft.com/office/drawing/2010/main" val="0"/>
              </a:ext>
            </a:extLst>
          </a:blip>
          <a:srcRect t="5565" r="9715" b="4126"/>
          <a:stretch/>
        </p:blipFill>
        <p:spPr>
          <a:xfrm>
            <a:off x="3049" y="0"/>
            <a:ext cx="12188951" cy="6858000"/>
          </a:xfrm>
          <a:prstGeom prst="rect">
            <a:avLst/>
          </a:prstGeom>
        </p:spPr>
      </p:pic>
      <p:sp>
        <p:nvSpPr>
          <p:cNvPr id="6" name="TextBox 5">
            <a:extLst>
              <a:ext uri="{FF2B5EF4-FFF2-40B4-BE49-F238E27FC236}">
                <a16:creationId xmlns:a16="http://schemas.microsoft.com/office/drawing/2014/main" id="{446B04DA-EDCA-43EE-BB5A-3DADD1D08C8B}"/>
              </a:ext>
            </a:extLst>
          </p:cNvPr>
          <p:cNvSpPr txBox="1"/>
          <p:nvPr/>
        </p:nvSpPr>
        <p:spPr>
          <a:xfrm>
            <a:off x="611354" y="1421778"/>
            <a:ext cx="10931186" cy="4103559"/>
          </a:xfrm>
          <a:prstGeom prst="rect">
            <a:avLst/>
          </a:prstGeom>
          <a:noFill/>
        </p:spPr>
        <p:txBody>
          <a:bodyPr wrap="square" rtlCol="0">
            <a:spAutoFit/>
          </a:bodyPr>
          <a:lstStyle/>
          <a:p>
            <a:pPr algn="ctr">
              <a:lnSpc>
                <a:spcPct val="114000"/>
              </a:lnSpc>
            </a:pPr>
            <a:r>
              <a:rPr lang="en-AU" sz="4000" dirty="0">
                <a:latin typeface="Insignia LT Std" panose="020B0704020203020404" pitchFamily="34" charset="0"/>
                <a:cs typeface="Posterama" panose="020B0504020200020000" pitchFamily="34" charset="0"/>
              </a:rPr>
              <a:t>And the disciples went everywhere and preached, and the Lord worked through them, confirming what they said by many miraculous signs.</a:t>
            </a:r>
          </a:p>
          <a:p>
            <a:pPr algn="ctr">
              <a:lnSpc>
                <a:spcPct val="114000"/>
              </a:lnSpc>
            </a:pPr>
            <a:r>
              <a:rPr lang="en-US" sz="7200" spc="100" dirty="0">
                <a:latin typeface="Have Heart Two" pitchFamily="2" charset="0"/>
              </a:rPr>
              <a:t>Mark 16</a:t>
            </a:r>
            <a:r>
              <a:rPr lang="en-US" sz="4800" spc="100" dirty="0">
                <a:latin typeface="DesertDogHmk" panose="00000400000000000000" pitchFamily="2" charset="0"/>
              </a:rPr>
              <a:t>:</a:t>
            </a:r>
            <a:r>
              <a:rPr lang="en-US" sz="7200" spc="100" dirty="0">
                <a:latin typeface="Have Heart Two" pitchFamily="2" charset="0"/>
              </a:rPr>
              <a:t>20</a:t>
            </a:r>
            <a:endParaRPr lang="en-AU" sz="6600" spc="100" dirty="0">
              <a:latin typeface="Have Heart Two" pitchFamily="2" charset="0"/>
            </a:endParaRPr>
          </a:p>
        </p:txBody>
      </p:sp>
      <p:cxnSp>
        <p:nvCxnSpPr>
          <p:cNvPr id="3" name="Straight Connector 2">
            <a:extLst>
              <a:ext uri="{FF2B5EF4-FFF2-40B4-BE49-F238E27FC236}">
                <a16:creationId xmlns:a16="http://schemas.microsoft.com/office/drawing/2014/main" id="{88131644-E0E2-4B84-A74F-B2FB93490FCC}"/>
              </a:ext>
            </a:extLst>
          </p:cNvPr>
          <p:cNvCxnSpPr>
            <a:cxnSpLocks/>
          </p:cNvCxnSpPr>
          <p:nvPr/>
        </p:nvCxnSpPr>
        <p:spPr>
          <a:xfrm>
            <a:off x="3938584" y="4529817"/>
            <a:ext cx="4276725" cy="0"/>
          </a:xfrm>
          <a:prstGeom prst="line">
            <a:avLst/>
          </a:prstGeom>
          <a:ln w="38100">
            <a:solidFill>
              <a:schemeClr val="tx1"/>
            </a:solidFill>
          </a:ln>
          <a:effectLst>
            <a:outerShdw blurRad="50800" dist="38100" dir="2700000" algn="tl" rotWithShape="0">
              <a:srgbClr val="C25C18"/>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9021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ee the source image">
            <a:extLst>
              <a:ext uri="{FF2B5EF4-FFF2-40B4-BE49-F238E27FC236}">
                <a16:creationId xmlns:a16="http://schemas.microsoft.com/office/drawing/2014/main" id="{15317B17-BE0D-43FE-AE92-0D4D008CB8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66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AE112A7-269F-4BA0-BC76-6FFD4E7B7911}"/>
              </a:ext>
            </a:extLst>
          </p:cNvPr>
          <p:cNvSpPr txBox="1"/>
          <p:nvPr/>
        </p:nvSpPr>
        <p:spPr>
          <a:xfrm>
            <a:off x="366712" y="125686"/>
            <a:ext cx="4200525" cy="1200329"/>
          </a:xfrm>
          <a:prstGeom prst="rect">
            <a:avLst/>
          </a:prstGeom>
          <a:noFill/>
          <a:effectLst/>
        </p:spPr>
        <p:txBody>
          <a:bodyPr wrap="square" rtlCol="0">
            <a:spAutoFit/>
          </a:bodyPr>
          <a:lstStyle/>
          <a:p>
            <a:r>
              <a:rPr lang="en-AU" sz="7200" dirty="0">
                <a:solidFill>
                  <a:schemeClr val="bg1"/>
                </a:solidFill>
                <a:effectLst>
                  <a:outerShdw blurRad="50800" dist="38100" dir="2700000" algn="tl" rotWithShape="0">
                    <a:prstClr val="black">
                      <a:alpha val="40000"/>
                    </a:prstClr>
                  </a:outerShdw>
                </a:effectLst>
                <a:latin typeface="Aharoni" panose="02010803020104030203" pitchFamily="2" charset="-79"/>
                <a:cs typeface="Aharoni" panose="02010803020104030203" pitchFamily="2" charset="-79"/>
              </a:rPr>
              <a:t>I Am…</a:t>
            </a:r>
          </a:p>
        </p:txBody>
      </p:sp>
      <p:sp>
        <p:nvSpPr>
          <p:cNvPr id="8" name="TextBox 7">
            <a:extLst>
              <a:ext uri="{FF2B5EF4-FFF2-40B4-BE49-F238E27FC236}">
                <a16:creationId xmlns:a16="http://schemas.microsoft.com/office/drawing/2014/main" id="{BB85C7FC-578D-4444-97BE-76936044C9B5}"/>
              </a:ext>
            </a:extLst>
          </p:cNvPr>
          <p:cNvSpPr txBox="1"/>
          <p:nvPr/>
        </p:nvSpPr>
        <p:spPr>
          <a:xfrm>
            <a:off x="3445668" y="125686"/>
            <a:ext cx="4933950" cy="1200329"/>
          </a:xfrm>
          <a:prstGeom prst="rect">
            <a:avLst/>
          </a:prstGeom>
          <a:noFill/>
          <a:effectLst/>
        </p:spPr>
        <p:txBody>
          <a:bodyPr wrap="square" rtlCol="0">
            <a:spAutoFit/>
          </a:bodyPr>
          <a:lstStyle/>
          <a:p>
            <a:r>
              <a:rPr lang="en-AU" sz="7200" dirty="0">
                <a:solidFill>
                  <a:schemeClr val="bg1"/>
                </a:solidFill>
                <a:effectLst>
                  <a:outerShdw blurRad="50800" dist="38100" dir="2700000" algn="tl" rotWithShape="0">
                    <a:prstClr val="black">
                      <a:alpha val="40000"/>
                    </a:prstClr>
                  </a:outerShdw>
                </a:effectLst>
                <a:latin typeface="Courgette" panose="02000603070400060004" pitchFamily="2" charset="0"/>
                <a:cs typeface="Aharoni" panose="02010803020104030203" pitchFamily="2" charset="-79"/>
              </a:rPr>
              <a:t>Confident</a:t>
            </a:r>
          </a:p>
        </p:txBody>
      </p:sp>
    </p:spTree>
    <p:extLst>
      <p:ext uri="{BB962C8B-B14F-4D97-AF65-F5344CB8AC3E}">
        <p14:creationId xmlns:p14="http://schemas.microsoft.com/office/powerpoint/2010/main" val="2705038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F6A9AA4F-7546-4697-8B73-DBB930A5954A}"/>
              </a:ext>
            </a:extLst>
          </p:cNvPr>
          <p:cNvPicPr>
            <a:picLocks noGrp="1" noChangeAspect="1"/>
          </p:cNvPicPr>
          <p:nvPr>
            <p:ph idx="1"/>
          </p:nvPr>
        </p:nvPicPr>
        <p:blipFill rotWithShape="1">
          <a:blip r:embed="rId2">
            <a:alphaModFix/>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11000"/>
                    </a14:imgEffect>
                  </a14:imgLayer>
                </a14:imgProps>
              </a:ext>
              <a:ext uri="{28A0092B-C50C-407E-A947-70E740481C1C}">
                <a14:useLocalDpi xmlns:a14="http://schemas.microsoft.com/office/drawing/2010/main" val="0"/>
              </a:ext>
            </a:extLst>
          </a:blip>
          <a:srcRect t="5565" r="9715" b="4126"/>
          <a:stretch/>
        </p:blipFill>
        <p:spPr>
          <a:xfrm>
            <a:off x="3049" y="0"/>
            <a:ext cx="12188951" cy="6858000"/>
          </a:xfrm>
          <a:prstGeom prst="rect">
            <a:avLst/>
          </a:prstGeom>
        </p:spPr>
      </p:pic>
      <p:sp>
        <p:nvSpPr>
          <p:cNvPr id="6" name="TextBox 5">
            <a:extLst>
              <a:ext uri="{FF2B5EF4-FFF2-40B4-BE49-F238E27FC236}">
                <a16:creationId xmlns:a16="http://schemas.microsoft.com/office/drawing/2014/main" id="{446B04DA-EDCA-43EE-BB5A-3DADD1D08C8B}"/>
              </a:ext>
            </a:extLst>
          </p:cNvPr>
          <p:cNvSpPr txBox="1"/>
          <p:nvPr/>
        </p:nvSpPr>
        <p:spPr>
          <a:xfrm>
            <a:off x="374467" y="541854"/>
            <a:ext cx="11443063" cy="6063198"/>
          </a:xfrm>
          <a:prstGeom prst="rect">
            <a:avLst/>
          </a:prstGeom>
          <a:noFill/>
        </p:spPr>
        <p:txBody>
          <a:bodyPr wrap="square" rtlCol="0">
            <a:spAutoFit/>
          </a:bodyPr>
          <a:lstStyle/>
          <a:p>
            <a:pPr algn="ctr">
              <a:spcAft>
                <a:spcPts val="600"/>
              </a:spcAft>
            </a:pPr>
            <a:r>
              <a:rPr lang="en-AU" sz="3600" dirty="0">
                <a:latin typeface="Insignia LT Std" panose="020B0704020203020404" pitchFamily="34" charset="0"/>
              </a:rPr>
              <a:t>But Moses protested again, “What if they won’t believe me or listen to me? What if they say, ‘The Lord never appeared to you’?”</a:t>
            </a:r>
          </a:p>
          <a:p>
            <a:pPr algn="ctr">
              <a:spcAft>
                <a:spcPts val="600"/>
              </a:spcAft>
            </a:pPr>
            <a:r>
              <a:rPr lang="en-AU" sz="3600" dirty="0">
                <a:latin typeface="Insignia LT Std" panose="020B0704020203020404" pitchFamily="34" charset="0"/>
              </a:rPr>
              <a:t>Then the Lord asked him, “What is that in your hand?”</a:t>
            </a:r>
          </a:p>
          <a:p>
            <a:pPr algn="ctr">
              <a:spcAft>
                <a:spcPts val="600"/>
              </a:spcAft>
            </a:pPr>
            <a:r>
              <a:rPr lang="en-AU" sz="3600" dirty="0">
                <a:latin typeface="Insignia LT Std" panose="020B0704020203020404" pitchFamily="34" charset="0"/>
              </a:rPr>
              <a:t>“A shepherd’s staff,” Moses replied.</a:t>
            </a:r>
          </a:p>
          <a:p>
            <a:pPr algn="ctr">
              <a:spcAft>
                <a:spcPts val="600"/>
              </a:spcAft>
            </a:pPr>
            <a:r>
              <a:rPr lang="en-AU" sz="3600" dirty="0">
                <a:latin typeface="Insignia LT Std" panose="020B0704020203020404" pitchFamily="34" charset="0"/>
              </a:rPr>
              <a:t>“Throw it down on the ground,” the Lord told him. So Moses threw down the staff, and it turned into a snake! Moses jumped back.</a:t>
            </a:r>
          </a:p>
          <a:p>
            <a:pPr algn="ctr"/>
            <a:r>
              <a:rPr lang="en-US" sz="7200" spc="100" dirty="0">
                <a:latin typeface="Have Heart Two" pitchFamily="2" charset="0"/>
              </a:rPr>
              <a:t>Exodus 4</a:t>
            </a:r>
            <a:r>
              <a:rPr lang="en-US" sz="8000" spc="100" dirty="0">
                <a:latin typeface="Badass Moon" pitchFamily="2" charset="0"/>
              </a:rPr>
              <a:t>:</a:t>
            </a:r>
            <a:r>
              <a:rPr lang="en-US" sz="7200" spc="100" dirty="0">
                <a:latin typeface="Have Heart Two" pitchFamily="2" charset="0"/>
              </a:rPr>
              <a:t>1</a:t>
            </a:r>
            <a:r>
              <a:rPr lang="en-US" sz="8000" spc="100" dirty="0">
                <a:latin typeface="Badass Moon" pitchFamily="2" charset="0"/>
              </a:rPr>
              <a:t>-</a:t>
            </a:r>
            <a:r>
              <a:rPr lang="en-US" sz="7200" spc="100" dirty="0">
                <a:latin typeface="Have Heart Two" pitchFamily="2" charset="0"/>
              </a:rPr>
              <a:t>17</a:t>
            </a:r>
            <a:endParaRPr lang="en-AU" sz="6600" spc="100" dirty="0">
              <a:latin typeface="Have Heart Two" pitchFamily="2" charset="0"/>
            </a:endParaRPr>
          </a:p>
        </p:txBody>
      </p:sp>
      <p:cxnSp>
        <p:nvCxnSpPr>
          <p:cNvPr id="8" name="Straight Connector 7">
            <a:extLst>
              <a:ext uri="{FF2B5EF4-FFF2-40B4-BE49-F238E27FC236}">
                <a16:creationId xmlns:a16="http://schemas.microsoft.com/office/drawing/2014/main" id="{39C5BB57-288B-44FA-92B8-405B9B829531}"/>
              </a:ext>
            </a:extLst>
          </p:cNvPr>
          <p:cNvCxnSpPr>
            <a:cxnSpLocks/>
          </p:cNvCxnSpPr>
          <p:nvPr/>
        </p:nvCxnSpPr>
        <p:spPr>
          <a:xfrm>
            <a:off x="3957637" y="5515791"/>
            <a:ext cx="4276725" cy="0"/>
          </a:xfrm>
          <a:prstGeom prst="line">
            <a:avLst/>
          </a:prstGeom>
          <a:ln w="38100">
            <a:solidFill>
              <a:schemeClr val="tx1"/>
            </a:solidFill>
          </a:ln>
          <a:effectLst>
            <a:outerShdw blurRad="50800" dist="38100" dir="2700000" algn="tl" rotWithShape="0">
              <a:srgbClr val="C25C18"/>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8872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F6A9AA4F-7546-4697-8B73-DBB930A5954A}"/>
              </a:ext>
            </a:extLst>
          </p:cNvPr>
          <p:cNvPicPr>
            <a:picLocks noGrp="1" noChangeAspect="1"/>
          </p:cNvPicPr>
          <p:nvPr>
            <p:ph idx="1"/>
          </p:nvPr>
        </p:nvPicPr>
        <p:blipFill rotWithShape="1">
          <a:blip r:embed="rId2">
            <a:alphaModFix/>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11000"/>
                    </a14:imgEffect>
                  </a14:imgLayer>
                </a14:imgProps>
              </a:ext>
              <a:ext uri="{28A0092B-C50C-407E-A947-70E740481C1C}">
                <a14:useLocalDpi xmlns:a14="http://schemas.microsoft.com/office/drawing/2010/main" val="0"/>
              </a:ext>
            </a:extLst>
          </a:blip>
          <a:srcRect t="5565" r="9715" b="4126"/>
          <a:stretch/>
        </p:blipFill>
        <p:spPr>
          <a:xfrm>
            <a:off x="3049" y="0"/>
            <a:ext cx="12188951" cy="6858000"/>
          </a:xfrm>
          <a:prstGeom prst="rect">
            <a:avLst/>
          </a:prstGeom>
        </p:spPr>
      </p:pic>
      <p:sp>
        <p:nvSpPr>
          <p:cNvPr id="6" name="TextBox 5">
            <a:extLst>
              <a:ext uri="{FF2B5EF4-FFF2-40B4-BE49-F238E27FC236}">
                <a16:creationId xmlns:a16="http://schemas.microsoft.com/office/drawing/2014/main" id="{446B04DA-EDCA-43EE-BB5A-3DADD1D08C8B}"/>
              </a:ext>
            </a:extLst>
          </p:cNvPr>
          <p:cNvSpPr txBox="1"/>
          <p:nvPr/>
        </p:nvSpPr>
        <p:spPr>
          <a:xfrm>
            <a:off x="391882" y="959865"/>
            <a:ext cx="11408229" cy="5355312"/>
          </a:xfrm>
          <a:prstGeom prst="rect">
            <a:avLst/>
          </a:prstGeom>
          <a:noFill/>
        </p:spPr>
        <p:txBody>
          <a:bodyPr wrap="square" rtlCol="0">
            <a:spAutoFit/>
          </a:bodyPr>
          <a:lstStyle/>
          <a:p>
            <a:pPr algn="ctr">
              <a:spcAft>
                <a:spcPts val="600"/>
              </a:spcAft>
            </a:pPr>
            <a:r>
              <a:rPr lang="en-AU" sz="3600" dirty="0">
                <a:latin typeface="Insignia LT Std" panose="020B0704020203020404" pitchFamily="34" charset="0"/>
              </a:rPr>
              <a:t>Then the Lord told him, “Reach out and grab its tail.” So Moses reached out and grabbed it, and it turned back into a shepherd’s staff in his hand.</a:t>
            </a:r>
          </a:p>
          <a:p>
            <a:pPr algn="ctr">
              <a:spcAft>
                <a:spcPts val="600"/>
              </a:spcAft>
            </a:pPr>
            <a:r>
              <a:rPr lang="en-AU" sz="3600" dirty="0">
                <a:latin typeface="Insignia LT Std" panose="020B0704020203020404" pitchFamily="34" charset="0"/>
              </a:rPr>
              <a:t>“Perform this sign,” the Lord told him. “Then they will believe that the Lord, the God of their ancestors—the God of Abraham, the God of Isaac, and the God of Jacob—really has appeared to you.”</a:t>
            </a:r>
          </a:p>
          <a:p>
            <a:pPr algn="ctr"/>
            <a:r>
              <a:rPr lang="en-US" sz="7200" spc="100" dirty="0">
                <a:latin typeface="Have Heart Two" pitchFamily="2" charset="0"/>
              </a:rPr>
              <a:t>Exodus 4</a:t>
            </a:r>
            <a:r>
              <a:rPr lang="en-US" sz="8000" spc="100" dirty="0">
                <a:latin typeface="Badass Moon" pitchFamily="2" charset="0"/>
              </a:rPr>
              <a:t>:</a:t>
            </a:r>
            <a:r>
              <a:rPr lang="en-US" sz="7200" spc="100" dirty="0">
                <a:latin typeface="Have Heart Two" pitchFamily="2" charset="0"/>
              </a:rPr>
              <a:t>1</a:t>
            </a:r>
            <a:r>
              <a:rPr lang="en-US" sz="8000" spc="100" dirty="0">
                <a:latin typeface="Badass Moon" pitchFamily="2" charset="0"/>
              </a:rPr>
              <a:t>-</a:t>
            </a:r>
            <a:r>
              <a:rPr lang="en-US" sz="7200" spc="100" dirty="0">
                <a:latin typeface="Have Heart Two" pitchFamily="2" charset="0"/>
              </a:rPr>
              <a:t>17</a:t>
            </a:r>
            <a:endParaRPr lang="en-AU" sz="6600" spc="100" dirty="0">
              <a:latin typeface="Have Heart Two" pitchFamily="2" charset="0"/>
            </a:endParaRPr>
          </a:p>
        </p:txBody>
      </p:sp>
      <p:cxnSp>
        <p:nvCxnSpPr>
          <p:cNvPr id="8" name="Straight Connector 7">
            <a:extLst>
              <a:ext uri="{FF2B5EF4-FFF2-40B4-BE49-F238E27FC236}">
                <a16:creationId xmlns:a16="http://schemas.microsoft.com/office/drawing/2014/main" id="{39C5BB57-288B-44FA-92B8-405B9B829531}"/>
              </a:ext>
            </a:extLst>
          </p:cNvPr>
          <p:cNvCxnSpPr>
            <a:cxnSpLocks/>
          </p:cNvCxnSpPr>
          <p:nvPr/>
        </p:nvCxnSpPr>
        <p:spPr>
          <a:xfrm>
            <a:off x="3957635" y="5306786"/>
            <a:ext cx="4276725" cy="0"/>
          </a:xfrm>
          <a:prstGeom prst="line">
            <a:avLst/>
          </a:prstGeom>
          <a:ln w="38100">
            <a:solidFill>
              <a:schemeClr val="tx1"/>
            </a:solidFill>
          </a:ln>
          <a:effectLst>
            <a:outerShdw blurRad="50800" dist="38100" dir="2700000" algn="tl" rotWithShape="0">
              <a:srgbClr val="C25C18"/>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2860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F6A9AA4F-7546-4697-8B73-DBB930A5954A}"/>
              </a:ext>
            </a:extLst>
          </p:cNvPr>
          <p:cNvPicPr>
            <a:picLocks noGrp="1" noChangeAspect="1"/>
          </p:cNvPicPr>
          <p:nvPr>
            <p:ph idx="1"/>
          </p:nvPr>
        </p:nvPicPr>
        <p:blipFill rotWithShape="1">
          <a:blip r:embed="rId2">
            <a:alphaModFix/>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11000"/>
                    </a14:imgEffect>
                  </a14:imgLayer>
                </a14:imgProps>
              </a:ext>
              <a:ext uri="{28A0092B-C50C-407E-A947-70E740481C1C}">
                <a14:useLocalDpi xmlns:a14="http://schemas.microsoft.com/office/drawing/2010/main" val="0"/>
              </a:ext>
            </a:extLst>
          </a:blip>
          <a:srcRect t="5565" r="9715" b="4126"/>
          <a:stretch/>
        </p:blipFill>
        <p:spPr>
          <a:xfrm>
            <a:off x="3049" y="0"/>
            <a:ext cx="12188951" cy="6858000"/>
          </a:xfrm>
          <a:prstGeom prst="rect">
            <a:avLst/>
          </a:prstGeom>
        </p:spPr>
      </p:pic>
      <p:sp>
        <p:nvSpPr>
          <p:cNvPr id="6" name="TextBox 5">
            <a:extLst>
              <a:ext uri="{FF2B5EF4-FFF2-40B4-BE49-F238E27FC236}">
                <a16:creationId xmlns:a16="http://schemas.microsoft.com/office/drawing/2014/main" id="{446B04DA-EDCA-43EE-BB5A-3DADD1D08C8B}"/>
              </a:ext>
            </a:extLst>
          </p:cNvPr>
          <p:cNvSpPr txBox="1"/>
          <p:nvPr/>
        </p:nvSpPr>
        <p:spPr>
          <a:xfrm>
            <a:off x="374467" y="985990"/>
            <a:ext cx="11408229" cy="5278368"/>
          </a:xfrm>
          <a:prstGeom prst="rect">
            <a:avLst/>
          </a:prstGeom>
          <a:noFill/>
        </p:spPr>
        <p:txBody>
          <a:bodyPr wrap="square" rtlCol="0">
            <a:spAutoFit/>
          </a:bodyPr>
          <a:lstStyle/>
          <a:p>
            <a:pPr algn="ctr">
              <a:spcAft>
                <a:spcPts val="600"/>
              </a:spcAft>
            </a:pPr>
            <a:r>
              <a:rPr lang="en-AU" sz="3600" dirty="0">
                <a:latin typeface="Insignia LT Std" panose="020B0704020203020404" pitchFamily="34" charset="0"/>
              </a:rPr>
              <a:t>Then the Lord said to Moses, “Now put your hand inside your cloak.” So Moses put his hand inside his cloak, and when he took it out again, his hand was white as snow with a severe skin disease. “Now put your hand back into your cloak,” the Lord said. So Moses put his hand back in, and when he took it out again, it was as healthy as the rest of his body. </a:t>
            </a:r>
          </a:p>
          <a:p>
            <a:pPr algn="ctr"/>
            <a:r>
              <a:rPr lang="en-US" sz="7200" spc="100" dirty="0">
                <a:latin typeface="Have Heart Two" pitchFamily="2" charset="0"/>
              </a:rPr>
              <a:t>Exodus 4</a:t>
            </a:r>
            <a:r>
              <a:rPr lang="en-US" sz="8000" spc="100" dirty="0">
                <a:latin typeface="Badass Moon" pitchFamily="2" charset="0"/>
              </a:rPr>
              <a:t>:</a:t>
            </a:r>
            <a:r>
              <a:rPr lang="en-US" sz="7200" spc="100" dirty="0">
                <a:latin typeface="Have Heart Two" pitchFamily="2" charset="0"/>
              </a:rPr>
              <a:t>1</a:t>
            </a:r>
            <a:r>
              <a:rPr lang="en-US" sz="8000" spc="100" dirty="0">
                <a:latin typeface="Badass Moon" pitchFamily="2" charset="0"/>
              </a:rPr>
              <a:t>-</a:t>
            </a:r>
            <a:r>
              <a:rPr lang="en-US" sz="7200" spc="100" dirty="0">
                <a:latin typeface="Have Heart Two" pitchFamily="2" charset="0"/>
              </a:rPr>
              <a:t>17</a:t>
            </a:r>
            <a:endParaRPr lang="en-AU" sz="6600" spc="100" dirty="0">
              <a:latin typeface="Have Heart Two" pitchFamily="2" charset="0"/>
            </a:endParaRPr>
          </a:p>
        </p:txBody>
      </p:sp>
      <p:cxnSp>
        <p:nvCxnSpPr>
          <p:cNvPr id="8" name="Straight Connector 7">
            <a:extLst>
              <a:ext uri="{FF2B5EF4-FFF2-40B4-BE49-F238E27FC236}">
                <a16:creationId xmlns:a16="http://schemas.microsoft.com/office/drawing/2014/main" id="{39C5BB57-288B-44FA-92B8-405B9B829531}"/>
              </a:ext>
            </a:extLst>
          </p:cNvPr>
          <p:cNvCxnSpPr>
            <a:cxnSpLocks/>
          </p:cNvCxnSpPr>
          <p:nvPr/>
        </p:nvCxnSpPr>
        <p:spPr>
          <a:xfrm>
            <a:off x="3940218" y="5193575"/>
            <a:ext cx="4276725" cy="0"/>
          </a:xfrm>
          <a:prstGeom prst="line">
            <a:avLst/>
          </a:prstGeom>
          <a:ln w="38100">
            <a:solidFill>
              <a:schemeClr val="tx1"/>
            </a:solidFill>
          </a:ln>
          <a:effectLst>
            <a:outerShdw blurRad="50800" dist="38100" dir="2700000" algn="tl" rotWithShape="0">
              <a:srgbClr val="C25C18"/>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1084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F6A9AA4F-7546-4697-8B73-DBB930A5954A}"/>
              </a:ext>
            </a:extLst>
          </p:cNvPr>
          <p:cNvPicPr>
            <a:picLocks noGrp="1" noChangeAspect="1"/>
          </p:cNvPicPr>
          <p:nvPr>
            <p:ph idx="1"/>
          </p:nvPr>
        </p:nvPicPr>
        <p:blipFill rotWithShape="1">
          <a:blip r:embed="rId2">
            <a:alphaModFix/>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11000"/>
                    </a14:imgEffect>
                  </a14:imgLayer>
                </a14:imgProps>
              </a:ext>
              <a:ext uri="{28A0092B-C50C-407E-A947-70E740481C1C}">
                <a14:useLocalDpi xmlns:a14="http://schemas.microsoft.com/office/drawing/2010/main" val="0"/>
              </a:ext>
            </a:extLst>
          </a:blip>
          <a:srcRect t="5565" r="9715" b="4126"/>
          <a:stretch/>
        </p:blipFill>
        <p:spPr>
          <a:xfrm>
            <a:off x="3049" y="0"/>
            <a:ext cx="12188951" cy="6858000"/>
          </a:xfrm>
          <a:prstGeom prst="rect">
            <a:avLst/>
          </a:prstGeom>
        </p:spPr>
      </p:pic>
      <p:sp>
        <p:nvSpPr>
          <p:cNvPr id="6" name="TextBox 5">
            <a:extLst>
              <a:ext uri="{FF2B5EF4-FFF2-40B4-BE49-F238E27FC236}">
                <a16:creationId xmlns:a16="http://schemas.microsoft.com/office/drawing/2014/main" id="{446B04DA-EDCA-43EE-BB5A-3DADD1D08C8B}"/>
              </a:ext>
            </a:extLst>
          </p:cNvPr>
          <p:cNvSpPr txBox="1"/>
          <p:nvPr/>
        </p:nvSpPr>
        <p:spPr>
          <a:xfrm>
            <a:off x="357049" y="942448"/>
            <a:ext cx="11408229" cy="5278368"/>
          </a:xfrm>
          <a:prstGeom prst="rect">
            <a:avLst/>
          </a:prstGeom>
          <a:noFill/>
        </p:spPr>
        <p:txBody>
          <a:bodyPr wrap="square" rtlCol="0">
            <a:spAutoFit/>
          </a:bodyPr>
          <a:lstStyle/>
          <a:p>
            <a:pPr algn="ctr">
              <a:spcAft>
                <a:spcPts val="600"/>
              </a:spcAft>
            </a:pPr>
            <a:r>
              <a:rPr lang="en-AU" sz="3600" dirty="0">
                <a:latin typeface="Insignia LT Std" panose="020B0704020203020404" pitchFamily="34" charset="0"/>
              </a:rPr>
              <a:t>The Lord said to Moses, “If they do not believe you and are not convinced by the first miraculous sign, they will be convinced by the second sign. And if they don’t believe you or listen to you even after these two signs, then take some water from the Nile River and pour it out on the dry ground. When you do, the water from the Nile will turn to blood on the ground.” </a:t>
            </a:r>
          </a:p>
          <a:p>
            <a:pPr algn="ctr"/>
            <a:r>
              <a:rPr lang="en-US" sz="7200" spc="100" dirty="0">
                <a:latin typeface="Have Heart Two" pitchFamily="2" charset="0"/>
              </a:rPr>
              <a:t>Exodus 4</a:t>
            </a:r>
            <a:r>
              <a:rPr lang="en-US" sz="8000" spc="100" dirty="0">
                <a:latin typeface="Badass Moon" pitchFamily="2" charset="0"/>
              </a:rPr>
              <a:t>:</a:t>
            </a:r>
            <a:r>
              <a:rPr lang="en-US" sz="7200" spc="100" dirty="0">
                <a:latin typeface="Have Heart Two" pitchFamily="2" charset="0"/>
              </a:rPr>
              <a:t>1</a:t>
            </a:r>
            <a:r>
              <a:rPr lang="en-US" sz="8000" spc="100" dirty="0">
                <a:latin typeface="Badass Moon" pitchFamily="2" charset="0"/>
              </a:rPr>
              <a:t>-</a:t>
            </a:r>
            <a:r>
              <a:rPr lang="en-US" sz="7200" spc="100" dirty="0">
                <a:latin typeface="Have Heart Two" pitchFamily="2" charset="0"/>
              </a:rPr>
              <a:t>17</a:t>
            </a:r>
            <a:endParaRPr lang="en-AU" sz="6600" spc="100" dirty="0">
              <a:latin typeface="Have Heart Two" pitchFamily="2" charset="0"/>
            </a:endParaRPr>
          </a:p>
        </p:txBody>
      </p:sp>
      <p:cxnSp>
        <p:nvCxnSpPr>
          <p:cNvPr id="8" name="Straight Connector 7">
            <a:extLst>
              <a:ext uri="{FF2B5EF4-FFF2-40B4-BE49-F238E27FC236}">
                <a16:creationId xmlns:a16="http://schemas.microsoft.com/office/drawing/2014/main" id="{39C5BB57-288B-44FA-92B8-405B9B829531}"/>
              </a:ext>
            </a:extLst>
          </p:cNvPr>
          <p:cNvCxnSpPr>
            <a:cxnSpLocks/>
          </p:cNvCxnSpPr>
          <p:nvPr/>
        </p:nvCxnSpPr>
        <p:spPr>
          <a:xfrm>
            <a:off x="3922800" y="5202283"/>
            <a:ext cx="4276725" cy="0"/>
          </a:xfrm>
          <a:prstGeom prst="line">
            <a:avLst/>
          </a:prstGeom>
          <a:ln w="38100">
            <a:solidFill>
              <a:schemeClr val="tx1"/>
            </a:solidFill>
          </a:ln>
          <a:effectLst>
            <a:outerShdw blurRad="50800" dist="38100" dir="2700000" algn="tl" rotWithShape="0">
              <a:srgbClr val="C25C18"/>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9173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F6A9AA4F-7546-4697-8B73-DBB930A5954A}"/>
              </a:ext>
            </a:extLst>
          </p:cNvPr>
          <p:cNvPicPr>
            <a:picLocks noGrp="1" noChangeAspect="1"/>
          </p:cNvPicPr>
          <p:nvPr>
            <p:ph idx="1"/>
          </p:nvPr>
        </p:nvPicPr>
        <p:blipFill rotWithShape="1">
          <a:blip r:embed="rId2">
            <a:alphaModFix/>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11000"/>
                    </a14:imgEffect>
                  </a14:imgLayer>
                </a14:imgProps>
              </a:ext>
              <a:ext uri="{28A0092B-C50C-407E-A947-70E740481C1C}">
                <a14:useLocalDpi xmlns:a14="http://schemas.microsoft.com/office/drawing/2010/main" val="0"/>
              </a:ext>
            </a:extLst>
          </a:blip>
          <a:srcRect t="5565" r="9715" b="4126"/>
          <a:stretch/>
        </p:blipFill>
        <p:spPr>
          <a:xfrm>
            <a:off x="3049" y="0"/>
            <a:ext cx="12188951" cy="6858000"/>
          </a:xfrm>
          <a:prstGeom prst="rect">
            <a:avLst/>
          </a:prstGeom>
        </p:spPr>
      </p:pic>
      <p:sp>
        <p:nvSpPr>
          <p:cNvPr id="6" name="TextBox 5">
            <a:extLst>
              <a:ext uri="{FF2B5EF4-FFF2-40B4-BE49-F238E27FC236}">
                <a16:creationId xmlns:a16="http://schemas.microsoft.com/office/drawing/2014/main" id="{446B04DA-EDCA-43EE-BB5A-3DADD1D08C8B}"/>
              </a:ext>
            </a:extLst>
          </p:cNvPr>
          <p:cNvSpPr txBox="1"/>
          <p:nvPr/>
        </p:nvSpPr>
        <p:spPr>
          <a:xfrm>
            <a:off x="391885" y="759568"/>
            <a:ext cx="11408229" cy="5832366"/>
          </a:xfrm>
          <a:prstGeom prst="rect">
            <a:avLst/>
          </a:prstGeom>
          <a:noFill/>
        </p:spPr>
        <p:txBody>
          <a:bodyPr wrap="square" rtlCol="0">
            <a:spAutoFit/>
          </a:bodyPr>
          <a:lstStyle/>
          <a:p>
            <a:pPr algn="ctr">
              <a:spcAft>
                <a:spcPts val="600"/>
              </a:spcAft>
            </a:pPr>
            <a:r>
              <a:rPr lang="en-AU" sz="3600" dirty="0">
                <a:latin typeface="Insignia LT Std" panose="020B0704020203020404" pitchFamily="34" charset="0"/>
              </a:rPr>
              <a:t>But Moses pleaded with the Lord, “O Lord, I’m not very good with words. I never have been, and I’m not now, even though you have spoken to me. I get tongue-tied, and my words get tangled.”</a:t>
            </a:r>
          </a:p>
          <a:p>
            <a:pPr algn="ctr"/>
            <a:r>
              <a:rPr lang="en-AU" sz="3600" dirty="0">
                <a:latin typeface="Insignia LT Std" panose="020B0704020203020404" pitchFamily="34" charset="0"/>
              </a:rPr>
              <a:t>Then the Lord asked Moses, “Who makes a person’s mouth? Who decides whether people speak or do not speak, hear or do not hear, see or do not see? Is it not I, the Lord? </a:t>
            </a:r>
          </a:p>
          <a:p>
            <a:pPr algn="ctr"/>
            <a:r>
              <a:rPr lang="en-US" sz="7200" spc="100" dirty="0">
                <a:latin typeface="Have Heart Two" pitchFamily="2" charset="0"/>
              </a:rPr>
              <a:t>Exodus 4</a:t>
            </a:r>
            <a:r>
              <a:rPr lang="en-US" sz="8000" spc="100" dirty="0">
                <a:latin typeface="Badass Moon" pitchFamily="2" charset="0"/>
              </a:rPr>
              <a:t>:</a:t>
            </a:r>
            <a:r>
              <a:rPr lang="en-US" sz="7200" spc="100" dirty="0">
                <a:latin typeface="Have Heart Two" pitchFamily="2" charset="0"/>
              </a:rPr>
              <a:t>1</a:t>
            </a:r>
            <a:r>
              <a:rPr lang="en-US" sz="8000" spc="100" dirty="0">
                <a:latin typeface="Badass Moon" pitchFamily="2" charset="0"/>
              </a:rPr>
              <a:t>-</a:t>
            </a:r>
            <a:r>
              <a:rPr lang="en-US" sz="7200" spc="100" dirty="0">
                <a:latin typeface="Have Heart Two" pitchFamily="2" charset="0"/>
              </a:rPr>
              <a:t>17</a:t>
            </a:r>
            <a:endParaRPr lang="en-AU" sz="6600" spc="100" dirty="0">
              <a:latin typeface="Have Heart Two" pitchFamily="2" charset="0"/>
            </a:endParaRPr>
          </a:p>
        </p:txBody>
      </p:sp>
      <p:cxnSp>
        <p:nvCxnSpPr>
          <p:cNvPr id="8" name="Straight Connector 7">
            <a:extLst>
              <a:ext uri="{FF2B5EF4-FFF2-40B4-BE49-F238E27FC236}">
                <a16:creationId xmlns:a16="http://schemas.microsoft.com/office/drawing/2014/main" id="{39C5BB57-288B-44FA-92B8-405B9B829531}"/>
              </a:ext>
            </a:extLst>
          </p:cNvPr>
          <p:cNvCxnSpPr>
            <a:cxnSpLocks/>
          </p:cNvCxnSpPr>
          <p:nvPr/>
        </p:nvCxnSpPr>
        <p:spPr>
          <a:xfrm>
            <a:off x="3766047" y="5602877"/>
            <a:ext cx="4276725" cy="0"/>
          </a:xfrm>
          <a:prstGeom prst="line">
            <a:avLst/>
          </a:prstGeom>
          <a:ln w="38100">
            <a:solidFill>
              <a:schemeClr val="tx1"/>
            </a:solidFill>
          </a:ln>
          <a:effectLst>
            <a:outerShdw blurRad="50800" dist="38100" dir="2700000" algn="tl" rotWithShape="0">
              <a:srgbClr val="C25C18"/>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0467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F6A9AA4F-7546-4697-8B73-DBB930A5954A}"/>
              </a:ext>
            </a:extLst>
          </p:cNvPr>
          <p:cNvPicPr>
            <a:picLocks noGrp="1" noChangeAspect="1"/>
          </p:cNvPicPr>
          <p:nvPr>
            <p:ph idx="1"/>
          </p:nvPr>
        </p:nvPicPr>
        <p:blipFill rotWithShape="1">
          <a:blip r:embed="rId2">
            <a:alphaModFix/>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11000"/>
                    </a14:imgEffect>
                  </a14:imgLayer>
                </a14:imgProps>
              </a:ext>
              <a:ext uri="{28A0092B-C50C-407E-A947-70E740481C1C}">
                <a14:useLocalDpi xmlns:a14="http://schemas.microsoft.com/office/drawing/2010/main" val="0"/>
              </a:ext>
            </a:extLst>
          </a:blip>
          <a:srcRect t="5565" r="9715" b="4126"/>
          <a:stretch/>
        </p:blipFill>
        <p:spPr>
          <a:xfrm>
            <a:off x="3049" y="0"/>
            <a:ext cx="12188951" cy="6858000"/>
          </a:xfrm>
          <a:prstGeom prst="rect">
            <a:avLst/>
          </a:prstGeom>
        </p:spPr>
      </p:pic>
      <p:sp>
        <p:nvSpPr>
          <p:cNvPr id="6" name="TextBox 5">
            <a:extLst>
              <a:ext uri="{FF2B5EF4-FFF2-40B4-BE49-F238E27FC236}">
                <a16:creationId xmlns:a16="http://schemas.microsoft.com/office/drawing/2014/main" id="{446B04DA-EDCA-43EE-BB5A-3DADD1D08C8B}"/>
              </a:ext>
            </a:extLst>
          </p:cNvPr>
          <p:cNvSpPr txBox="1"/>
          <p:nvPr/>
        </p:nvSpPr>
        <p:spPr>
          <a:xfrm>
            <a:off x="391885" y="681191"/>
            <a:ext cx="11408229" cy="5909310"/>
          </a:xfrm>
          <a:prstGeom prst="rect">
            <a:avLst/>
          </a:prstGeom>
          <a:noFill/>
        </p:spPr>
        <p:txBody>
          <a:bodyPr wrap="square" rtlCol="0">
            <a:spAutoFit/>
          </a:bodyPr>
          <a:lstStyle/>
          <a:p>
            <a:pPr algn="ctr">
              <a:spcAft>
                <a:spcPts val="600"/>
              </a:spcAft>
            </a:pPr>
            <a:r>
              <a:rPr lang="en-AU" sz="3600" dirty="0">
                <a:latin typeface="Insignia LT Std" panose="020B0704020203020404" pitchFamily="34" charset="0"/>
              </a:rPr>
              <a:t>Now go! I will be with you as you speak, and I will instruct you in what to say.” </a:t>
            </a:r>
          </a:p>
          <a:p>
            <a:pPr algn="ctr">
              <a:spcAft>
                <a:spcPts val="600"/>
              </a:spcAft>
            </a:pPr>
            <a:r>
              <a:rPr lang="en-AU" sz="3600" dirty="0">
                <a:latin typeface="Insignia LT Std" panose="020B0704020203020404" pitchFamily="34" charset="0"/>
              </a:rPr>
              <a:t>But Moses again pleaded, “Lord, please! Send anyone else.”</a:t>
            </a:r>
          </a:p>
          <a:p>
            <a:pPr algn="ctr"/>
            <a:r>
              <a:rPr lang="en-AU" sz="3600" dirty="0">
                <a:latin typeface="Insignia LT Std" panose="020B0704020203020404" pitchFamily="34" charset="0"/>
              </a:rPr>
              <a:t>Then the Lord became angry with Moses. “All right,” he said. “What about your brother, Aaron the Levite? I know he speaks well. And look! He is on his way to meet you now. He will be delighted to see you.</a:t>
            </a:r>
          </a:p>
          <a:p>
            <a:pPr algn="ctr"/>
            <a:r>
              <a:rPr lang="en-US" sz="7200" spc="100" dirty="0">
                <a:latin typeface="Have Heart Two" pitchFamily="2" charset="0"/>
              </a:rPr>
              <a:t>Exodus 4</a:t>
            </a:r>
            <a:r>
              <a:rPr lang="en-US" sz="8000" spc="100" dirty="0">
                <a:latin typeface="Badass Moon" pitchFamily="2" charset="0"/>
              </a:rPr>
              <a:t>:</a:t>
            </a:r>
            <a:r>
              <a:rPr lang="en-US" sz="7200" spc="100" dirty="0">
                <a:latin typeface="Have Heart Two" pitchFamily="2" charset="0"/>
              </a:rPr>
              <a:t>1</a:t>
            </a:r>
            <a:r>
              <a:rPr lang="en-US" sz="8000" spc="100" dirty="0">
                <a:latin typeface="Badass Moon" pitchFamily="2" charset="0"/>
              </a:rPr>
              <a:t>-</a:t>
            </a:r>
            <a:r>
              <a:rPr lang="en-US" sz="7200" spc="100" dirty="0">
                <a:latin typeface="Have Heart Two" pitchFamily="2" charset="0"/>
              </a:rPr>
              <a:t>17</a:t>
            </a:r>
            <a:endParaRPr lang="en-AU" sz="6600" spc="100" dirty="0">
              <a:latin typeface="Have Heart Two" pitchFamily="2" charset="0"/>
            </a:endParaRPr>
          </a:p>
        </p:txBody>
      </p:sp>
      <p:cxnSp>
        <p:nvCxnSpPr>
          <p:cNvPr id="8" name="Straight Connector 7">
            <a:extLst>
              <a:ext uri="{FF2B5EF4-FFF2-40B4-BE49-F238E27FC236}">
                <a16:creationId xmlns:a16="http://schemas.microsoft.com/office/drawing/2014/main" id="{39C5BB57-288B-44FA-92B8-405B9B829531}"/>
              </a:ext>
            </a:extLst>
          </p:cNvPr>
          <p:cNvCxnSpPr>
            <a:cxnSpLocks/>
          </p:cNvCxnSpPr>
          <p:nvPr/>
        </p:nvCxnSpPr>
        <p:spPr>
          <a:xfrm>
            <a:off x="3783464" y="5585459"/>
            <a:ext cx="4276725" cy="0"/>
          </a:xfrm>
          <a:prstGeom prst="line">
            <a:avLst/>
          </a:prstGeom>
          <a:ln w="38100">
            <a:solidFill>
              <a:schemeClr val="tx1"/>
            </a:solidFill>
          </a:ln>
          <a:effectLst>
            <a:outerShdw blurRad="50800" dist="38100" dir="2700000" algn="tl" rotWithShape="0">
              <a:srgbClr val="C25C18"/>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8125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F6A9AA4F-7546-4697-8B73-DBB930A5954A}"/>
              </a:ext>
            </a:extLst>
          </p:cNvPr>
          <p:cNvPicPr>
            <a:picLocks noGrp="1" noChangeAspect="1"/>
          </p:cNvPicPr>
          <p:nvPr>
            <p:ph idx="1"/>
          </p:nvPr>
        </p:nvPicPr>
        <p:blipFill rotWithShape="1">
          <a:blip r:embed="rId2">
            <a:alphaModFix/>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11000"/>
                    </a14:imgEffect>
                  </a14:imgLayer>
                </a14:imgProps>
              </a:ext>
              <a:ext uri="{28A0092B-C50C-407E-A947-70E740481C1C}">
                <a14:useLocalDpi xmlns:a14="http://schemas.microsoft.com/office/drawing/2010/main" val="0"/>
              </a:ext>
            </a:extLst>
          </a:blip>
          <a:srcRect t="5565" r="9715" b="4126"/>
          <a:stretch/>
        </p:blipFill>
        <p:spPr>
          <a:xfrm>
            <a:off x="3049" y="0"/>
            <a:ext cx="12188951" cy="6858000"/>
          </a:xfrm>
          <a:prstGeom prst="rect">
            <a:avLst/>
          </a:prstGeom>
        </p:spPr>
      </p:pic>
      <p:sp>
        <p:nvSpPr>
          <p:cNvPr id="6" name="TextBox 5">
            <a:extLst>
              <a:ext uri="{FF2B5EF4-FFF2-40B4-BE49-F238E27FC236}">
                <a16:creationId xmlns:a16="http://schemas.microsoft.com/office/drawing/2014/main" id="{446B04DA-EDCA-43EE-BB5A-3DADD1D08C8B}"/>
              </a:ext>
            </a:extLst>
          </p:cNvPr>
          <p:cNvSpPr txBox="1"/>
          <p:nvPr/>
        </p:nvSpPr>
        <p:spPr>
          <a:xfrm>
            <a:off x="391885" y="1073077"/>
            <a:ext cx="11408229" cy="5278368"/>
          </a:xfrm>
          <a:prstGeom prst="rect">
            <a:avLst/>
          </a:prstGeom>
          <a:noFill/>
        </p:spPr>
        <p:txBody>
          <a:bodyPr wrap="square" rtlCol="0">
            <a:spAutoFit/>
          </a:bodyPr>
          <a:lstStyle/>
          <a:p>
            <a:pPr algn="ctr">
              <a:spcAft>
                <a:spcPts val="600"/>
              </a:spcAft>
            </a:pPr>
            <a:r>
              <a:rPr lang="en-AU" sz="3600" dirty="0">
                <a:latin typeface="Insignia LT Std" panose="020B0704020203020404" pitchFamily="34" charset="0"/>
              </a:rPr>
              <a:t>Talk to him, and put the words in his mouth. I will be with both of you as you speak, and I will instruct you both in what to do. Aaron will be your spokesman to the people. He will be your mouthpiece, and you will stand in the place of God for him, telling him what to say. And take your shepherd’s staff with you, and use it to perform the miraculous signs I have shown you.” </a:t>
            </a:r>
          </a:p>
          <a:p>
            <a:pPr algn="ctr"/>
            <a:r>
              <a:rPr lang="en-US" sz="7200" spc="100" dirty="0">
                <a:latin typeface="Have Heart Two" pitchFamily="2" charset="0"/>
              </a:rPr>
              <a:t>Exodus 4</a:t>
            </a:r>
            <a:r>
              <a:rPr lang="en-US" sz="8000" spc="100" dirty="0">
                <a:latin typeface="Badass Moon" pitchFamily="2" charset="0"/>
              </a:rPr>
              <a:t>:</a:t>
            </a:r>
            <a:r>
              <a:rPr lang="en-US" sz="7200" spc="100" dirty="0">
                <a:latin typeface="Have Heart Two" pitchFamily="2" charset="0"/>
              </a:rPr>
              <a:t>1</a:t>
            </a:r>
            <a:r>
              <a:rPr lang="en-US" sz="8000" spc="100" dirty="0">
                <a:latin typeface="Badass Moon" pitchFamily="2" charset="0"/>
              </a:rPr>
              <a:t>-</a:t>
            </a:r>
            <a:r>
              <a:rPr lang="en-US" sz="7200" spc="100" dirty="0">
                <a:latin typeface="Have Heart Two" pitchFamily="2" charset="0"/>
              </a:rPr>
              <a:t>17</a:t>
            </a:r>
            <a:endParaRPr lang="en-AU" sz="6600" spc="100" dirty="0">
              <a:latin typeface="Have Heart Two" pitchFamily="2" charset="0"/>
            </a:endParaRPr>
          </a:p>
        </p:txBody>
      </p:sp>
      <p:cxnSp>
        <p:nvCxnSpPr>
          <p:cNvPr id="8" name="Straight Connector 7">
            <a:extLst>
              <a:ext uri="{FF2B5EF4-FFF2-40B4-BE49-F238E27FC236}">
                <a16:creationId xmlns:a16="http://schemas.microsoft.com/office/drawing/2014/main" id="{39C5BB57-288B-44FA-92B8-405B9B829531}"/>
              </a:ext>
            </a:extLst>
          </p:cNvPr>
          <p:cNvCxnSpPr>
            <a:cxnSpLocks/>
          </p:cNvCxnSpPr>
          <p:nvPr/>
        </p:nvCxnSpPr>
        <p:spPr>
          <a:xfrm>
            <a:off x="3774755" y="5324202"/>
            <a:ext cx="4276725" cy="0"/>
          </a:xfrm>
          <a:prstGeom prst="line">
            <a:avLst/>
          </a:prstGeom>
          <a:ln w="38100">
            <a:solidFill>
              <a:schemeClr val="tx1"/>
            </a:solidFill>
          </a:ln>
          <a:effectLst>
            <a:outerShdw blurRad="50800" dist="38100" dir="2700000" algn="tl" rotWithShape="0">
              <a:srgbClr val="C25C18"/>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4136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945</TotalTime>
  <Words>1088</Words>
  <Application>Microsoft Office PowerPoint</Application>
  <PresentationFormat>Widescreen</PresentationFormat>
  <Paragraphs>39</Paragraphs>
  <Slides>17</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Aharoni</vt:lpstr>
      <vt:lpstr>Arial</vt:lpstr>
      <vt:lpstr>Badass Moon</vt:lpstr>
      <vt:lpstr>Calibri</vt:lpstr>
      <vt:lpstr>Calibri Light</vt:lpstr>
      <vt:lpstr>Courgette</vt:lpstr>
      <vt:lpstr>DesertDogHmk</vt:lpstr>
      <vt:lpstr>Have Heart Two</vt:lpstr>
      <vt:lpstr>Insignia LT Std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Caleb Stott</dc:creator>
  <cp:lastModifiedBy>Caleb Stott</cp:lastModifiedBy>
  <cp:revision>4</cp:revision>
  <dcterms:created xsi:type="dcterms:W3CDTF">2021-10-30T09:24:05Z</dcterms:created>
  <dcterms:modified xsi:type="dcterms:W3CDTF">2021-11-27T23:07:12Z</dcterms:modified>
</cp:coreProperties>
</file>