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5C18"/>
    <a:srgbClr val="FAF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4F229-2D29-444D-BFDD-544218418B60}" v="136" dt="2021-10-30T13:06:59.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eb Stott" userId="d0834688-495e-4736-828f-bcbfb99947ef" providerId="ADAL" clId="{55F4F229-2D29-444D-BFDD-544218418B60}"/>
    <pc:docChg chg="undo custSel addSld modSld">
      <pc:chgData name="Caleb Stott" userId="d0834688-495e-4736-828f-bcbfb99947ef" providerId="ADAL" clId="{55F4F229-2D29-444D-BFDD-544218418B60}" dt="2021-11-03T05:29:02.919" v="167" actId="14100"/>
      <pc:docMkLst>
        <pc:docMk/>
      </pc:docMkLst>
      <pc:sldChg chg="modSp mod">
        <pc:chgData name="Caleb Stott" userId="d0834688-495e-4736-828f-bcbfb99947ef" providerId="ADAL" clId="{55F4F229-2D29-444D-BFDD-544218418B60}" dt="2021-11-03T05:29:02.919" v="167" actId="14100"/>
        <pc:sldMkLst>
          <pc:docMk/>
          <pc:sldMk cId="1212634026" sldId="256"/>
        </pc:sldMkLst>
        <pc:picChg chg="mod">
          <ac:chgData name="Caleb Stott" userId="d0834688-495e-4736-828f-bcbfb99947ef" providerId="ADAL" clId="{55F4F229-2D29-444D-BFDD-544218418B60}" dt="2021-11-03T05:29:02.919" v="167" actId="14100"/>
          <ac:picMkLst>
            <pc:docMk/>
            <pc:sldMk cId="1212634026" sldId="256"/>
            <ac:picMk id="5" creationId="{F118845E-71AC-409C-AAB9-9EFB2E0BB2D6}"/>
          </ac:picMkLst>
        </pc:picChg>
      </pc:sldChg>
      <pc:sldChg chg="addSp delSp modSp mod">
        <pc:chgData name="Caleb Stott" userId="d0834688-495e-4736-828f-bcbfb99947ef" providerId="ADAL" clId="{55F4F229-2D29-444D-BFDD-544218418B60}" dt="2021-10-30T13:06:59.373" v="163" actId="1076"/>
        <pc:sldMkLst>
          <pc:docMk/>
          <pc:sldMk cId="2767960927" sldId="257"/>
        </pc:sldMkLst>
        <pc:spChg chg="del">
          <ac:chgData name="Caleb Stott" userId="d0834688-495e-4736-828f-bcbfb99947ef" providerId="ADAL" clId="{55F4F229-2D29-444D-BFDD-544218418B60}" dt="2021-10-30T12:58:45.443" v="1" actId="478"/>
          <ac:spMkLst>
            <pc:docMk/>
            <pc:sldMk cId="2767960927" sldId="257"/>
            <ac:spMk id="6" creationId="{446B04DA-EDCA-43EE-BB5A-3DADD1D08C8B}"/>
          </ac:spMkLst>
        </pc:spChg>
        <pc:spChg chg="add del mod">
          <ac:chgData name="Caleb Stott" userId="d0834688-495e-4736-828f-bcbfb99947ef" providerId="ADAL" clId="{55F4F229-2D29-444D-BFDD-544218418B60}" dt="2021-10-30T13:00:44.749" v="133" actId="33987"/>
          <ac:spMkLst>
            <pc:docMk/>
            <pc:sldMk cId="2767960927" sldId="257"/>
            <ac:spMk id="7" creationId="{884AEDF4-CC51-4BA8-A236-8AF1BB184DE8}"/>
          </ac:spMkLst>
        </pc:spChg>
        <pc:spChg chg="add mod">
          <ac:chgData name="Caleb Stott" userId="d0834688-495e-4736-828f-bcbfb99947ef" providerId="ADAL" clId="{55F4F229-2D29-444D-BFDD-544218418B60}" dt="2021-10-30T13:06:56.398" v="162" actId="1076"/>
          <ac:spMkLst>
            <pc:docMk/>
            <pc:sldMk cId="2767960927" sldId="257"/>
            <ac:spMk id="9" creationId="{761910AC-F461-4100-A6DE-9F75DB3B7145}"/>
          </ac:spMkLst>
        </pc:spChg>
        <pc:picChg chg="add del mod">
          <ac:chgData name="Caleb Stott" userId="d0834688-495e-4736-828f-bcbfb99947ef" providerId="ADAL" clId="{55F4F229-2D29-444D-BFDD-544218418B60}" dt="2021-10-30T13:00:09.975" v="129" actId="478"/>
          <ac:picMkLst>
            <pc:docMk/>
            <pc:sldMk cId="2767960927" sldId="257"/>
            <ac:picMk id="1026" creationId="{BA80AF42-3D7E-43DA-95D9-413A3A3BFA06}"/>
          </ac:picMkLst>
        </pc:picChg>
        <pc:picChg chg="add mod">
          <ac:chgData name="Caleb Stott" userId="d0834688-495e-4736-828f-bcbfb99947ef" providerId="ADAL" clId="{55F4F229-2D29-444D-BFDD-544218418B60}" dt="2021-10-30T13:06:59.373" v="163" actId="1076"/>
          <ac:picMkLst>
            <pc:docMk/>
            <pc:sldMk cId="2767960927" sldId="257"/>
            <ac:picMk id="1028" creationId="{4BDEB39D-EBE1-4305-ADF6-695F77DD596A}"/>
          </ac:picMkLst>
        </pc:picChg>
        <pc:cxnChg chg="del">
          <ac:chgData name="Caleb Stott" userId="d0834688-495e-4736-828f-bcbfb99947ef" providerId="ADAL" clId="{55F4F229-2D29-444D-BFDD-544218418B60}" dt="2021-10-30T12:58:47.245" v="2" actId="478"/>
          <ac:cxnSpMkLst>
            <pc:docMk/>
            <pc:sldMk cId="2767960927" sldId="257"/>
            <ac:cxnSpMk id="8" creationId="{39C5BB57-288B-44FA-92B8-405B9B829531}"/>
          </ac:cxnSpMkLst>
        </pc:cxnChg>
      </pc:sldChg>
      <pc:sldChg chg="add">
        <pc:chgData name="Caleb Stott" userId="d0834688-495e-4736-828f-bcbfb99947ef" providerId="ADAL" clId="{55F4F229-2D29-444D-BFDD-544218418B60}" dt="2021-10-30T12:58:36.440" v="0" actId="2890"/>
        <pc:sldMkLst>
          <pc:docMk/>
          <pc:sldMk cId="1588872745" sldId="26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6DA1-CD52-4275-B2B4-8DE5AE94B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2CE67F6-850B-4F73-9EE1-C09B717755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735BA6-9BF8-482B-B5EE-36142D456B80}"/>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5" name="Footer Placeholder 4">
            <a:extLst>
              <a:ext uri="{FF2B5EF4-FFF2-40B4-BE49-F238E27FC236}">
                <a16:creationId xmlns:a16="http://schemas.microsoft.com/office/drawing/2014/main" id="{F5009CC5-C948-4BE0-93AF-8BAFB4598ED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627361-CEE9-4B56-8891-1471E44857E5}"/>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71652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D665-74EF-4DA3-8C83-9C207110FF6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1DC80E9-32ED-4717-A86C-669E387376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C138C0F-6328-4D4F-81EC-9D79D1C27FE6}"/>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5" name="Footer Placeholder 4">
            <a:extLst>
              <a:ext uri="{FF2B5EF4-FFF2-40B4-BE49-F238E27FC236}">
                <a16:creationId xmlns:a16="http://schemas.microsoft.com/office/drawing/2014/main" id="{169CB292-6D2A-4869-B2D6-F33D1BEDA3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7CC9CB2-821A-4B49-85D4-F91F8CF47ECF}"/>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66934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88125-4671-43C0-BFD6-B422FE6534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041F9F2-01D3-4B25-9FE2-BAD371CA25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2BFD69-6ADA-4CB5-864B-0E09A944D54B}"/>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5" name="Footer Placeholder 4">
            <a:extLst>
              <a:ext uri="{FF2B5EF4-FFF2-40B4-BE49-F238E27FC236}">
                <a16:creationId xmlns:a16="http://schemas.microsoft.com/office/drawing/2014/main" id="{99B0FAB7-AE76-45DB-AF0F-088A545B323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7A7D98-4FFC-4E83-9AF1-57756D246081}"/>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7147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6CCA-1206-4CB7-9B97-148B716C225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944A8A4-E9F6-4C2A-978C-A7ABD0FEF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21B3EE-B026-4396-82EE-D99A2572A2D9}"/>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5" name="Footer Placeholder 4">
            <a:extLst>
              <a:ext uri="{FF2B5EF4-FFF2-40B4-BE49-F238E27FC236}">
                <a16:creationId xmlns:a16="http://schemas.microsoft.com/office/drawing/2014/main" id="{140728D3-DFE6-430B-B26A-04B33339B3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AE1298D-7C09-4118-B8F4-80EBCE6BDCF4}"/>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42263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13AC-41E1-4008-A2E7-D9EF4B664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9820E58-DC0F-41DA-BEFA-77A979FF0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4A8D8-2E31-4580-AE2D-C1E6114FE075}"/>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5" name="Footer Placeholder 4">
            <a:extLst>
              <a:ext uri="{FF2B5EF4-FFF2-40B4-BE49-F238E27FC236}">
                <a16:creationId xmlns:a16="http://schemas.microsoft.com/office/drawing/2014/main" id="{80728BA0-637C-4EC6-9429-37BB2FA25F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ED9A1E-D900-41AB-B513-8DB715FB32AB}"/>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403829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68F3-D156-4140-AA37-1D60AF606E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F7E9789-F8A0-4B95-93FC-0BB761F04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5FDC5A-3710-408D-AF39-76CF16FBF5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894027F-52FA-4D3E-9358-0A8E12DB73E1}"/>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6" name="Footer Placeholder 5">
            <a:extLst>
              <a:ext uri="{FF2B5EF4-FFF2-40B4-BE49-F238E27FC236}">
                <a16:creationId xmlns:a16="http://schemas.microsoft.com/office/drawing/2014/main" id="{18F34804-9A3F-4289-9D99-FE326E1E24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0BFD89-6D5C-495B-8EC8-5D56177169AB}"/>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89173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5422-4B89-4531-AB24-14DB305AFAE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CE10601-A6F1-42D9-989F-5E9B1890F5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28CD2-2BE7-4AE1-A384-E1DE1AC63A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AAAE632-A578-4463-BAEE-BB0C49BD2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AEDC44-1C01-49B1-964C-1224CA747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45C8A82-4D56-4719-8975-2B30718B5513}"/>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8" name="Footer Placeholder 7">
            <a:extLst>
              <a:ext uri="{FF2B5EF4-FFF2-40B4-BE49-F238E27FC236}">
                <a16:creationId xmlns:a16="http://schemas.microsoft.com/office/drawing/2014/main" id="{4AFC702E-189E-4591-B70A-1DFC08FF74B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7EF2C6B-09B1-4260-B309-22457E2B0204}"/>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01174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3717-C32F-43B2-BC67-F7246400CFD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6E1BBD8-5F58-4154-9505-3D890B5EB6C3}"/>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4" name="Footer Placeholder 3">
            <a:extLst>
              <a:ext uri="{FF2B5EF4-FFF2-40B4-BE49-F238E27FC236}">
                <a16:creationId xmlns:a16="http://schemas.microsoft.com/office/drawing/2014/main" id="{C8E775CC-4750-42F0-9A12-94C12A09286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2B6C2D-FE4B-48B3-8432-7E2BEB765161}"/>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427961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1BF31-0FC0-4353-AB13-FF8A76791F3F}"/>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3" name="Footer Placeholder 2">
            <a:extLst>
              <a:ext uri="{FF2B5EF4-FFF2-40B4-BE49-F238E27FC236}">
                <a16:creationId xmlns:a16="http://schemas.microsoft.com/office/drawing/2014/main" id="{94C2C6AE-E011-4BE5-8A70-1D00E9378FC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4CE550C-66E2-4E20-BF7A-F0D75EBCD978}"/>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6642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799B-C5CA-4630-A135-BEFF50E1B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78A68D0-35CD-44B6-8291-413B28BB4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D3D56E1-85BE-45AF-A993-8DF9E3DC7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C2D5-2A2C-47DF-93AE-52E6A4D413E2}"/>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6" name="Footer Placeholder 5">
            <a:extLst>
              <a:ext uri="{FF2B5EF4-FFF2-40B4-BE49-F238E27FC236}">
                <a16:creationId xmlns:a16="http://schemas.microsoft.com/office/drawing/2014/main" id="{190F60F8-2A08-46A0-9536-B55E27281C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7992FF1-93A5-489A-9843-51914D18F8F2}"/>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32066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EE3A-A04D-4429-81D2-3E3FDE328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495E849-71C6-4A3B-B35B-1CC767390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1A1EDE9-83D6-4813-AE91-FE367624C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2D007-4B7B-42F7-B20A-A6A891CBD640}"/>
              </a:ext>
            </a:extLst>
          </p:cNvPr>
          <p:cNvSpPr>
            <a:spLocks noGrp="1"/>
          </p:cNvSpPr>
          <p:nvPr>
            <p:ph type="dt" sz="half" idx="10"/>
          </p:nvPr>
        </p:nvSpPr>
        <p:spPr/>
        <p:txBody>
          <a:bodyPr/>
          <a:lstStyle/>
          <a:p>
            <a:fld id="{15D7674C-911A-4BB2-91F7-3E7D1505B77D}" type="datetimeFigureOut">
              <a:rPr lang="en-AU" smtClean="0"/>
              <a:t>3/11/2021</a:t>
            </a:fld>
            <a:endParaRPr lang="en-AU"/>
          </a:p>
        </p:txBody>
      </p:sp>
      <p:sp>
        <p:nvSpPr>
          <p:cNvPr id="6" name="Footer Placeholder 5">
            <a:extLst>
              <a:ext uri="{FF2B5EF4-FFF2-40B4-BE49-F238E27FC236}">
                <a16:creationId xmlns:a16="http://schemas.microsoft.com/office/drawing/2014/main" id="{3797F5F1-7457-4255-9C3E-1F4D211A14C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9CE1B5-BDE5-4D5F-A0D8-A6D583445205}"/>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42050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78A55-C7DD-4810-A29A-6F2F95348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EAC4D7-0061-4FA0-848E-2FB9AFBA6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204CE0F-8BC9-4754-923B-B26631434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7674C-911A-4BB2-91F7-3E7D1505B77D}" type="datetimeFigureOut">
              <a:rPr lang="en-AU" smtClean="0"/>
              <a:t>3/11/2021</a:t>
            </a:fld>
            <a:endParaRPr lang="en-AU"/>
          </a:p>
        </p:txBody>
      </p:sp>
      <p:sp>
        <p:nvSpPr>
          <p:cNvPr id="5" name="Footer Placeholder 4">
            <a:extLst>
              <a:ext uri="{FF2B5EF4-FFF2-40B4-BE49-F238E27FC236}">
                <a16:creationId xmlns:a16="http://schemas.microsoft.com/office/drawing/2014/main" id="{9840C691-83C6-4EFC-8225-B488D1B28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3EFFD4E-8ADB-4E77-B0F5-A6B5C06A4D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7F3ED-8DE7-4867-80DF-D06AD276C780}" type="slidenum">
              <a:rPr lang="en-AU" smtClean="0"/>
              <a:t>‹#›</a:t>
            </a:fld>
            <a:endParaRPr lang="en-AU"/>
          </a:p>
        </p:txBody>
      </p:sp>
    </p:spTree>
    <p:extLst>
      <p:ext uri="{BB962C8B-B14F-4D97-AF65-F5344CB8AC3E}">
        <p14:creationId xmlns:p14="http://schemas.microsoft.com/office/powerpoint/2010/main" val="190395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3929-B4C6-443A-8BEA-22022CDC371E}"/>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DF617F99-D528-443A-9282-81417560C965}"/>
              </a:ext>
            </a:extLst>
          </p:cNvPr>
          <p:cNvSpPr>
            <a:spLocks noGrp="1"/>
          </p:cNvSpPr>
          <p:nvPr>
            <p:ph type="subTitle" idx="1"/>
          </p:nvPr>
        </p:nvSpPr>
        <p:spPr/>
        <p:txBody>
          <a:bodyPr/>
          <a:lstStyle/>
          <a:p>
            <a:endParaRPr lang="en-AU"/>
          </a:p>
        </p:txBody>
      </p:sp>
      <p:pic>
        <p:nvPicPr>
          <p:cNvPr id="5" name="Picture 4" descr="A picture containing text, businesscard&#10;&#10;Description automatically generated">
            <a:extLst>
              <a:ext uri="{FF2B5EF4-FFF2-40B4-BE49-F238E27FC236}">
                <a16:creationId xmlns:a16="http://schemas.microsoft.com/office/drawing/2014/main" id="{F118845E-71AC-409C-AAB9-9EFB2E0BB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263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54181" y="397401"/>
            <a:ext cx="11483637" cy="6217087"/>
          </a:xfrm>
          <a:prstGeom prst="rect">
            <a:avLst/>
          </a:prstGeom>
          <a:noFill/>
        </p:spPr>
        <p:txBody>
          <a:bodyPr wrap="square" rtlCol="0">
            <a:spAutoFit/>
          </a:bodyPr>
          <a:lstStyle/>
          <a:p>
            <a:pPr algn="ctr">
              <a:spcAft>
                <a:spcPts val="1200"/>
              </a:spcAft>
            </a:pPr>
            <a:r>
              <a:rPr lang="en-AU" sz="3600" dirty="0">
                <a:latin typeface="Insignia LT Std" panose="020B0704020203020404" pitchFamily="34" charset="0"/>
              </a:rPr>
              <a:t>Then one of the seraphim flew to me with a burning coal he had taken from the altar with a pair of tongs. He touched my lips with it and said, “See, this coal has touched your lips. Now your guilt is removed, and your sins are forgiven.”</a:t>
            </a:r>
          </a:p>
          <a:p>
            <a:pPr algn="ctr">
              <a:spcAft>
                <a:spcPts val="1200"/>
              </a:spcAft>
            </a:pPr>
            <a:r>
              <a:rPr lang="en-AU" sz="3600" dirty="0">
                <a:latin typeface="Insignia LT Std" panose="020B0704020203020404" pitchFamily="34" charset="0"/>
              </a:rPr>
              <a:t>Then I heard the Lord asking, “Whom should I send as a messenger to this people? Who will go for us?”</a:t>
            </a:r>
          </a:p>
          <a:p>
            <a:pPr algn="ctr">
              <a:spcAft>
                <a:spcPts val="1200"/>
              </a:spcAft>
            </a:pPr>
            <a:r>
              <a:rPr lang="en-AU" sz="3600" dirty="0">
                <a:latin typeface="Insignia LT Std" panose="020B0704020203020404" pitchFamily="34" charset="0"/>
              </a:rPr>
              <a:t>I said, “Here I am. Send me.”</a:t>
            </a:r>
          </a:p>
          <a:p>
            <a:pPr algn="ctr"/>
            <a:r>
              <a:rPr lang="en-US" sz="7200" spc="100" dirty="0">
                <a:latin typeface="Have Heart Two" pitchFamily="2" charset="0"/>
              </a:rPr>
              <a:t>Isaiah 6</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8</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3427" y="5543550"/>
            <a:ext cx="428514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07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pic>
        <p:nvPicPr>
          <p:cNvPr id="1028" name="Picture 4">
            <a:extLst>
              <a:ext uri="{FF2B5EF4-FFF2-40B4-BE49-F238E27FC236}">
                <a16:creationId xmlns:a16="http://schemas.microsoft.com/office/drawing/2014/main" id="{4BDEB39D-EBE1-4305-ADF6-695F77DD5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84" y="1396435"/>
            <a:ext cx="11670632" cy="3695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61910AC-F461-4100-A6DE-9F75DB3B7145}"/>
              </a:ext>
            </a:extLst>
          </p:cNvPr>
          <p:cNvSpPr/>
          <p:nvPr/>
        </p:nvSpPr>
        <p:spPr>
          <a:xfrm>
            <a:off x="4190221" y="196285"/>
            <a:ext cx="3411511" cy="1003865"/>
          </a:xfrm>
          <a:prstGeom prst="rect">
            <a:avLst/>
          </a:prstGeom>
          <a:noFill/>
        </p:spPr>
        <p:txBody>
          <a:bodyPr wrap="none" lIns="91440" tIns="45720" rIns="91440" bIns="45720">
            <a:spAutoFit/>
          </a:bodyPr>
          <a:lstStyle/>
          <a:p>
            <a:pPr algn="ctr">
              <a:lnSpc>
                <a:spcPts val="6500"/>
              </a:lnSpc>
            </a:pPr>
            <a:r>
              <a:rPr lang="en-US" sz="9600" b="0" cap="none" spc="300" dirty="0">
                <a:ln w="0"/>
                <a:solidFill>
                  <a:schemeClr val="tx1"/>
                </a:solidFill>
                <a:effectLst>
                  <a:outerShdw blurRad="38100" dist="19050" dir="2700000" algn="tl" rotWithShape="0">
                    <a:schemeClr val="dk1">
                      <a:alpha val="40000"/>
                    </a:schemeClr>
                  </a:outerShdw>
                </a:effectLst>
                <a:latin typeface="Have Heart Two" pitchFamily="2" charset="0"/>
              </a:rPr>
              <a:t>RICHANDAMY</a:t>
            </a:r>
          </a:p>
        </p:txBody>
      </p:sp>
    </p:spTree>
    <p:extLst>
      <p:ext uri="{BB962C8B-B14F-4D97-AF65-F5344CB8AC3E}">
        <p14:creationId xmlns:p14="http://schemas.microsoft.com/office/powerpoint/2010/main" val="276796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65463" y="718642"/>
            <a:ext cx="11461072" cy="5420715"/>
          </a:xfrm>
          <a:prstGeom prst="rect">
            <a:avLst/>
          </a:prstGeom>
          <a:noFill/>
        </p:spPr>
        <p:txBody>
          <a:bodyPr wrap="square" rtlCol="0">
            <a:spAutoFit/>
          </a:bodyPr>
          <a:lstStyle/>
          <a:p>
            <a:pPr algn="ctr">
              <a:lnSpc>
                <a:spcPct val="114000"/>
              </a:lnSpc>
            </a:pPr>
            <a:r>
              <a:rPr lang="en-US" sz="3600" dirty="0">
                <a:effectLst/>
                <a:latin typeface="Insignia LT Std" panose="020B0704020203020404" pitchFamily="34" charset="0"/>
              </a:rPr>
              <a:t>So you must live as God’s obedient children. Don’t slip back into your old ways of living to satisfy your own desires. You didn’t know any better then.  But now you must be holy in everything you do, just as God who chose you is holy.  For the Scriptures say, “You must be holy because I am holy.”</a:t>
            </a:r>
            <a:endParaRPr lang="en-US" sz="6000" dirty="0">
              <a:effectLst/>
              <a:latin typeface="Insignia LT Std" panose="020B0704020203020404" pitchFamily="34" charset="0"/>
            </a:endParaRPr>
          </a:p>
          <a:p>
            <a:pPr algn="ctr">
              <a:spcBef>
                <a:spcPts val="2400"/>
              </a:spcBef>
            </a:pPr>
            <a:r>
              <a:rPr lang="en-US" sz="7200" spc="100" dirty="0">
                <a:latin typeface="Have Heart Two" pitchFamily="2" charset="0"/>
              </a:rPr>
              <a:t>1 Peter 1</a:t>
            </a:r>
            <a:r>
              <a:rPr lang="en-US" sz="8000" spc="100" dirty="0">
                <a:latin typeface="Badass Moon" pitchFamily="2" charset="0"/>
              </a:rPr>
              <a:t>:</a:t>
            </a:r>
            <a:r>
              <a:rPr lang="en-US" sz="7200" spc="100" dirty="0">
                <a:latin typeface="Have Heart Two" pitchFamily="2" charset="0"/>
              </a:rPr>
              <a:t>14</a:t>
            </a:r>
            <a:r>
              <a:rPr lang="en-US" sz="8000" spc="100" dirty="0">
                <a:latin typeface="Badass Moon" pitchFamily="2" charset="0"/>
              </a:rPr>
              <a:t>-</a:t>
            </a:r>
            <a:r>
              <a:rPr lang="en-US" sz="7200" spc="100" dirty="0">
                <a:latin typeface="Have Heart Two" pitchFamily="2" charset="0"/>
              </a:rPr>
              <a:t>16</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7637" y="5010150"/>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87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65464" y="1622351"/>
            <a:ext cx="11461072" cy="3613297"/>
          </a:xfrm>
          <a:prstGeom prst="rect">
            <a:avLst/>
          </a:prstGeom>
          <a:noFill/>
        </p:spPr>
        <p:txBody>
          <a:bodyPr wrap="square" rtlCol="0">
            <a:spAutoFit/>
          </a:bodyPr>
          <a:lstStyle/>
          <a:p>
            <a:pPr algn="ctr">
              <a:lnSpc>
                <a:spcPct val="114000"/>
              </a:lnSpc>
            </a:pPr>
            <a:r>
              <a:rPr lang="en-US" sz="4000" dirty="0">
                <a:latin typeface="Insignia LT Std" panose="020B0704020203020404" pitchFamily="34" charset="0"/>
                <a:cs typeface="Posterama" panose="020B0504020200020000" pitchFamily="34" charset="0"/>
              </a:rPr>
              <a:t>So God created human beings in his own image. In the image of God he created them;</a:t>
            </a:r>
            <a:br>
              <a:rPr lang="en-US" sz="4000" dirty="0">
                <a:latin typeface="Insignia LT Std" panose="020B0704020203020404" pitchFamily="34" charset="0"/>
                <a:cs typeface="Posterama" panose="020B0504020200020000" pitchFamily="34" charset="0"/>
              </a:rPr>
            </a:br>
            <a:r>
              <a:rPr lang="en-US" sz="4000" dirty="0">
                <a:latin typeface="Insignia LT Std" panose="020B0704020203020404" pitchFamily="34" charset="0"/>
                <a:cs typeface="Posterama" panose="020B0504020200020000" pitchFamily="34" charset="0"/>
              </a:rPr>
              <a:t>    male and female he created them.”</a:t>
            </a:r>
          </a:p>
          <a:p>
            <a:pPr algn="ctr">
              <a:spcBef>
                <a:spcPts val="2400"/>
              </a:spcBef>
            </a:pPr>
            <a:r>
              <a:rPr lang="en-US" sz="7200" spc="100" dirty="0">
                <a:latin typeface="Have Heart Two" pitchFamily="2" charset="0"/>
              </a:rPr>
              <a:t>Genesis 1</a:t>
            </a:r>
            <a:r>
              <a:rPr lang="en-US" sz="4800" spc="100" dirty="0">
                <a:latin typeface="DesertDogHmk" panose="00000400000000000000" pitchFamily="2" charset="0"/>
              </a:rPr>
              <a:t>:</a:t>
            </a:r>
            <a:r>
              <a:rPr lang="en-US" sz="7200" spc="100" dirty="0">
                <a:latin typeface="Have Heart Two" pitchFamily="2" charset="0"/>
              </a:rPr>
              <a:t>27</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57638" y="4162425"/>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80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65464" y="1622351"/>
            <a:ext cx="11461072" cy="3613297"/>
          </a:xfrm>
          <a:prstGeom prst="rect">
            <a:avLst/>
          </a:prstGeom>
          <a:noFill/>
        </p:spPr>
        <p:txBody>
          <a:bodyPr wrap="square" rtlCol="0">
            <a:spAutoFit/>
          </a:bodyPr>
          <a:lstStyle/>
          <a:p>
            <a:pPr algn="ctr">
              <a:lnSpc>
                <a:spcPct val="114000"/>
              </a:lnSpc>
            </a:pPr>
            <a:r>
              <a:rPr lang="en-AU" sz="4000" dirty="0">
                <a:latin typeface="Insignia LT Std" panose="020B0704020203020404" pitchFamily="34" charset="0"/>
                <a:cs typeface="Posterama" panose="020B0504020200020000" pitchFamily="34" charset="0"/>
              </a:rPr>
              <a:t>I am writing to all of you in Rome who are loved by God and are called to be his own holy people.</a:t>
            </a:r>
            <a:endParaRPr lang="en-US" sz="4000" dirty="0">
              <a:latin typeface="Insignia LT Std" panose="020B0704020203020404" pitchFamily="34" charset="0"/>
              <a:cs typeface="Posterama" panose="020B0504020200020000" pitchFamily="34" charset="0"/>
            </a:endParaRPr>
          </a:p>
          <a:p>
            <a:pPr algn="ctr">
              <a:spcBef>
                <a:spcPts val="2400"/>
              </a:spcBef>
            </a:pPr>
            <a:r>
              <a:rPr lang="en-US" sz="7200" spc="100" dirty="0">
                <a:latin typeface="Have Heart Two" pitchFamily="2" charset="0"/>
              </a:rPr>
              <a:t>Romans 1</a:t>
            </a:r>
            <a:r>
              <a:rPr lang="en-US" sz="4800" spc="100" dirty="0">
                <a:latin typeface="DesertDogHmk" panose="00000400000000000000" pitchFamily="2" charset="0"/>
              </a:rPr>
              <a:t>:</a:t>
            </a:r>
            <a:r>
              <a:rPr lang="en-US" sz="7200" spc="100" dirty="0">
                <a:latin typeface="Have Heart Two" pitchFamily="2" charset="0"/>
              </a:rPr>
              <a:t>7a</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57638" y="4162425"/>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3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65463" y="1443841"/>
            <a:ext cx="11461072" cy="3970318"/>
          </a:xfrm>
          <a:prstGeom prst="rect">
            <a:avLst/>
          </a:prstGeom>
          <a:noFill/>
        </p:spPr>
        <p:txBody>
          <a:bodyPr wrap="square" rtlCol="0">
            <a:spAutoFit/>
          </a:bodyPr>
          <a:lstStyle/>
          <a:p>
            <a:pPr marL="457200" algn="ctr"/>
            <a:r>
              <a:rPr lang="en-AU" sz="4000" dirty="0">
                <a:latin typeface="Insignia LT Std" panose="020B0704020203020404" pitchFamily="34" charset="0"/>
                <a:cs typeface="Posterama" panose="020B0504020200020000" pitchFamily="34" charset="0"/>
              </a:rPr>
              <a:t>This letter is from Paul, chosen by the will of God to be an apostle of Christ Jesus.</a:t>
            </a:r>
          </a:p>
          <a:p>
            <a:pPr algn="ctr"/>
            <a:r>
              <a:rPr lang="en-AU" sz="4000" dirty="0">
                <a:latin typeface="Insignia LT Std" panose="020B0704020203020404" pitchFamily="34" charset="0"/>
                <a:cs typeface="Posterama" panose="020B0504020200020000" pitchFamily="34" charset="0"/>
              </a:rPr>
              <a:t>I am writing to God’s holy people in Ephesus, who are faithful followers of Christ Jesus.</a:t>
            </a:r>
          </a:p>
          <a:p>
            <a:pPr algn="ctr">
              <a:spcBef>
                <a:spcPts val="2400"/>
              </a:spcBef>
            </a:pPr>
            <a:r>
              <a:rPr lang="en-US" sz="7200" spc="100" dirty="0">
                <a:latin typeface="Have Heart Two" pitchFamily="2" charset="0"/>
              </a:rPr>
              <a:t>Ephesians 1</a:t>
            </a:r>
            <a:r>
              <a:rPr lang="en-US" sz="4800" spc="100" dirty="0">
                <a:latin typeface="DesertDogHmk" panose="00000400000000000000" pitchFamily="2" charset="0"/>
              </a:rPr>
              <a:t>:</a:t>
            </a:r>
            <a:r>
              <a:rPr lang="en-US" sz="7200" spc="100" dirty="0">
                <a:latin typeface="Have Heart Two" pitchFamily="2" charset="0"/>
              </a:rPr>
              <a:t>1</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57637" y="4371975"/>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98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65464" y="1622351"/>
            <a:ext cx="11461072" cy="3613297"/>
          </a:xfrm>
          <a:prstGeom prst="rect">
            <a:avLst/>
          </a:prstGeom>
          <a:noFill/>
        </p:spPr>
        <p:txBody>
          <a:bodyPr wrap="square" rtlCol="0">
            <a:spAutoFit/>
          </a:bodyPr>
          <a:lstStyle/>
          <a:p>
            <a:pPr algn="ctr">
              <a:lnSpc>
                <a:spcPct val="114000"/>
              </a:lnSpc>
            </a:pPr>
            <a:r>
              <a:rPr lang="en-AU" sz="4000" dirty="0">
                <a:latin typeface="Insignia LT Std" panose="020B0704020203020404" pitchFamily="34" charset="0"/>
                <a:cs typeface="Posterama" panose="020B0504020200020000" pitchFamily="34" charset="0"/>
              </a:rPr>
              <a:t>We are writing to God’s holy people in the city of </a:t>
            </a:r>
            <a:r>
              <a:rPr lang="en-AU" sz="4000" dirty="0" err="1">
                <a:latin typeface="Insignia LT Std" panose="020B0704020203020404" pitchFamily="34" charset="0"/>
                <a:cs typeface="Posterama" panose="020B0504020200020000" pitchFamily="34" charset="0"/>
              </a:rPr>
              <a:t>Colosse</a:t>
            </a:r>
            <a:r>
              <a:rPr lang="en-AU" sz="4000" dirty="0">
                <a:latin typeface="Insignia LT Std" panose="020B0704020203020404" pitchFamily="34" charset="0"/>
                <a:cs typeface="Posterama" panose="020B0504020200020000" pitchFamily="34" charset="0"/>
              </a:rPr>
              <a:t>, who are faithful brothers and sisters in Christ.</a:t>
            </a:r>
            <a:endParaRPr lang="en-US" sz="4000" dirty="0">
              <a:latin typeface="Insignia LT Std" panose="020B0704020203020404" pitchFamily="34" charset="0"/>
              <a:cs typeface="Posterama" panose="020B0504020200020000" pitchFamily="34" charset="0"/>
            </a:endParaRPr>
          </a:p>
          <a:p>
            <a:pPr algn="ctr">
              <a:spcBef>
                <a:spcPts val="2400"/>
              </a:spcBef>
            </a:pPr>
            <a:r>
              <a:rPr lang="en-US" sz="7200" spc="100" dirty="0">
                <a:latin typeface="Have Heart Two" pitchFamily="2" charset="0"/>
              </a:rPr>
              <a:t>Colossians 1</a:t>
            </a:r>
            <a:r>
              <a:rPr lang="en-US" sz="4800" spc="100" dirty="0">
                <a:latin typeface="DesertDogHmk" panose="00000400000000000000" pitchFamily="2" charset="0"/>
              </a:rPr>
              <a:t>:</a:t>
            </a:r>
            <a:r>
              <a:rPr lang="en-US" sz="7200" spc="100" dirty="0">
                <a:latin typeface="Have Heart Two" pitchFamily="2" charset="0"/>
              </a:rPr>
              <a:t>2a</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57638" y="4162425"/>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987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54181" y="674400"/>
            <a:ext cx="11483637" cy="5509200"/>
          </a:xfrm>
          <a:prstGeom prst="rect">
            <a:avLst/>
          </a:prstGeom>
          <a:noFill/>
        </p:spPr>
        <p:txBody>
          <a:bodyPr wrap="square" rtlCol="0">
            <a:spAutoFit/>
          </a:bodyPr>
          <a:lstStyle/>
          <a:p>
            <a:pPr algn="ctr"/>
            <a:r>
              <a:rPr lang="en-AU" sz="3600" dirty="0">
                <a:latin typeface="Insignia LT Std" panose="020B0704020203020404" pitchFamily="34" charset="0"/>
              </a:rPr>
              <a:t>It was in the year King Uzziah died that I saw the Lord. He was sitting on a lofty throne, and the train of his robe filled the Temple. Attending him were mighty seraphim, each having six wings. With two wings they covered their faces, with two they covered their feet, and with two they flew. They were calling out to each other ...</a:t>
            </a:r>
          </a:p>
          <a:p>
            <a:pPr algn="ctr">
              <a:spcBef>
                <a:spcPts val="2400"/>
              </a:spcBef>
            </a:pPr>
            <a:r>
              <a:rPr lang="en-US" sz="7200" spc="100" dirty="0">
                <a:latin typeface="Have Heart Two" pitchFamily="2" charset="0"/>
              </a:rPr>
              <a:t>Isaiah 6</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8</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3427" y="4981575"/>
            <a:ext cx="428514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61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54181" y="397401"/>
            <a:ext cx="11483637" cy="6217087"/>
          </a:xfrm>
          <a:prstGeom prst="rect">
            <a:avLst/>
          </a:prstGeom>
          <a:noFill/>
        </p:spPr>
        <p:txBody>
          <a:bodyPr wrap="square" rtlCol="0">
            <a:spAutoFit/>
          </a:bodyPr>
          <a:lstStyle/>
          <a:p>
            <a:pPr algn="ctr">
              <a:spcAft>
                <a:spcPts val="1200"/>
              </a:spcAft>
            </a:pPr>
            <a:r>
              <a:rPr lang="en-AU" sz="3600" dirty="0">
                <a:latin typeface="Insignia LT Std" panose="020B0704020203020404" pitchFamily="34" charset="0"/>
              </a:rPr>
              <a:t>“Holy, holy, holy is the Lord of Heaven’s Armies!</a:t>
            </a:r>
            <a:br>
              <a:rPr lang="en-AU" sz="3600" dirty="0">
                <a:latin typeface="Insignia LT Std" panose="020B0704020203020404" pitchFamily="34" charset="0"/>
              </a:rPr>
            </a:br>
            <a:r>
              <a:rPr lang="en-AU" sz="3600" dirty="0">
                <a:latin typeface="Insignia LT Std" panose="020B0704020203020404" pitchFamily="34" charset="0"/>
              </a:rPr>
              <a:t>    The whole earth is filled with his glory!”</a:t>
            </a:r>
          </a:p>
          <a:p>
            <a:pPr algn="ctr">
              <a:spcAft>
                <a:spcPts val="1200"/>
              </a:spcAft>
            </a:pPr>
            <a:r>
              <a:rPr lang="en-AU" sz="3600" dirty="0">
                <a:latin typeface="Insignia LT Std" panose="020B0704020203020404" pitchFamily="34" charset="0"/>
              </a:rPr>
              <a:t>Their voices shook the Temple to its foundations, and the entire building was filled with smoke.</a:t>
            </a:r>
          </a:p>
          <a:p>
            <a:pPr algn="ctr">
              <a:spcAft>
                <a:spcPts val="1200"/>
              </a:spcAft>
            </a:pPr>
            <a:r>
              <a:rPr lang="en-AU" sz="3600" dirty="0">
                <a:latin typeface="Insignia LT Std" panose="020B0704020203020404" pitchFamily="34" charset="0"/>
              </a:rPr>
              <a:t>Then I said, “It’s all over! I am doomed, for I am a sinful man. I have filthy lips, and I live among a people with filthy lips. Yet I have seen the King, the Lord of Heaven’s Armies.”</a:t>
            </a:r>
          </a:p>
          <a:p>
            <a:pPr algn="ctr"/>
            <a:r>
              <a:rPr lang="en-US" sz="7200" spc="100" dirty="0">
                <a:latin typeface="Have Heart Two" pitchFamily="2" charset="0"/>
              </a:rPr>
              <a:t>Isaiah 6</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8</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3427" y="5476875"/>
            <a:ext cx="428514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674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449</Words>
  <Application>Microsoft Office PowerPoint</Application>
  <PresentationFormat>Widescreen</PresentationFormat>
  <Paragraphs>22</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Badass Moon</vt:lpstr>
      <vt:lpstr>Calibri</vt:lpstr>
      <vt:lpstr>Calibri Light</vt:lpstr>
      <vt:lpstr>DesertDogHmk</vt:lpstr>
      <vt:lpstr>Have Heart Two</vt:lpstr>
      <vt:lpstr>Insignia LT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Caleb Stott</dc:creator>
  <cp:lastModifiedBy>Caleb Stott</cp:lastModifiedBy>
  <cp:revision>1</cp:revision>
  <dcterms:created xsi:type="dcterms:W3CDTF">2021-10-30T09:24:05Z</dcterms:created>
  <dcterms:modified xsi:type="dcterms:W3CDTF">2021-11-03T05:29:18Z</dcterms:modified>
</cp:coreProperties>
</file>