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5" r:id="rId4"/>
    <p:sldId id="266" r:id="rId5"/>
    <p:sldId id="267" r:id="rId6"/>
    <p:sldId id="268" r:id="rId7"/>
    <p:sldId id="26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5C18"/>
    <a:srgbClr val="FAF2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eb Stott" userId="d0834688-495e-4736-828f-bcbfb99947ef" providerId="ADAL" clId="{CA851649-FA58-4C45-A9F2-3E7A2FB99724}"/>
    <pc:docChg chg="undo custSel addSld delSld modSld sldOrd">
      <pc:chgData name="Caleb Stott" userId="d0834688-495e-4736-828f-bcbfb99947ef" providerId="ADAL" clId="{CA851649-FA58-4C45-A9F2-3E7A2FB99724}" dt="2021-11-06T12:42:42.601" v="277" actId="1076"/>
      <pc:docMkLst>
        <pc:docMk/>
      </pc:docMkLst>
      <pc:sldChg chg="del">
        <pc:chgData name="Caleb Stott" userId="d0834688-495e-4736-828f-bcbfb99947ef" providerId="ADAL" clId="{CA851649-FA58-4C45-A9F2-3E7A2FB99724}" dt="2021-11-06T11:55:16.671" v="0" actId="47"/>
        <pc:sldMkLst>
          <pc:docMk/>
          <pc:sldMk cId="2767960927" sldId="257"/>
        </pc:sldMkLst>
      </pc:sldChg>
      <pc:sldChg chg="modSp mod ord">
        <pc:chgData name="Caleb Stott" userId="d0834688-495e-4736-828f-bcbfb99947ef" providerId="ADAL" clId="{CA851649-FA58-4C45-A9F2-3E7A2FB99724}" dt="2021-11-06T12:00:38.420" v="35"/>
        <pc:sldMkLst>
          <pc:docMk/>
          <pc:sldMk cId="871809619" sldId="258"/>
        </pc:sldMkLst>
        <pc:spChg chg="mod">
          <ac:chgData name="Caleb Stott" userId="d0834688-495e-4736-828f-bcbfb99947ef" providerId="ADAL" clId="{CA851649-FA58-4C45-A9F2-3E7A2FB99724}" dt="2021-11-06T12:00:32.621" v="33" actId="20577"/>
          <ac:spMkLst>
            <pc:docMk/>
            <pc:sldMk cId="871809619" sldId="258"/>
            <ac:spMk id="6" creationId="{446B04DA-EDCA-43EE-BB5A-3DADD1D08C8B}"/>
          </ac:spMkLst>
        </pc:spChg>
      </pc:sldChg>
      <pc:sldChg chg="del">
        <pc:chgData name="Caleb Stott" userId="d0834688-495e-4736-828f-bcbfb99947ef" providerId="ADAL" clId="{CA851649-FA58-4C45-A9F2-3E7A2FB99724}" dt="2021-11-06T12:04:24.856" v="65" actId="47"/>
        <pc:sldMkLst>
          <pc:docMk/>
          <pc:sldMk cId="2743833640" sldId="259"/>
        </pc:sldMkLst>
      </pc:sldChg>
      <pc:sldChg chg="del">
        <pc:chgData name="Caleb Stott" userId="d0834688-495e-4736-828f-bcbfb99947ef" providerId="ADAL" clId="{CA851649-FA58-4C45-A9F2-3E7A2FB99724}" dt="2021-11-06T12:04:28.097" v="66" actId="47"/>
        <pc:sldMkLst>
          <pc:docMk/>
          <pc:sldMk cId="332698296" sldId="260"/>
        </pc:sldMkLst>
      </pc:sldChg>
      <pc:sldChg chg="del">
        <pc:chgData name="Caleb Stott" userId="d0834688-495e-4736-828f-bcbfb99947ef" providerId="ADAL" clId="{CA851649-FA58-4C45-A9F2-3E7A2FB99724}" dt="2021-11-06T12:15:35.238" v="177" actId="47"/>
        <pc:sldMkLst>
          <pc:docMk/>
          <pc:sldMk cId="2251987194" sldId="261"/>
        </pc:sldMkLst>
      </pc:sldChg>
      <pc:sldChg chg="modSp del mod">
        <pc:chgData name="Caleb Stott" userId="d0834688-495e-4736-828f-bcbfb99947ef" providerId="ADAL" clId="{CA851649-FA58-4C45-A9F2-3E7A2FB99724}" dt="2021-11-06T12:36:45.341" v="253" actId="47"/>
        <pc:sldMkLst>
          <pc:docMk/>
          <pc:sldMk cId="2568612302" sldId="262"/>
        </pc:sldMkLst>
        <pc:spChg chg="mod">
          <ac:chgData name="Caleb Stott" userId="d0834688-495e-4736-828f-bcbfb99947ef" providerId="ADAL" clId="{CA851649-FA58-4C45-A9F2-3E7A2FB99724}" dt="2021-11-06T12:30:53.843" v="245" actId="948"/>
          <ac:spMkLst>
            <pc:docMk/>
            <pc:sldMk cId="2568612302" sldId="262"/>
            <ac:spMk id="6" creationId="{446B04DA-EDCA-43EE-BB5A-3DADD1D08C8B}"/>
          </ac:spMkLst>
        </pc:spChg>
        <pc:cxnChg chg="mod">
          <ac:chgData name="Caleb Stott" userId="d0834688-495e-4736-828f-bcbfb99947ef" providerId="ADAL" clId="{CA851649-FA58-4C45-A9F2-3E7A2FB99724}" dt="2021-11-06T12:36:40.183" v="252" actId="1076"/>
          <ac:cxnSpMkLst>
            <pc:docMk/>
            <pc:sldMk cId="2568612302" sldId="262"/>
            <ac:cxnSpMk id="8" creationId="{39C5BB57-288B-44FA-92B8-405B9B829531}"/>
          </ac:cxnSpMkLst>
        </pc:cxnChg>
      </pc:sldChg>
      <pc:sldChg chg="del">
        <pc:chgData name="Caleb Stott" userId="d0834688-495e-4736-828f-bcbfb99947ef" providerId="ADAL" clId="{CA851649-FA58-4C45-A9F2-3E7A2FB99724}" dt="2021-11-06T12:26:59.456" v="226" actId="47"/>
        <pc:sldMkLst>
          <pc:docMk/>
          <pc:sldMk cId="1868674948" sldId="263"/>
        </pc:sldMkLst>
      </pc:sldChg>
      <pc:sldChg chg="del">
        <pc:chgData name="Caleb Stott" userId="d0834688-495e-4736-828f-bcbfb99947ef" providerId="ADAL" clId="{CA851649-FA58-4C45-A9F2-3E7A2FB99724}" dt="2021-11-06T12:27:00.690" v="227" actId="47"/>
        <pc:sldMkLst>
          <pc:docMk/>
          <pc:sldMk cId="980079049" sldId="264"/>
        </pc:sldMkLst>
      </pc:sldChg>
      <pc:sldChg chg="modSp mod">
        <pc:chgData name="Caleb Stott" userId="d0834688-495e-4736-828f-bcbfb99947ef" providerId="ADAL" clId="{CA851649-FA58-4C45-A9F2-3E7A2FB99724}" dt="2021-11-06T12:06:29.678" v="127" actId="20577"/>
        <pc:sldMkLst>
          <pc:docMk/>
          <pc:sldMk cId="1588872745" sldId="265"/>
        </pc:sldMkLst>
        <pc:spChg chg="mod">
          <ac:chgData name="Caleb Stott" userId="d0834688-495e-4736-828f-bcbfb99947ef" providerId="ADAL" clId="{CA851649-FA58-4C45-A9F2-3E7A2FB99724}" dt="2021-11-06T12:06:29.678" v="127" actId="20577"/>
          <ac:spMkLst>
            <pc:docMk/>
            <pc:sldMk cId="1588872745" sldId="265"/>
            <ac:spMk id="6" creationId="{446B04DA-EDCA-43EE-BB5A-3DADD1D08C8B}"/>
          </ac:spMkLst>
        </pc:spChg>
        <pc:cxnChg chg="mod">
          <ac:chgData name="Caleb Stott" userId="d0834688-495e-4736-828f-bcbfb99947ef" providerId="ADAL" clId="{CA851649-FA58-4C45-A9F2-3E7A2FB99724}" dt="2021-11-06T12:04:02.650" v="62" actId="12788"/>
          <ac:cxnSpMkLst>
            <pc:docMk/>
            <pc:sldMk cId="1588872745" sldId="265"/>
            <ac:cxnSpMk id="8" creationId="{39C5BB57-288B-44FA-92B8-405B9B829531}"/>
          </ac:cxnSpMkLst>
        </pc:cxnChg>
      </pc:sldChg>
      <pc:sldChg chg="modSp add mod">
        <pc:chgData name="Caleb Stott" userId="d0834688-495e-4736-828f-bcbfb99947ef" providerId="ADAL" clId="{CA851649-FA58-4C45-A9F2-3E7A2FB99724}" dt="2021-11-06T12:30:36.723" v="244" actId="1076"/>
        <pc:sldMkLst>
          <pc:docMk/>
          <pc:sldMk cId="1326460056" sldId="266"/>
        </pc:sldMkLst>
        <pc:spChg chg="mod">
          <ac:chgData name="Caleb Stott" userId="d0834688-495e-4736-828f-bcbfb99947ef" providerId="ADAL" clId="{CA851649-FA58-4C45-A9F2-3E7A2FB99724}" dt="2021-11-06T12:30:33.253" v="243" actId="948"/>
          <ac:spMkLst>
            <pc:docMk/>
            <pc:sldMk cId="1326460056" sldId="266"/>
            <ac:spMk id="6" creationId="{446B04DA-EDCA-43EE-BB5A-3DADD1D08C8B}"/>
          </ac:spMkLst>
        </pc:spChg>
        <pc:cxnChg chg="mod">
          <ac:chgData name="Caleb Stott" userId="d0834688-495e-4736-828f-bcbfb99947ef" providerId="ADAL" clId="{CA851649-FA58-4C45-A9F2-3E7A2FB99724}" dt="2021-11-06T12:30:36.723" v="244" actId="1076"/>
          <ac:cxnSpMkLst>
            <pc:docMk/>
            <pc:sldMk cId="1326460056" sldId="266"/>
            <ac:cxnSpMk id="8" creationId="{39C5BB57-288B-44FA-92B8-405B9B829531}"/>
          </ac:cxnSpMkLst>
        </pc:cxnChg>
      </pc:sldChg>
      <pc:sldChg chg="modSp add mod">
        <pc:chgData name="Caleb Stott" userId="d0834688-495e-4736-828f-bcbfb99947ef" providerId="ADAL" clId="{CA851649-FA58-4C45-A9F2-3E7A2FB99724}" dt="2021-11-06T12:09:08.245" v="176" actId="12788"/>
        <pc:sldMkLst>
          <pc:docMk/>
          <pc:sldMk cId="2614264872" sldId="267"/>
        </pc:sldMkLst>
        <pc:spChg chg="mod">
          <ac:chgData name="Caleb Stott" userId="d0834688-495e-4736-828f-bcbfb99947ef" providerId="ADAL" clId="{CA851649-FA58-4C45-A9F2-3E7A2FB99724}" dt="2021-11-06T12:09:08.245" v="176" actId="12788"/>
          <ac:spMkLst>
            <pc:docMk/>
            <pc:sldMk cId="2614264872" sldId="267"/>
            <ac:spMk id="6" creationId="{446B04DA-EDCA-43EE-BB5A-3DADD1D08C8B}"/>
          </ac:spMkLst>
        </pc:spChg>
        <pc:cxnChg chg="mod">
          <ac:chgData name="Caleb Stott" userId="d0834688-495e-4736-828f-bcbfb99947ef" providerId="ADAL" clId="{CA851649-FA58-4C45-A9F2-3E7A2FB99724}" dt="2021-11-06T12:09:08.245" v="176" actId="12788"/>
          <ac:cxnSpMkLst>
            <pc:docMk/>
            <pc:sldMk cId="2614264872" sldId="267"/>
            <ac:cxnSpMk id="8" creationId="{39C5BB57-288B-44FA-92B8-405B9B829531}"/>
          </ac:cxnSpMkLst>
        </pc:cxnChg>
      </pc:sldChg>
      <pc:sldChg chg="modSp add mod">
        <pc:chgData name="Caleb Stott" userId="d0834688-495e-4736-828f-bcbfb99947ef" providerId="ADAL" clId="{CA851649-FA58-4C45-A9F2-3E7A2FB99724}" dt="2021-11-06T12:42:31.505" v="276" actId="1076"/>
        <pc:sldMkLst>
          <pc:docMk/>
          <pc:sldMk cId="1857139923" sldId="268"/>
        </pc:sldMkLst>
        <pc:spChg chg="mod">
          <ac:chgData name="Caleb Stott" userId="d0834688-495e-4736-828f-bcbfb99947ef" providerId="ADAL" clId="{CA851649-FA58-4C45-A9F2-3E7A2FB99724}" dt="2021-11-06T12:42:31.505" v="276" actId="1076"/>
          <ac:spMkLst>
            <pc:docMk/>
            <pc:sldMk cId="1857139923" sldId="268"/>
            <ac:spMk id="6" creationId="{446B04DA-EDCA-43EE-BB5A-3DADD1D08C8B}"/>
          </ac:spMkLst>
        </pc:spChg>
        <pc:cxnChg chg="mod">
          <ac:chgData name="Caleb Stott" userId="d0834688-495e-4736-828f-bcbfb99947ef" providerId="ADAL" clId="{CA851649-FA58-4C45-A9F2-3E7A2FB99724}" dt="2021-11-06T12:39:56.155" v="270" actId="1076"/>
          <ac:cxnSpMkLst>
            <pc:docMk/>
            <pc:sldMk cId="1857139923" sldId="268"/>
            <ac:cxnSpMk id="8" creationId="{39C5BB57-288B-44FA-92B8-405B9B829531}"/>
          </ac:cxnSpMkLst>
        </pc:cxnChg>
      </pc:sldChg>
      <pc:sldChg chg="modSp add mod">
        <pc:chgData name="Caleb Stott" userId="d0834688-495e-4736-828f-bcbfb99947ef" providerId="ADAL" clId="{CA851649-FA58-4C45-A9F2-3E7A2FB99724}" dt="2021-11-06T12:42:42.601" v="277" actId="1076"/>
        <pc:sldMkLst>
          <pc:docMk/>
          <pc:sldMk cId="1324876248" sldId="269"/>
        </pc:sldMkLst>
        <pc:spChg chg="mod">
          <ac:chgData name="Caleb Stott" userId="d0834688-495e-4736-828f-bcbfb99947ef" providerId="ADAL" clId="{CA851649-FA58-4C45-A9F2-3E7A2FB99724}" dt="2021-11-06T12:42:42.601" v="277" actId="1076"/>
          <ac:spMkLst>
            <pc:docMk/>
            <pc:sldMk cId="1324876248" sldId="269"/>
            <ac:spMk id="6" creationId="{446B04DA-EDCA-43EE-BB5A-3DADD1D08C8B}"/>
          </ac:spMkLst>
        </pc:spChg>
        <pc:cxnChg chg="mod">
          <ac:chgData name="Caleb Stott" userId="d0834688-495e-4736-828f-bcbfb99947ef" providerId="ADAL" clId="{CA851649-FA58-4C45-A9F2-3E7A2FB99724}" dt="2021-11-06T12:31:17.318" v="247" actId="1076"/>
          <ac:cxnSpMkLst>
            <pc:docMk/>
            <pc:sldMk cId="1324876248" sldId="269"/>
            <ac:cxnSpMk id="8" creationId="{39C5BB57-288B-44FA-92B8-405B9B829531}"/>
          </ac:cxnSpMkLst>
        </pc:cxnChg>
      </pc:sldChg>
      <pc:sldChg chg="modSp add del mod ord">
        <pc:chgData name="Caleb Stott" userId="d0834688-495e-4736-828f-bcbfb99947ef" providerId="ADAL" clId="{CA851649-FA58-4C45-A9F2-3E7A2FB99724}" dt="2021-11-06T12:42:19.214" v="275" actId="47"/>
        <pc:sldMkLst>
          <pc:docMk/>
          <pc:sldMk cId="839321106" sldId="270"/>
        </pc:sldMkLst>
        <pc:spChg chg="mod">
          <ac:chgData name="Caleb Stott" userId="d0834688-495e-4736-828f-bcbfb99947ef" providerId="ADAL" clId="{CA851649-FA58-4C45-A9F2-3E7A2FB99724}" dt="2021-11-06T12:41:38.201" v="273" actId="948"/>
          <ac:spMkLst>
            <pc:docMk/>
            <pc:sldMk cId="839321106" sldId="270"/>
            <ac:spMk id="6" creationId="{446B04DA-EDCA-43EE-BB5A-3DADD1D08C8B}"/>
          </ac:spMkLst>
        </pc:spChg>
        <pc:cxnChg chg="mod">
          <ac:chgData name="Caleb Stott" userId="d0834688-495e-4736-828f-bcbfb99947ef" providerId="ADAL" clId="{CA851649-FA58-4C45-A9F2-3E7A2FB99724}" dt="2021-11-06T12:39:34.568" v="267" actId="1076"/>
          <ac:cxnSpMkLst>
            <pc:docMk/>
            <pc:sldMk cId="839321106" sldId="270"/>
            <ac:cxnSpMk id="8" creationId="{39C5BB57-288B-44FA-92B8-405B9B829531}"/>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6DA1-CD52-4275-B2B4-8DE5AE94B6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2CE67F6-850B-4F73-9EE1-C09B717755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F735BA6-9BF8-482B-B5EE-36142D456B80}"/>
              </a:ext>
            </a:extLst>
          </p:cNvPr>
          <p:cNvSpPr>
            <a:spLocks noGrp="1"/>
          </p:cNvSpPr>
          <p:nvPr>
            <p:ph type="dt" sz="half" idx="10"/>
          </p:nvPr>
        </p:nvSpPr>
        <p:spPr/>
        <p:txBody>
          <a:bodyPr/>
          <a:lstStyle/>
          <a:p>
            <a:fld id="{15D7674C-911A-4BB2-91F7-3E7D1505B77D}" type="datetimeFigureOut">
              <a:rPr lang="en-AU" smtClean="0"/>
              <a:t>6/11/2021</a:t>
            </a:fld>
            <a:endParaRPr lang="en-AU"/>
          </a:p>
        </p:txBody>
      </p:sp>
      <p:sp>
        <p:nvSpPr>
          <p:cNvPr id="5" name="Footer Placeholder 4">
            <a:extLst>
              <a:ext uri="{FF2B5EF4-FFF2-40B4-BE49-F238E27FC236}">
                <a16:creationId xmlns:a16="http://schemas.microsoft.com/office/drawing/2014/main" id="{F5009CC5-C948-4BE0-93AF-8BAFB4598ED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627361-CEE9-4B56-8891-1471E44857E5}"/>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1716527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D665-74EF-4DA3-8C83-9C207110FF6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1DC80E9-32ED-4717-A86C-669E387376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C138C0F-6328-4D4F-81EC-9D79D1C27FE6}"/>
              </a:ext>
            </a:extLst>
          </p:cNvPr>
          <p:cNvSpPr>
            <a:spLocks noGrp="1"/>
          </p:cNvSpPr>
          <p:nvPr>
            <p:ph type="dt" sz="half" idx="10"/>
          </p:nvPr>
        </p:nvSpPr>
        <p:spPr/>
        <p:txBody>
          <a:bodyPr/>
          <a:lstStyle/>
          <a:p>
            <a:fld id="{15D7674C-911A-4BB2-91F7-3E7D1505B77D}" type="datetimeFigureOut">
              <a:rPr lang="en-AU" smtClean="0"/>
              <a:t>6/11/2021</a:t>
            </a:fld>
            <a:endParaRPr lang="en-AU"/>
          </a:p>
        </p:txBody>
      </p:sp>
      <p:sp>
        <p:nvSpPr>
          <p:cNvPr id="5" name="Footer Placeholder 4">
            <a:extLst>
              <a:ext uri="{FF2B5EF4-FFF2-40B4-BE49-F238E27FC236}">
                <a16:creationId xmlns:a16="http://schemas.microsoft.com/office/drawing/2014/main" id="{169CB292-6D2A-4869-B2D6-F33D1BEDA35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7CC9CB2-821A-4B49-85D4-F91F8CF47ECF}"/>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66934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88125-4671-43C0-BFD6-B422FE6534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041F9F2-01D3-4B25-9FE2-BAD371CA25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B2BFD69-6ADA-4CB5-864B-0E09A944D54B}"/>
              </a:ext>
            </a:extLst>
          </p:cNvPr>
          <p:cNvSpPr>
            <a:spLocks noGrp="1"/>
          </p:cNvSpPr>
          <p:nvPr>
            <p:ph type="dt" sz="half" idx="10"/>
          </p:nvPr>
        </p:nvSpPr>
        <p:spPr/>
        <p:txBody>
          <a:bodyPr/>
          <a:lstStyle/>
          <a:p>
            <a:fld id="{15D7674C-911A-4BB2-91F7-3E7D1505B77D}" type="datetimeFigureOut">
              <a:rPr lang="en-AU" smtClean="0"/>
              <a:t>6/11/2021</a:t>
            </a:fld>
            <a:endParaRPr lang="en-AU"/>
          </a:p>
        </p:txBody>
      </p:sp>
      <p:sp>
        <p:nvSpPr>
          <p:cNvPr id="5" name="Footer Placeholder 4">
            <a:extLst>
              <a:ext uri="{FF2B5EF4-FFF2-40B4-BE49-F238E27FC236}">
                <a16:creationId xmlns:a16="http://schemas.microsoft.com/office/drawing/2014/main" id="{99B0FAB7-AE76-45DB-AF0F-088A545B323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37A7D98-4FFC-4E83-9AF1-57756D246081}"/>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17147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56CCA-1206-4CB7-9B97-148B716C225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944A8A4-E9F6-4C2A-978C-A7ABD0FEF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421B3EE-B026-4396-82EE-D99A2572A2D9}"/>
              </a:ext>
            </a:extLst>
          </p:cNvPr>
          <p:cNvSpPr>
            <a:spLocks noGrp="1"/>
          </p:cNvSpPr>
          <p:nvPr>
            <p:ph type="dt" sz="half" idx="10"/>
          </p:nvPr>
        </p:nvSpPr>
        <p:spPr/>
        <p:txBody>
          <a:bodyPr/>
          <a:lstStyle/>
          <a:p>
            <a:fld id="{15D7674C-911A-4BB2-91F7-3E7D1505B77D}" type="datetimeFigureOut">
              <a:rPr lang="en-AU" smtClean="0"/>
              <a:t>6/11/2021</a:t>
            </a:fld>
            <a:endParaRPr lang="en-AU"/>
          </a:p>
        </p:txBody>
      </p:sp>
      <p:sp>
        <p:nvSpPr>
          <p:cNvPr id="5" name="Footer Placeholder 4">
            <a:extLst>
              <a:ext uri="{FF2B5EF4-FFF2-40B4-BE49-F238E27FC236}">
                <a16:creationId xmlns:a16="http://schemas.microsoft.com/office/drawing/2014/main" id="{140728D3-DFE6-430B-B26A-04B33339B3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AE1298D-7C09-4118-B8F4-80EBCE6BDCF4}"/>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142263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D13AC-41E1-4008-A2E7-D9EF4B664B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9820E58-DC0F-41DA-BEFA-77A979FF0D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54A8D8-2E31-4580-AE2D-C1E6114FE075}"/>
              </a:ext>
            </a:extLst>
          </p:cNvPr>
          <p:cNvSpPr>
            <a:spLocks noGrp="1"/>
          </p:cNvSpPr>
          <p:nvPr>
            <p:ph type="dt" sz="half" idx="10"/>
          </p:nvPr>
        </p:nvSpPr>
        <p:spPr/>
        <p:txBody>
          <a:bodyPr/>
          <a:lstStyle/>
          <a:p>
            <a:fld id="{15D7674C-911A-4BB2-91F7-3E7D1505B77D}" type="datetimeFigureOut">
              <a:rPr lang="en-AU" smtClean="0"/>
              <a:t>6/11/2021</a:t>
            </a:fld>
            <a:endParaRPr lang="en-AU"/>
          </a:p>
        </p:txBody>
      </p:sp>
      <p:sp>
        <p:nvSpPr>
          <p:cNvPr id="5" name="Footer Placeholder 4">
            <a:extLst>
              <a:ext uri="{FF2B5EF4-FFF2-40B4-BE49-F238E27FC236}">
                <a16:creationId xmlns:a16="http://schemas.microsoft.com/office/drawing/2014/main" id="{80728BA0-637C-4EC6-9429-37BB2FA25F4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7ED9A1E-D900-41AB-B513-8DB715FB32AB}"/>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4038290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68F3-D156-4140-AA37-1D60AF606E1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F7E9789-F8A0-4B95-93FC-0BB761F04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D5FDC5A-3710-408D-AF39-76CF16FBF5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894027F-52FA-4D3E-9358-0A8E12DB73E1}"/>
              </a:ext>
            </a:extLst>
          </p:cNvPr>
          <p:cNvSpPr>
            <a:spLocks noGrp="1"/>
          </p:cNvSpPr>
          <p:nvPr>
            <p:ph type="dt" sz="half" idx="10"/>
          </p:nvPr>
        </p:nvSpPr>
        <p:spPr/>
        <p:txBody>
          <a:bodyPr/>
          <a:lstStyle/>
          <a:p>
            <a:fld id="{15D7674C-911A-4BB2-91F7-3E7D1505B77D}" type="datetimeFigureOut">
              <a:rPr lang="en-AU" smtClean="0"/>
              <a:t>6/11/2021</a:t>
            </a:fld>
            <a:endParaRPr lang="en-AU"/>
          </a:p>
        </p:txBody>
      </p:sp>
      <p:sp>
        <p:nvSpPr>
          <p:cNvPr id="6" name="Footer Placeholder 5">
            <a:extLst>
              <a:ext uri="{FF2B5EF4-FFF2-40B4-BE49-F238E27FC236}">
                <a16:creationId xmlns:a16="http://schemas.microsoft.com/office/drawing/2014/main" id="{18F34804-9A3F-4289-9D99-FE326E1E24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70BFD89-6D5C-495B-8EC8-5D56177169AB}"/>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891733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5422-4B89-4531-AB24-14DB305AFAE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CE10601-A6F1-42D9-989F-5E9B1890F5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928CD2-2BE7-4AE1-A384-E1DE1AC63A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AAAE632-A578-4463-BAEE-BB0C49BD29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AEDC44-1C01-49B1-964C-1224CA747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45C8A82-4D56-4719-8975-2B30718B5513}"/>
              </a:ext>
            </a:extLst>
          </p:cNvPr>
          <p:cNvSpPr>
            <a:spLocks noGrp="1"/>
          </p:cNvSpPr>
          <p:nvPr>
            <p:ph type="dt" sz="half" idx="10"/>
          </p:nvPr>
        </p:nvSpPr>
        <p:spPr/>
        <p:txBody>
          <a:bodyPr/>
          <a:lstStyle/>
          <a:p>
            <a:fld id="{15D7674C-911A-4BB2-91F7-3E7D1505B77D}" type="datetimeFigureOut">
              <a:rPr lang="en-AU" smtClean="0"/>
              <a:t>6/11/2021</a:t>
            </a:fld>
            <a:endParaRPr lang="en-AU"/>
          </a:p>
        </p:txBody>
      </p:sp>
      <p:sp>
        <p:nvSpPr>
          <p:cNvPr id="8" name="Footer Placeholder 7">
            <a:extLst>
              <a:ext uri="{FF2B5EF4-FFF2-40B4-BE49-F238E27FC236}">
                <a16:creationId xmlns:a16="http://schemas.microsoft.com/office/drawing/2014/main" id="{4AFC702E-189E-4591-B70A-1DFC08FF74B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7EF2C6B-09B1-4260-B309-22457E2B0204}"/>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01174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3717-C32F-43B2-BC67-F7246400CFD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6E1BBD8-5F58-4154-9505-3D890B5EB6C3}"/>
              </a:ext>
            </a:extLst>
          </p:cNvPr>
          <p:cNvSpPr>
            <a:spLocks noGrp="1"/>
          </p:cNvSpPr>
          <p:nvPr>
            <p:ph type="dt" sz="half" idx="10"/>
          </p:nvPr>
        </p:nvSpPr>
        <p:spPr/>
        <p:txBody>
          <a:bodyPr/>
          <a:lstStyle/>
          <a:p>
            <a:fld id="{15D7674C-911A-4BB2-91F7-3E7D1505B77D}" type="datetimeFigureOut">
              <a:rPr lang="en-AU" smtClean="0"/>
              <a:t>6/11/2021</a:t>
            </a:fld>
            <a:endParaRPr lang="en-AU"/>
          </a:p>
        </p:txBody>
      </p:sp>
      <p:sp>
        <p:nvSpPr>
          <p:cNvPr id="4" name="Footer Placeholder 3">
            <a:extLst>
              <a:ext uri="{FF2B5EF4-FFF2-40B4-BE49-F238E27FC236}">
                <a16:creationId xmlns:a16="http://schemas.microsoft.com/office/drawing/2014/main" id="{C8E775CC-4750-42F0-9A12-94C12A09286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02B6C2D-FE4B-48B3-8432-7E2BEB765161}"/>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427961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1BF31-0FC0-4353-AB13-FF8A76791F3F}"/>
              </a:ext>
            </a:extLst>
          </p:cNvPr>
          <p:cNvSpPr>
            <a:spLocks noGrp="1"/>
          </p:cNvSpPr>
          <p:nvPr>
            <p:ph type="dt" sz="half" idx="10"/>
          </p:nvPr>
        </p:nvSpPr>
        <p:spPr/>
        <p:txBody>
          <a:bodyPr/>
          <a:lstStyle/>
          <a:p>
            <a:fld id="{15D7674C-911A-4BB2-91F7-3E7D1505B77D}" type="datetimeFigureOut">
              <a:rPr lang="en-AU" smtClean="0"/>
              <a:t>6/11/2021</a:t>
            </a:fld>
            <a:endParaRPr lang="en-AU"/>
          </a:p>
        </p:txBody>
      </p:sp>
      <p:sp>
        <p:nvSpPr>
          <p:cNvPr id="3" name="Footer Placeholder 2">
            <a:extLst>
              <a:ext uri="{FF2B5EF4-FFF2-40B4-BE49-F238E27FC236}">
                <a16:creationId xmlns:a16="http://schemas.microsoft.com/office/drawing/2014/main" id="{94C2C6AE-E011-4BE5-8A70-1D00E9378FC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4CE550C-66E2-4E20-BF7A-F0D75EBCD978}"/>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66420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8799B-C5CA-4630-A135-BEFF50E1B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78A68D0-35CD-44B6-8291-413B28BB4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D3D56E1-85BE-45AF-A993-8DF9E3DC7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C2D5-2A2C-47DF-93AE-52E6A4D413E2}"/>
              </a:ext>
            </a:extLst>
          </p:cNvPr>
          <p:cNvSpPr>
            <a:spLocks noGrp="1"/>
          </p:cNvSpPr>
          <p:nvPr>
            <p:ph type="dt" sz="half" idx="10"/>
          </p:nvPr>
        </p:nvSpPr>
        <p:spPr/>
        <p:txBody>
          <a:bodyPr/>
          <a:lstStyle/>
          <a:p>
            <a:fld id="{15D7674C-911A-4BB2-91F7-3E7D1505B77D}" type="datetimeFigureOut">
              <a:rPr lang="en-AU" smtClean="0"/>
              <a:t>6/11/2021</a:t>
            </a:fld>
            <a:endParaRPr lang="en-AU"/>
          </a:p>
        </p:txBody>
      </p:sp>
      <p:sp>
        <p:nvSpPr>
          <p:cNvPr id="6" name="Footer Placeholder 5">
            <a:extLst>
              <a:ext uri="{FF2B5EF4-FFF2-40B4-BE49-F238E27FC236}">
                <a16:creationId xmlns:a16="http://schemas.microsoft.com/office/drawing/2014/main" id="{190F60F8-2A08-46A0-9536-B55E27281C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7992FF1-93A5-489A-9843-51914D18F8F2}"/>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32066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EE3A-A04D-4429-81D2-3E3FDE328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495E849-71C6-4A3B-B35B-1CC767390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1A1EDE9-83D6-4813-AE91-FE367624C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A2D007-4B7B-42F7-B20A-A6A891CBD640}"/>
              </a:ext>
            </a:extLst>
          </p:cNvPr>
          <p:cNvSpPr>
            <a:spLocks noGrp="1"/>
          </p:cNvSpPr>
          <p:nvPr>
            <p:ph type="dt" sz="half" idx="10"/>
          </p:nvPr>
        </p:nvSpPr>
        <p:spPr/>
        <p:txBody>
          <a:bodyPr/>
          <a:lstStyle/>
          <a:p>
            <a:fld id="{15D7674C-911A-4BB2-91F7-3E7D1505B77D}" type="datetimeFigureOut">
              <a:rPr lang="en-AU" smtClean="0"/>
              <a:t>6/11/2021</a:t>
            </a:fld>
            <a:endParaRPr lang="en-AU"/>
          </a:p>
        </p:txBody>
      </p:sp>
      <p:sp>
        <p:nvSpPr>
          <p:cNvPr id="6" name="Footer Placeholder 5">
            <a:extLst>
              <a:ext uri="{FF2B5EF4-FFF2-40B4-BE49-F238E27FC236}">
                <a16:creationId xmlns:a16="http://schemas.microsoft.com/office/drawing/2014/main" id="{3797F5F1-7457-4255-9C3E-1F4D211A14C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A9CE1B5-BDE5-4D5F-A0D8-A6D583445205}"/>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42050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878A55-C7DD-4810-A29A-6F2F95348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0EAC4D7-0061-4FA0-848E-2FB9AFBA67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204CE0F-8BC9-4754-923B-B26631434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7674C-911A-4BB2-91F7-3E7D1505B77D}" type="datetimeFigureOut">
              <a:rPr lang="en-AU" smtClean="0"/>
              <a:t>6/11/2021</a:t>
            </a:fld>
            <a:endParaRPr lang="en-AU"/>
          </a:p>
        </p:txBody>
      </p:sp>
      <p:sp>
        <p:nvSpPr>
          <p:cNvPr id="5" name="Footer Placeholder 4">
            <a:extLst>
              <a:ext uri="{FF2B5EF4-FFF2-40B4-BE49-F238E27FC236}">
                <a16:creationId xmlns:a16="http://schemas.microsoft.com/office/drawing/2014/main" id="{9840C691-83C6-4EFC-8225-B488D1B28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3EFFD4E-8ADB-4E77-B0F5-A6B5C06A4D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7F3ED-8DE7-4867-80DF-D06AD276C780}" type="slidenum">
              <a:rPr lang="en-AU" smtClean="0"/>
              <a:t>‹#›</a:t>
            </a:fld>
            <a:endParaRPr lang="en-AU"/>
          </a:p>
        </p:txBody>
      </p:sp>
    </p:spTree>
    <p:extLst>
      <p:ext uri="{BB962C8B-B14F-4D97-AF65-F5344CB8AC3E}">
        <p14:creationId xmlns:p14="http://schemas.microsoft.com/office/powerpoint/2010/main" val="190395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3929-B4C6-443A-8BEA-22022CDC371E}"/>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DF617F99-D528-443A-9282-81417560C965}"/>
              </a:ext>
            </a:extLst>
          </p:cNvPr>
          <p:cNvSpPr>
            <a:spLocks noGrp="1"/>
          </p:cNvSpPr>
          <p:nvPr>
            <p:ph type="subTitle" idx="1"/>
          </p:nvPr>
        </p:nvSpPr>
        <p:spPr/>
        <p:txBody>
          <a:bodyPr/>
          <a:lstStyle/>
          <a:p>
            <a:endParaRPr lang="en-AU"/>
          </a:p>
        </p:txBody>
      </p:sp>
      <p:pic>
        <p:nvPicPr>
          <p:cNvPr id="5" name="Picture 4" descr="A picture containing text, businesscard&#10;&#10;Description automatically generated">
            <a:extLst>
              <a:ext uri="{FF2B5EF4-FFF2-40B4-BE49-F238E27FC236}">
                <a16:creationId xmlns:a16="http://schemas.microsoft.com/office/drawing/2014/main" id="{F118845E-71AC-409C-AAB9-9EFB2E0BB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2634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65464" y="1622351"/>
            <a:ext cx="11461072" cy="3613297"/>
          </a:xfrm>
          <a:prstGeom prst="rect">
            <a:avLst/>
          </a:prstGeom>
          <a:noFill/>
        </p:spPr>
        <p:txBody>
          <a:bodyPr wrap="square" rtlCol="0">
            <a:spAutoFit/>
          </a:bodyPr>
          <a:lstStyle/>
          <a:p>
            <a:pPr algn="ctr">
              <a:lnSpc>
                <a:spcPct val="114000"/>
              </a:lnSpc>
            </a:pPr>
            <a:r>
              <a:rPr lang="en-AU" sz="4000" dirty="0">
                <a:latin typeface="Insignia LT Std" panose="020B0704020203020404" pitchFamily="34" charset="0"/>
                <a:cs typeface="Posterama" panose="020B0504020200020000" pitchFamily="34" charset="0"/>
              </a:rPr>
              <a:t>For we are God’s masterpiece. He has created us anew in Christ Jesus, so we can do the good things he planned for us long ago.</a:t>
            </a:r>
            <a:endParaRPr lang="en-US" sz="4000" dirty="0">
              <a:latin typeface="Insignia LT Std" panose="020B0704020203020404" pitchFamily="34" charset="0"/>
              <a:cs typeface="Posterama" panose="020B0504020200020000" pitchFamily="34" charset="0"/>
            </a:endParaRPr>
          </a:p>
          <a:p>
            <a:pPr algn="ctr">
              <a:spcBef>
                <a:spcPts val="2400"/>
              </a:spcBef>
            </a:pPr>
            <a:r>
              <a:rPr lang="en-US" sz="7200" spc="100" dirty="0">
                <a:latin typeface="Have Heart Two" pitchFamily="2" charset="0"/>
              </a:rPr>
              <a:t>Ephesians 2</a:t>
            </a:r>
            <a:r>
              <a:rPr lang="en-US" sz="4800" spc="100" dirty="0">
                <a:latin typeface="DesertDogHmk" panose="00000400000000000000" pitchFamily="2" charset="0"/>
              </a:rPr>
              <a:t>:</a:t>
            </a:r>
            <a:r>
              <a:rPr lang="en-US" sz="7200" spc="100" dirty="0">
                <a:latin typeface="Have Heart Two" pitchFamily="2" charset="0"/>
              </a:rPr>
              <a:t>10</a:t>
            </a:r>
            <a:endParaRPr lang="en-AU" sz="6600" spc="100" dirty="0">
              <a:latin typeface="Have Heart Two" pitchFamily="2" charset="0"/>
            </a:endParaRPr>
          </a:p>
        </p:txBody>
      </p:sp>
      <p:cxnSp>
        <p:nvCxnSpPr>
          <p:cNvPr id="3" name="Straight Connector 2">
            <a:extLst>
              <a:ext uri="{FF2B5EF4-FFF2-40B4-BE49-F238E27FC236}">
                <a16:creationId xmlns:a16="http://schemas.microsoft.com/office/drawing/2014/main" id="{88131644-E0E2-4B84-A74F-B2FB93490FCC}"/>
              </a:ext>
            </a:extLst>
          </p:cNvPr>
          <p:cNvCxnSpPr>
            <a:cxnSpLocks/>
          </p:cNvCxnSpPr>
          <p:nvPr/>
        </p:nvCxnSpPr>
        <p:spPr>
          <a:xfrm>
            <a:off x="3957638" y="4162425"/>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809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583474" y="718642"/>
            <a:ext cx="10929258" cy="5416868"/>
          </a:xfrm>
          <a:prstGeom prst="rect">
            <a:avLst/>
          </a:prstGeom>
          <a:noFill/>
        </p:spPr>
        <p:txBody>
          <a:bodyPr wrap="square" rtlCol="0">
            <a:spAutoFit/>
          </a:bodyPr>
          <a:lstStyle/>
          <a:p>
            <a:pPr algn="ctr">
              <a:spcAft>
                <a:spcPts val="1200"/>
              </a:spcAft>
            </a:pPr>
            <a:r>
              <a:rPr lang="en-AU" sz="3600" dirty="0">
                <a:latin typeface="Insignia LT Std" panose="020B0704020203020404" pitchFamily="34" charset="0"/>
              </a:rPr>
              <a:t>The Lord gave me this message:</a:t>
            </a:r>
          </a:p>
          <a:p>
            <a:pPr algn="ctr">
              <a:spcAft>
                <a:spcPts val="1200"/>
              </a:spcAft>
            </a:pPr>
            <a:r>
              <a:rPr lang="en-AU" sz="3600" dirty="0">
                <a:latin typeface="Insignia LT Std" panose="020B0704020203020404" pitchFamily="34" charset="0"/>
              </a:rPr>
              <a:t>“I knew you before I formed you in your mother’s womb. Before you were born I set you apart and appointed you as my prophet to the nations.”</a:t>
            </a:r>
          </a:p>
          <a:p>
            <a:pPr algn="ctr">
              <a:spcAft>
                <a:spcPts val="1200"/>
              </a:spcAft>
            </a:pPr>
            <a:r>
              <a:rPr lang="en-AU" sz="3600" dirty="0">
                <a:latin typeface="Insignia LT Std" panose="020B0704020203020404" pitchFamily="34" charset="0"/>
              </a:rPr>
              <a:t>“O Sovereign Lord,” I said, “I can’t speak for you! I’m too young!” </a:t>
            </a:r>
          </a:p>
          <a:p>
            <a:pPr algn="ctr">
              <a:spcBef>
                <a:spcPts val="2400"/>
              </a:spcBef>
            </a:pPr>
            <a:r>
              <a:rPr lang="en-US" sz="7200" spc="100" dirty="0" err="1">
                <a:latin typeface="Have Heart Two" pitchFamily="2" charset="0"/>
              </a:rPr>
              <a:t>jeremiah</a:t>
            </a:r>
            <a:r>
              <a:rPr lang="en-US" sz="7200" spc="100" dirty="0">
                <a:latin typeface="Have Heart Two" pitchFamily="2" charset="0"/>
              </a:rPr>
              <a:t> 1</a:t>
            </a:r>
            <a:r>
              <a:rPr lang="en-US" sz="8000" spc="100" dirty="0">
                <a:latin typeface="Badass Moon" pitchFamily="2" charset="0"/>
              </a:rPr>
              <a:t>:</a:t>
            </a:r>
            <a:r>
              <a:rPr lang="en-US" sz="7200" spc="100" dirty="0">
                <a:latin typeface="Have Heart Two" pitchFamily="2" charset="0"/>
              </a:rPr>
              <a:t>4</a:t>
            </a:r>
            <a:r>
              <a:rPr lang="en-US" sz="8000" spc="100" dirty="0">
                <a:latin typeface="Badass Moon" pitchFamily="2" charset="0"/>
              </a:rPr>
              <a:t>-</a:t>
            </a:r>
            <a:r>
              <a:rPr lang="en-US" sz="7200" spc="100" dirty="0">
                <a:latin typeface="Have Heart Two" pitchFamily="2" charset="0"/>
              </a:rPr>
              <a:t>10</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909741" y="4888230"/>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872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583474" y="718642"/>
            <a:ext cx="10929258" cy="5816977"/>
          </a:xfrm>
          <a:prstGeom prst="rect">
            <a:avLst/>
          </a:prstGeom>
          <a:noFill/>
        </p:spPr>
        <p:txBody>
          <a:bodyPr wrap="square" rtlCol="0">
            <a:spAutoFit/>
          </a:bodyPr>
          <a:lstStyle/>
          <a:p>
            <a:pPr algn="ctr">
              <a:spcAft>
                <a:spcPts val="1200"/>
              </a:spcAft>
            </a:pPr>
            <a:r>
              <a:rPr lang="en-AU" sz="3600" dirty="0">
                <a:latin typeface="Insignia LT Std" panose="020B0704020203020404" pitchFamily="34" charset="0"/>
              </a:rPr>
              <a:t>The Lord replied, “Don’t say, ‘I’m too young,’ for you must go wherever I send you and say whatever I tell you. And don’t be afraid of the people, for I will be with you and will protect you. I, the Lord, have spoken!” Then the Lord reached out and touched my mouth and said, </a:t>
            </a:r>
          </a:p>
          <a:p>
            <a:pPr algn="ctr"/>
            <a:r>
              <a:rPr lang="en-AU" sz="3600" dirty="0">
                <a:latin typeface="Insignia LT Std" panose="020B0704020203020404" pitchFamily="34" charset="0"/>
              </a:rPr>
              <a:t>“Look, I have put my words in your mouth!</a:t>
            </a:r>
          </a:p>
          <a:p>
            <a:pPr algn="ctr">
              <a:spcBef>
                <a:spcPts val="2400"/>
              </a:spcBef>
            </a:pPr>
            <a:r>
              <a:rPr lang="en-US" sz="7200" spc="100" dirty="0">
                <a:latin typeface="Have Heart Two" pitchFamily="2" charset="0"/>
              </a:rPr>
              <a:t>Jeremiah 1</a:t>
            </a:r>
            <a:r>
              <a:rPr lang="en-US" sz="8000" spc="100" dirty="0">
                <a:latin typeface="Badass Moon" pitchFamily="2" charset="0"/>
              </a:rPr>
              <a:t>:</a:t>
            </a:r>
            <a:r>
              <a:rPr lang="en-US" sz="7200" spc="100" dirty="0">
                <a:latin typeface="Have Heart Two" pitchFamily="2" charset="0"/>
              </a:rPr>
              <a:t>4</a:t>
            </a:r>
            <a:r>
              <a:rPr lang="en-US" sz="8000" spc="100" dirty="0">
                <a:latin typeface="Badass Moon" pitchFamily="2" charset="0"/>
              </a:rPr>
              <a:t>-</a:t>
            </a:r>
            <a:r>
              <a:rPr lang="en-US" sz="7200" spc="100" dirty="0">
                <a:latin typeface="Have Heart Two" pitchFamily="2" charset="0"/>
              </a:rPr>
              <a:t>10</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822655" y="5227864"/>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460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1003662" y="1074509"/>
            <a:ext cx="10019212" cy="4708981"/>
          </a:xfrm>
          <a:prstGeom prst="rect">
            <a:avLst/>
          </a:prstGeom>
          <a:noFill/>
        </p:spPr>
        <p:txBody>
          <a:bodyPr wrap="square" rtlCol="0">
            <a:spAutoFit/>
          </a:bodyPr>
          <a:lstStyle/>
          <a:p>
            <a:pPr algn="ctr">
              <a:spcAft>
                <a:spcPts val="1200"/>
              </a:spcAft>
            </a:pPr>
            <a:r>
              <a:rPr lang="en-AU" sz="3600" dirty="0">
                <a:latin typeface="Insignia LT Std" panose="020B0704020203020404" pitchFamily="34" charset="0"/>
              </a:rPr>
              <a:t>Today I appoint you to stand up against nations and kingdoms.</a:t>
            </a:r>
          </a:p>
          <a:p>
            <a:pPr marL="457200" algn="ctr">
              <a:spcAft>
                <a:spcPts val="1200"/>
              </a:spcAft>
            </a:pPr>
            <a:r>
              <a:rPr lang="en-AU" sz="3600" dirty="0">
                <a:latin typeface="Insignia LT Std" panose="020B0704020203020404" pitchFamily="34" charset="0"/>
              </a:rPr>
              <a:t>Some you must uproot and tear down, destroy and overthrow.</a:t>
            </a:r>
          </a:p>
          <a:p>
            <a:pPr marL="457200" algn="ctr"/>
            <a:r>
              <a:rPr lang="en-AU" sz="3600" dirty="0">
                <a:latin typeface="Insignia LT Std" panose="020B0704020203020404" pitchFamily="34" charset="0"/>
              </a:rPr>
              <a:t>Others you must build up and plant.”</a:t>
            </a:r>
          </a:p>
          <a:p>
            <a:pPr algn="ctr">
              <a:spcBef>
                <a:spcPts val="2400"/>
              </a:spcBef>
            </a:pPr>
            <a:r>
              <a:rPr lang="en-US" sz="7200" spc="100" dirty="0">
                <a:latin typeface="Have Heart Two" pitchFamily="2" charset="0"/>
              </a:rPr>
              <a:t>Jeremiah 1</a:t>
            </a:r>
            <a:r>
              <a:rPr lang="en-US" sz="8000" spc="100" dirty="0">
                <a:latin typeface="Badass Moon" pitchFamily="2" charset="0"/>
              </a:rPr>
              <a:t>:</a:t>
            </a:r>
            <a:r>
              <a:rPr lang="en-US" sz="7200" spc="100" dirty="0">
                <a:latin typeface="Have Heart Two" pitchFamily="2" charset="0"/>
              </a:rPr>
              <a:t>4</a:t>
            </a:r>
            <a:r>
              <a:rPr lang="en-US" sz="8000" spc="100" dirty="0">
                <a:latin typeface="Badass Moon" pitchFamily="2" charset="0"/>
              </a:rPr>
              <a:t>-</a:t>
            </a:r>
            <a:r>
              <a:rPr lang="en-US" sz="7200" spc="100" dirty="0">
                <a:latin typeface="Have Heart Two" pitchFamily="2" charset="0"/>
              </a:rPr>
              <a:t>10</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874906" y="4679224"/>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264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792478" y="751344"/>
            <a:ext cx="10607040" cy="5355312"/>
          </a:xfrm>
          <a:prstGeom prst="rect">
            <a:avLst/>
          </a:prstGeom>
          <a:noFill/>
        </p:spPr>
        <p:txBody>
          <a:bodyPr wrap="square" rtlCol="0">
            <a:spAutoFit/>
          </a:bodyPr>
          <a:lstStyle/>
          <a:p>
            <a:pPr algn="ctr"/>
            <a:r>
              <a:rPr lang="en-AU" sz="3600" dirty="0">
                <a:latin typeface="Insignia LT Std" panose="020B0704020203020404" pitchFamily="34" charset="0"/>
              </a:rPr>
              <a:t>Don’t let anyone think less of you because you are young. </a:t>
            </a:r>
          </a:p>
          <a:p>
            <a:pPr algn="ctr"/>
            <a:r>
              <a:rPr lang="en-AU" sz="3600" dirty="0">
                <a:latin typeface="Insignia LT Std" panose="020B0704020203020404" pitchFamily="34" charset="0"/>
              </a:rPr>
              <a:t>Be an example to all believers in what you say, in the way you live, in your love, your faith, and your purity. Until I get there, focus on reading the Scriptures to the church, encouraging the believers, and teaching them.</a:t>
            </a:r>
          </a:p>
          <a:p>
            <a:pPr algn="ctr">
              <a:spcBef>
                <a:spcPts val="1200"/>
              </a:spcBef>
            </a:pPr>
            <a:r>
              <a:rPr lang="en-US" sz="7200" spc="100" dirty="0">
                <a:latin typeface="Have Heart Two" pitchFamily="2" charset="0"/>
              </a:rPr>
              <a:t>1 Timothy 4</a:t>
            </a:r>
            <a:r>
              <a:rPr lang="en-US" sz="8000" spc="100" dirty="0">
                <a:latin typeface="Badass Moon" pitchFamily="2" charset="0"/>
              </a:rPr>
              <a:t>:</a:t>
            </a:r>
            <a:r>
              <a:rPr lang="en-US" sz="7200" spc="100" dirty="0">
                <a:latin typeface="Have Heart Two" pitchFamily="2" charset="0"/>
              </a:rPr>
              <a:t>12</a:t>
            </a:r>
            <a:r>
              <a:rPr lang="en-US" sz="8000" spc="100" dirty="0">
                <a:latin typeface="Badass Moon" pitchFamily="2" charset="0"/>
              </a:rPr>
              <a:t>-</a:t>
            </a:r>
            <a:r>
              <a:rPr lang="en-US" sz="7200" spc="100" dirty="0">
                <a:latin typeface="Have Heart Two" pitchFamily="2" charset="0"/>
              </a:rPr>
              <a:t>15</a:t>
            </a:r>
            <a:endParaRPr lang="en-AU" sz="72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953426" y="5033828"/>
            <a:ext cx="428514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139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792479" y="1028343"/>
            <a:ext cx="10607040" cy="4801314"/>
          </a:xfrm>
          <a:prstGeom prst="rect">
            <a:avLst/>
          </a:prstGeom>
          <a:noFill/>
        </p:spPr>
        <p:txBody>
          <a:bodyPr wrap="square" rtlCol="0">
            <a:spAutoFit/>
          </a:bodyPr>
          <a:lstStyle/>
          <a:p>
            <a:pPr algn="ctr"/>
            <a:r>
              <a:rPr lang="en-AU" sz="3600" dirty="0">
                <a:latin typeface="Insignia LT Std" panose="020B0704020203020404" pitchFamily="34" charset="0"/>
              </a:rPr>
              <a:t>Do not neglect the spiritual gift you received through the prophecy spoken over you when the elders of the church laid their hands on you. Give your complete attention to these matters. Throw yourself into your tasks so that everyone will see your progress.</a:t>
            </a:r>
          </a:p>
          <a:p>
            <a:pPr algn="ctr">
              <a:spcBef>
                <a:spcPts val="1200"/>
              </a:spcBef>
            </a:pPr>
            <a:r>
              <a:rPr lang="en-AU" sz="3600" dirty="0">
                <a:latin typeface="Insignia LT Std" panose="020B0704020203020404" pitchFamily="34" charset="0"/>
              </a:rPr>
              <a:t> </a:t>
            </a:r>
            <a:r>
              <a:rPr lang="en-US" sz="7200" spc="100" dirty="0">
                <a:latin typeface="Have Heart Two" pitchFamily="2" charset="0"/>
              </a:rPr>
              <a:t>1 Timothy 4</a:t>
            </a:r>
            <a:r>
              <a:rPr lang="en-US" sz="8000" spc="100" dirty="0">
                <a:latin typeface="Badass Moon" pitchFamily="2" charset="0"/>
              </a:rPr>
              <a:t>:</a:t>
            </a:r>
            <a:r>
              <a:rPr lang="en-US" sz="7200" spc="100" dirty="0">
                <a:latin typeface="Have Heart Two" pitchFamily="2" charset="0"/>
              </a:rPr>
              <a:t>12</a:t>
            </a:r>
            <a:r>
              <a:rPr lang="en-US" sz="8000" spc="100" dirty="0">
                <a:latin typeface="Badass Moon" pitchFamily="2" charset="0"/>
              </a:rPr>
              <a:t>-</a:t>
            </a:r>
            <a:r>
              <a:rPr lang="en-US" sz="7200" spc="100" dirty="0">
                <a:latin typeface="Have Heart Two" pitchFamily="2" charset="0"/>
              </a:rPr>
              <a:t>15</a:t>
            </a:r>
            <a:endParaRPr lang="en-AU" sz="72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953427" y="4824822"/>
            <a:ext cx="428514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876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321</Words>
  <Application>Microsoft Office PowerPoint</Application>
  <PresentationFormat>Widescreen</PresentationFormat>
  <Paragraphs>18</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Badass Moon</vt:lpstr>
      <vt:lpstr>Calibri</vt:lpstr>
      <vt:lpstr>Calibri Light</vt:lpstr>
      <vt:lpstr>DesertDogHmk</vt:lpstr>
      <vt:lpstr>Have Heart Two</vt:lpstr>
      <vt:lpstr>Insignia LT Std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Caleb Stott</dc:creator>
  <cp:lastModifiedBy>Caleb Stott</cp:lastModifiedBy>
  <cp:revision>2</cp:revision>
  <dcterms:created xsi:type="dcterms:W3CDTF">2021-10-30T09:24:05Z</dcterms:created>
  <dcterms:modified xsi:type="dcterms:W3CDTF">2021-11-06T12:43:06Z</dcterms:modified>
</cp:coreProperties>
</file>