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58" r:id="rId3"/>
    <p:sldId id="275" r:id="rId4"/>
    <p:sldId id="276" r:id="rId5"/>
    <p:sldId id="294" r:id="rId6"/>
    <p:sldId id="295" r:id="rId7"/>
    <p:sldId id="296" r:id="rId8"/>
    <p:sldId id="297" r:id="rId9"/>
    <p:sldId id="299" r:id="rId10"/>
    <p:sldId id="300" r:id="rId11"/>
    <p:sldId id="301" r:id="rId12"/>
    <p:sldId id="302" r:id="rId13"/>
    <p:sldId id="303" r:id="rId14"/>
    <p:sldId id="304" r:id="rId15"/>
    <p:sldId id="305" r:id="rId16"/>
    <p:sldId id="306" r:id="rId17"/>
    <p:sldId id="30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3D2FF-64FA-408A-8118-5BDBA3DDD49E}" v="6" dt="2021-10-23T22:18:29.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41" autoAdjust="0"/>
    <p:restoredTop sz="94660"/>
  </p:normalViewPr>
  <p:slideViewPr>
    <p:cSldViewPr snapToGrid="0">
      <p:cViewPr varScale="1">
        <p:scale>
          <a:sx n="109" d="100"/>
          <a:sy n="109" d="100"/>
        </p:scale>
        <p:origin x="12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Stott" userId="d0834688-495e-4736-828f-bcbfb99947ef" providerId="ADAL" clId="{7303D2FF-64FA-408A-8118-5BDBA3DDD49E}"/>
    <pc:docChg chg="undo custSel addSld delSld modSld">
      <pc:chgData name="Caleb Stott" userId="d0834688-495e-4736-828f-bcbfb99947ef" providerId="ADAL" clId="{7303D2FF-64FA-408A-8118-5BDBA3DDD49E}" dt="2021-10-23T22:23:40.719" v="387" actId="6549"/>
      <pc:docMkLst>
        <pc:docMk/>
      </pc:docMkLst>
      <pc:sldChg chg="modSp mod">
        <pc:chgData name="Caleb Stott" userId="d0834688-495e-4736-828f-bcbfb99947ef" providerId="ADAL" clId="{7303D2FF-64FA-408A-8118-5BDBA3DDD49E}" dt="2021-10-23T21:47:47.253" v="12" actId="20577"/>
        <pc:sldMkLst>
          <pc:docMk/>
          <pc:sldMk cId="2513706056" sldId="257"/>
        </pc:sldMkLst>
        <pc:spChg chg="mod">
          <ac:chgData name="Caleb Stott" userId="d0834688-495e-4736-828f-bcbfb99947ef" providerId="ADAL" clId="{7303D2FF-64FA-408A-8118-5BDBA3DDD49E}" dt="2021-10-23T21:47:47.253" v="12" actId="20577"/>
          <ac:spMkLst>
            <pc:docMk/>
            <pc:sldMk cId="2513706056" sldId="257"/>
            <ac:spMk id="11" creationId="{8EC4322C-BE2C-4A43-AF8C-89AE0F7C5F8E}"/>
          </ac:spMkLst>
        </pc:spChg>
      </pc:sldChg>
      <pc:sldChg chg="addSp delSp modSp mod">
        <pc:chgData name="Caleb Stott" userId="d0834688-495e-4736-828f-bcbfb99947ef" providerId="ADAL" clId="{7303D2FF-64FA-408A-8118-5BDBA3DDD49E}" dt="2021-10-23T21:52:15.326" v="101" actId="20577"/>
        <pc:sldMkLst>
          <pc:docMk/>
          <pc:sldMk cId="3390358816" sldId="258"/>
        </pc:sldMkLst>
        <pc:spChg chg="mod">
          <ac:chgData name="Caleb Stott" userId="d0834688-495e-4736-828f-bcbfb99947ef" providerId="ADAL" clId="{7303D2FF-64FA-408A-8118-5BDBA3DDD49E}" dt="2021-10-23T21:52:15.326" v="101" actId="20577"/>
          <ac:spMkLst>
            <pc:docMk/>
            <pc:sldMk cId="3390358816" sldId="258"/>
            <ac:spMk id="2" creationId="{E1297DD1-4461-4714-B4E4-00E5CAF96D1D}"/>
          </ac:spMkLst>
        </pc:spChg>
        <pc:spChg chg="del">
          <ac:chgData name="Caleb Stott" userId="d0834688-495e-4736-828f-bcbfb99947ef" providerId="ADAL" clId="{7303D2FF-64FA-408A-8118-5BDBA3DDD49E}" dt="2021-10-23T21:49:25.191" v="13" actId="478"/>
          <ac:spMkLst>
            <pc:docMk/>
            <pc:sldMk cId="3390358816" sldId="258"/>
            <ac:spMk id="3" creationId="{67AACD21-D6EB-41B6-A0D9-E810E96E3EB7}"/>
          </ac:spMkLst>
        </pc:spChg>
        <pc:spChg chg="add del mod">
          <ac:chgData name="Caleb Stott" userId="d0834688-495e-4736-828f-bcbfb99947ef" providerId="ADAL" clId="{7303D2FF-64FA-408A-8118-5BDBA3DDD49E}" dt="2021-10-23T21:49:34.118" v="18" actId="478"/>
          <ac:spMkLst>
            <pc:docMk/>
            <pc:sldMk cId="3390358816" sldId="258"/>
            <ac:spMk id="12" creationId="{6C08E918-A0B3-4C4A-95C3-A5160013B55D}"/>
          </ac:spMkLst>
        </pc:spChg>
        <pc:cxnChg chg="del">
          <ac:chgData name="Caleb Stott" userId="d0834688-495e-4736-828f-bcbfb99947ef" providerId="ADAL" clId="{7303D2FF-64FA-408A-8118-5BDBA3DDD49E}" dt="2021-10-23T21:50:17.407" v="59" actId="478"/>
          <ac:cxnSpMkLst>
            <pc:docMk/>
            <pc:sldMk cId="3390358816" sldId="258"/>
            <ac:cxnSpMk id="15" creationId="{43611143-D7EC-4E55-8154-A77A4CDF46F7}"/>
          </ac:cxnSpMkLst>
        </pc:cxnChg>
      </pc:sldChg>
      <pc:sldChg chg="del">
        <pc:chgData name="Caleb Stott" userId="d0834688-495e-4736-828f-bcbfb99947ef" providerId="ADAL" clId="{7303D2FF-64FA-408A-8118-5BDBA3DDD49E}" dt="2021-10-23T22:02:25.402" v="219" actId="47"/>
        <pc:sldMkLst>
          <pc:docMk/>
          <pc:sldMk cId="3198362405" sldId="268"/>
        </pc:sldMkLst>
      </pc:sldChg>
      <pc:sldChg chg="del">
        <pc:chgData name="Caleb Stott" userId="d0834688-495e-4736-828f-bcbfb99947ef" providerId="ADAL" clId="{7303D2FF-64FA-408A-8118-5BDBA3DDD49E}" dt="2021-10-23T22:02:28.083" v="221" actId="47"/>
        <pc:sldMkLst>
          <pc:docMk/>
          <pc:sldMk cId="2776294738" sldId="269"/>
        </pc:sldMkLst>
      </pc:sldChg>
      <pc:sldChg chg="modSp mod">
        <pc:chgData name="Caleb Stott" userId="d0834688-495e-4736-828f-bcbfb99947ef" providerId="ADAL" clId="{7303D2FF-64FA-408A-8118-5BDBA3DDD49E}" dt="2021-10-23T21:53:35.983" v="128" actId="20577"/>
        <pc:sldMkLst>
          <pc:docMk/>
          <pc:sldMk cId="46067083" sldId="275"/>
        </pc:sldMkLst>
        <pc:spChg chg="mod">
          <ac:chgData name="Caleb Stott" userId="d0834688-495e-4736-828f-bcbfb99947ef" providerId="ADAL" clId="{7303D2FF-64FA-408A-8118-5BDBA3DDD49E}" dt="2021-10-23T21:53:11.845" v="112" actId="20577"/>
          <ac:spMkLst>
            <pc:docMk/>
            <pc:sldMk cId="46067083" sldId="275"/>
            <ac:spMk id="2" creationId="{E1297DD1-4461-4714-B4E4-00E5CAF96D1D}"/>
          </ac:spMkLst>
        </pc:spChg>
        <pc:spChg chg="mod">
          <ac:chgData name="Caleb Stott" userId="d0834688-495e-4736-828f-bcbfb99947ef" providerId="ADAL" clId="{7303D2FF-64FA-408A-8118-5BDBA3DDD49E}" dt="2021-10-23T21:53:35.983" v="128" actId="20577"/>
          <ac:spMkLst>
            <pc:docMk/>
            <pc:sldMk cId="46067083" sldId="275"/>
            <ac:spMk id="3" creationId="{67AACD21-D6EB-41B6-A0D9-E810E96E3EB7}"/>
          </ac:spMkLst>
        </pc:spChg>
      </pc:sldChg>
      <pc:sldChg chg="modSp mod">
        <pc:chgData name="Caleb Stott" userId="d0834688-495e-4736-828f-bcbfb99947ef" providerId="ADAL" clId="{7303D2FF-64FA-408A-8118-5BDBA3DDD49E}" dt="2021-10-23T21:57:13.200" v="144" actId="20577"/>
        <pc:sldMkLst>
          <pc:docMk/>
          <pc:sldMk cId="1320176486" sldId="276"/>
        </pc:sldMkLst>
        <pc:spChg chg="mod">
          <ac:chgData name="Caleb Stott" userId="d0834688-495e-4736-828f-bcbfb99947ef" providerId="ADAL" clId="{7303D2FF-64FA-408A-8118-5BDBA3DDD49E}" dt="2021-10-23T21:56:37.314" v="135" actId="20577"/>
          <ac:spMkLst>
            <pc:docMk/>
            <pc:sldMk cId="1320176486" sldId="276"/>
            <ac:spMk id="2" creationId="{E1297DD1-4461-4714-B4E4-00E5CAF96D1D}"/>
          </ac:spMkLst>
        </pc:spChg>
        <pc:spChg chg="mod">
          <ac:chgData name="Caleb Stott" userId="d0834688-495e-4736-828f-bcbfb99947ef" providerId="ADAL" clId="{7303D2FF-64FA-408A-8118-5BDBA3DDD49E}" dt="2021-10-23T21:57:13.200" v="144" actId="20577"/>
          <ac:spMkLst>
            <pc:docMk/>
            <pc:sldMk cId="1320176486" sldId="276"/>
            <ac:spMk id="3" creationId="{67AACD21-D6EB-41B6-A0D9-E810E96E3EB7}"/>
          </ac:spMkLst>
        </pc:spChg>
      </pc:sldChg>
      <pc:sldChg chg="del">
        <pc:chgData name="Caleb Stott" userId="d0834688-495e-4736-828f-bcbfb99947ef" providerId="ADAL" clId="{7303D2FF-64FA-408A-8118-5BDBA3DDD49E}" dt="2021-10-23T21:59:43.709" v="185" actId="47"/>
        <pc:sldMkLst>
          <pc:docMk/>
          <pc:sldMk cId="2183897392" sldId="277"/>
        </pc:sldMkLst>
      </pc:sldChg>
      <pc:sldChg chg="del">
        <pc:chgData name="Caleb Stott" userId="d0834688-495e-4736-828f-bcbfb99947ef" providerId="ADAL" clId="{7303D2FF-64FA-408A-8118-5BDBA3DDD49E}" dt="2021-10-23T22:02:20.796" v="218" actId="47"/>
        <pc:sldMkLst>
          <pc:docMk/>
          <pc:sldMk cId="39191360" sldId="278"/>
        </pc:sldMkLst>
      </pc:sldChg>
      <pc:sldChg chg="del">
        <pc:chgData name="Caleb Stott" userId="d0834688-495e-4736-828f-bcbfb99947ef" providerId="ADAL" clId="{7303D2FF-64FA-408A-8118-5BDBA3DDD49E}" dt="2021-10-23T22:02:26.550" v="220" actId="47"/>
        <pc:sldMkLst>
          <pc:docMk/>
          <pc:sldMk cId="3235185812" sldId="279"/>
        </pc:sldMkLst>
      </pc:sldChg>
      <pc:sldChg chg="del">
        <pc:chgData name="Caleb Stott" userId="d0834688-495e-4736-828f-bcbfb99947ef" providerId="ADAL" clId="{7303D2FF-64FA-408A-8118-5BDBA3DDD49E}" dt="2021-10-23T22:02:28.754" v="222" actId="47"/>
        <pc:sldMkLst>
          <pc:docMk/>
          <pc:sldMk cId="750698874" sldId="280"/>
        </pc:sldMkLst>
      </pc:sldChg>
      <pc:sldChg chg="del">
        <pc:chgData name="Caleb Stott" userId="d0834688-495e-4736-828f-bcbfb99947ef" providerId="ADAL" clId="{7303D2FF-64FA-408A-8118-5BDBA3DDD49E}" dt="2021-10-23T22:02:29.316" v="223" actId="47"/>
        <pc:sldMkLst>
          <pc:docMk/>
          <pc:sldMk cId="3011519372" sldId="281"/>
        </pc:sldMkLst>
      </pc:sldChg>
      <pc:sldChg chg="del">
        <pc:chgData name="Caleb Stott" userId="d0834688-495e-4736-828f-bcbfb99947ef" providerId="ADAL" clId="{7303D2FF-64FA-408A-8118-5BDBA3DDD49E}" dt="2021-10-23T22:02:29.856" v="224" actId="47"/>
        <pc:sldMkLst>
          <pc:docMk/>
          <pc:sldMk cId="2902998635" sldId="282"/>
        </pc:sldMkLst>
      </pc:sldChg>
      <pc:sldChg chg="del">
        <pc:chgData name="Caleb Stott" userId="d0834688-495e-4736-828f-bcbfb99947ef" providerId="ADAL" clId="{7303D2FF-64FA-408A-8118-5BDBA3DDD49E}" dt="2021-10-23T22:02:30.494" v="225" actId="47"/>
        <pc:sldMkLst>
          <pc:docMk/>
          <pc:sldMk cId="2739469603" sldId="283"/>
        </pc:sldMkLst>
      </pc:sldChg>
      <pc:sldChg chg="del">
        <pc:chgData name="Caleb Stott" userId="d0834688-495e-4736-828f-bcbfb99947ef" providerId="ADAL" clId="{7303D2FF-64FA-408A-8118-5BDBA3DDD49E}" dt="2021-10-23T22:02:31.094" v="226" actId="47"/>
        <pc:sldMkLst>
          <pc:docMk/>
          <pc:sldMk cId="715013287" sldId="284"/>
        </pc:sldMkLst>
      </pc:sldChg>
      <pc:sldChg chg="del">
        <pc:chgData name="Caleb Stott" userId="d0834688-495e-4736-828f-bcbfb99947ef" providerId="ADAL" clId="{7303D2FF-64FA-408A-8118-5BDBA3DDD49E}" dt="2021-10-23T22:02:31.641" v="227" actId="47"/>
        <pc:sldMkLst>
          <pc:docMk/>
          <pc:sldMk cId="1115538690" sldId="285"/>
        </pc:sldMkLst>
      </pc:sldChg>
      <pc:sldChg chg="del">
        <pc:chgData name="Caleb Stott" userId="d0834688-495e-4736-828f-bcbfb99947ef" providerId="ADAL" clId="{7303D2FF-64FA-408A-8118-5BDBA3DDD49E}" dt="2021-10-23T22:02:32.211" v="228" actId="47"/>
        <pc:sldMkLst>
          <pc:docMk/>
          <pc:sldMk cId="433633237" sldId="286"/>
        </pc:sldMkLst>
      </pc:sldChg>
      <pc:sldChg chg="del">
        <pc:chgData name="Caleb Stott" userId="d0834688-495e-4736-828f-bcbfb99947ef" providerId="ADAL" clId="{7303D2FF-64FA-408A-8118-5BDBA3DDD49E}" dt="2021-10-23T22:02:32.727" v="229" actId="47"/>
        <pc:sldMkLst>
          <pc:docMk/>
          <pc:sldMk cId="2621469888" sldId="287"/>
        </pc:sldMkLst>
      </pc:sldChg>
      <pc:sldChg chg="del">
        <pc:chgData name="Caleb Stott" userId="d0834688-495e-4736-828f-bcbfb99947ef" providerId="ADAL" clId="{7303D2FF-64FA-408A-8118-5BDBA3DDD49E}" dt="2021-10-23T22:02:33.272" v="230" actId="47"/>
        <pc:sldMkLst>
          <pc:docMk/>
          <pc:sldMk cId="59975964" sldId="288"/>
        </pc:sldMkLst>
      </pc:sldChg>
      <pc:sldChg chg="del">
        <pc:chgData name="Caleb Stott" userId="d0834688-495e-4736-828f-bcbfb99947ef" providerId="ADAL" clId="{7303D2FF-64FA-408A-8118-5BDBA3DDD49E}" dt="2021-10-23T22:02:33.797" v="231" actId="47"/>
        <pc:sldMkLst>
          <pc:docMk/>
          <pc:sldMk cId="369785740" sldId="289"/>
        </pc:sldMkLst>
      </pc:sldChg>
      <pc:sldChg chg="del">
        <pc:chgData name="Caleb Stott" userId="d0834688-495e-4736-828f-bcbfb99947ef" providerId="ADAL" clId="{7303D2FF-64FA-408A-8118-5BDBA3DDD49E}" dt="2021-10-23T22:02:34.813" v="232" actId="47"/>
        <pc:sldMkLst>
          <pc:docMk/>
          <pc:sldMk cId="560594845" sldId="290"/>
        </pc:sldMkLst>
      </pc:sldChg>
      <pc:sldChg chg="del">
        <pc:chgData name="Caleb Stott" userId="d0834688-495e-4736-828f-bcbfb99947ef" providerId="ADAL" clId="{7303D2FF-64FA-408A-8118-5BDBA3DDD49E}" dt="2021-10-23T22:02:35.399" v="233" actId="47"/>
        <pc:sldMkLst>
          <pc:docMk/>
          <pc:sldMk cId="891492580" sldId="291"/>
        </pc:sldMkLst>
      </pc:sldChg>
      <pc:sldChg chg="del">
        <pc:chgData name="Caleb Stott" userId="d0834688-495e-4736-828f-bcbfb99947ef" providerId="ADAL" clId="{7303D2FF-64FA-408A-8118-5BDBA3DDD49E}" dt="2021-10-23T22:02:36.246" v="234" actId="47"/>
        <pc:sldMkLst>
          <pc:docMk/>
          <pc:sldMk cId="3769055594" sldId="292"/>
        </pc:sldMkLst>
      </pc:sldChg>
      <pc:sldChg chg="del">
        <pc:chgData name="Caleb Stott" userId="d0834688-495e-4736-828f-bcbfb99947ef" providerId="ADAL" clId="{7303D2FF-64FA-408A-8118-5BDBA3DDD49E}" dt="2021-10-23T22:02:38.272" v="235" actId="47"/>
        <pc:sldMkLst>
          <pc:docMk/>
          <pc:sldMk cId="2671266320" sldId="293"/>
        </pc:sldMkLst>
      </pc:sldChg>
      <pc:sldChg chg="modSp add mod">
        <pc:chgData name="Caleb Stott" userId="d0834688-495e-4736-828f-bcbfb99947ef" providerId="ADAL" clId="{7303D2FF-64FA-408A-8118-5BDBA3DDD49E}" dt="2021-10-23T21:57:51.514" v="157" actId="20577"/>
        <pc:sldMkLst>
          <pc:docMk/>
          <pc:sldMk cId="3706985583" sldId="294"/>
        </pc:sldMkLst>
        <pc:spChg chg="mod">
          <ac:chgData name="Caleb Stott" userId="d0834688-495e-4736-828f-bcbfb99947ef" providerId="ADAL" clId="{7303D2FF-64FA-408A-8118-5BDBA3DDD49E}" dt="2021-10-23T21:57:51.514" v="157" actId="20577"/>
          <ac:spMkLst>
            <pc:docMk/>
            <pc:sldMk cId="3706985583" sldId="294"/>
            <ac:spMk id="3" creationId="{67AACD21-D6EB-41B6-A0D9-E810E96E3EB7}"/>
          </ac:spMkLst>
        </pc:spChg>
      </pc:sldChg>
      <pc:sldChg chg="modSp add mod">
        <pc:chgData name="Caleb Stott" userId="d0834688-495e-4736-828f-bcbfb99947ef" providerId="ADAL" clId="{7303D2FF-64FA-408A-8118-5BDBA3DDD49E}" dt="2021-10-23T21:58:35.307" v="168" actId="20577"/>
        <pc:sldMkLst>
          <pc:docMk/>
          <pc:sldMk cId="3404881322" sldId="295"/>
        </pc:sldMkLst>
        <pc:spChg chg="mod">
          <ac:chgData name="Caleb Stott" userId="d0834688-495e-4736-828f-bcbfb99947ef" providerId="ADAL" clId="{7303D2FF-64FA-408A-8118-5BDBA3DDD49E}" dt="2021-10-23T21:58:35.307" v="168" actId="20577"/>
          <ac:spMkLst>
            <pc:docMk/>
            <pc:sldMk cId="3404881322" sldId="295"/>
            <ac:spMk id="3" creationId="{67AACD21-D6EB-41B6-A0D9-E810E96E3EB7}"/>
          </ac:spMkLst>
        </pc:spChg>
      </pc:sldChg>
      <pc:sldChg chg="modSp add mod">
        <pc:chgData name="Caleb Stott" userId="d0834688-495e-4736-828f-bcbfb99947ef" providerId="ADAL" clId="{7303D2FF-64FA-408A-8118-5BDBA3DDD49E}" dt="2021-10-23T21:59:30.466" v="182" actId="21"/>
        <pc:sldMkLst>
          <pc:docMk/>
          <pc:sldMk cId="3743057263" sldId="296"/>
        </pc:sldMkLst>
        <pc:spChg chg="mod">
          <ac:chgData name="Caleb Stott" userId="d0834688-495e-4736-828f-bcbfb99947ef" providerId="ADAL" clId="{7303D2FF-64FA-408A-8118-5BDBA3DDD49E}" dt="2021-10-23T21:59:30.466" v="182" actId="21"/>
          <ac:spMkLst>
            <pc:docMk/>
            <pc:sldMk cId="3743057263" sldId="296"/>
            <ac:spMk id="3" creationId="{67AACD21-D6EB-41B6-A0D9-E810E96E3EB7}"/>
          </ac:spMkLst>
        </pc:spChg>
      </pc:sldChg>
      <pc:sldChg chg="modSp add mod">
        <pc:chgData name="Caleb Stott" userId="d0834688-495e-4736-828f-bcbfb99947ef" providerId="ADAL" clId="{7303D2FF-64FA-408A-8118-5BDBA3DDD49E}" dt="2021-10-23T22:00:38.828" v="192" actId="20577"/>
        <pc:sldMkLst>
          <pc:docMk/>
          <pc:sldMk cId="2097872346" sldId="297"/>
        </pc:sldMkLst>
        <pc:spChg chg="mod">
          <ac:chgData name="Caleb Stott" userId="d0834688-495e-4736-828f-bcbfb99947ef" providerId="ADAL" clId="{7303D2FF-64FA-408A-8118-5BDBA3DDD49E}" dt="2021-10-23T22:00:38.828" v="192" actId="20577"/>
          <ac:spMkLst>
            <pc:docMk/>
            <pc:sldMk cId="2097872346" sldId="297"/>
            <ac:spMk id="3" creationId="{67AACD21-D6EB-41B6-A0D9-E810E96E3EB7}"/>
          </ac:spMkLst>
        </pc:spChg>
      </pc:sldChg>
      <pc:sldChg chg="add del">
        <pc:chgData name="Caleb Stott" userId="d0834688-495e-4736-828f-bcbfb99947ef" providerId="ADAL" clId="{7303D2FF-64FA-408A-8118-5BDBA3DDD49E}" dt="2021-10-23T22:05:35.318" v="260" actId="47"/>
        <pc:sldMkLst>
          <pc:docMk/>
          <pc:sldMk cId="181024233" sldId="298"/>
        </pc:sldMkLst>
      </pc:sldChg>
      <pc:sldChg chg="modSp add mod">
        <pc:chgData name="Caleb Stott" userId="d0834688-495e-4736-828f-bcbfb99947ef" providerId="ADAL" clId="{7303D2FF-64FA-408A-8118-5BDBA3DDD49E}" dt="2021-10-23T22:01:35.104" v="203" actId="20577"/>
        <pc:sldMkLst>
          <pc:docMk/>
          <pc:sldMk cId="490072035" sldId="299"/>
        </pc:sldMkLst>
        <pc:spChg chg="mod">
          <ac:chgData name="Caleb Stott" userId="d0834688-495e-4736-828f-bcbfb99947ef" providerId="ADAL" clId="{7303D2FF-64FA-408A-8118-5BDBA3DDD49E}" dt="2021-10-23T22:01:35.104" v="203" actId="20577"/>
          <ac:spMkLst>
            <pc:docMk/>
            <pc:sldMk cId="490072035" sldId="299"/>
            <ac:spMk id="3" creationId="{67AACD21-D6EB-41B6-A0D9-E810E96E3EB7}"/>
          </ac:spMkLst>
        </pc:spChg>
      </pc:sldChg>
      <pc:sldChg chg="modSp add mod">
        <pc:chgData name="Caleb Stott" userId="d0834688-495e-4736-828f-bcbfb99947ef" providerId="ADAL" clId="{7303D2FF-64FA-408A-8118-5BDBA3DDD49E}" dt="2021-10-23T22:03:23.850" v="259"/>
        <pc:sldMkLst>
          <pc:docMk/>
          <pc:sldMk cId="1740426117" sldId="300"/>
        </pc:sldMkLst>
        <pc:spChg chg="mod">
          <ac:chgData name="Caleb Stott" userId="d0834688-495e-4736-828f-bcbfb99947ef" providerId="ADAL" clId="{7303D2FF-64FA-408A-8118-5BDBA3DDD49E}" dt="2021-10-23T22:03:23.850" v="259"/>
          <ac:spMkLst>
            <pc:docMk/>
            <pc:sldMk cId="1740426117" sldId="300"/>
            <ac:spMk id="3" creationId="{67AACD21-D6EB-41B6-A0D9-E810E96E3EB7}"/>
          </ac:spMkLst>
        </pc:spChg>
      </pc:sldChg>
      <pc:sldChg chg="modSp add mod">
        <pc:chgData name="Caleb Stott" userId="d0834688-495e-4736-828f-bcbfb99947ef" providerId="ADAL" clId="{7303D2FF-64FA-408A-8118-5BDBA3DDD49E}" dt="2021-10-23T22:03:20.062" v="257" actId="21"/>
        <pc:sldMkLst>
          <pc:docMk/>
          <pc:sldMk cId="1115265624" sldId="301"/>
        </pc:sldMkLst>
        <pc:spChg chg="mod">
          <ac:chgData name="Caleb Stott" userId="d0834688-495e-4736-828f-bcbfb99947ef" providerId="ADAL" clId="{7303D2FF-64FA-408A-8118-5BDBA3DDD49E}" dt="2021-10-23T22:03:20.062" v="257" actId="21"/>
          <ac:spMkLst>
            <pc:docMk/>
            <pc:sldMk cId="1115265624" sldId="301"/>
            <ac:spMk id="3" creationId="{67AACD21-D6EB-41B6-A0D9-E810E96E3EB7}"/>
          </ac:spMkLst>
        </pc:spChg>
      </pc:sldChg>
      <pc:sldChg chg="addSp delSp modSp add mod">
        <pc:chgData name="Caleb Stott" userId="d0834688-495e-4736-828f-bcbfb99947ef" providerId="ADAL" clId="{7303D2FF-64FA-408A-8118-5BDBA3DDD49E}" dt="2021-10-23T22:18:36.624" v="314" actId="1076"/>
        <pc:sldMkLst>
          <pc:docMk/>
          <pc:sldMk cId="1459919299" sldId="302"/>
        </pc:sldMkLst>
        <pc:spChg chg="mod">
          <ac:chgData name="Caleb Stott" userId="d0834688-495e-4736-828f-bcbfb99947ef" providerId="ADAL" clId="{7303D2FF-64FA-408A-8118-5BDBA3DDD49E}" dt="2021-10-23T22:10:16.033" v="269" actId="20577"/>
          <ac:spMkLst>
            <pc:docMk/>
            <pc:sldMk cId="1459919299" sldId="302"/>
            <ac:spMk id="2" creationId="{E1297DD1-4461-4714-B4E4-00E5CAF96D1D}"/>
          </ac:spMkLst>
        </pc:spChg>
        <pc:spChg chg="mod">
          <ac:chgData name="Caleb Stott" userId="d0834688-495e-4736-828f-bcbfb99947ef" providerId="ADAL" clId="{7303D2FF-64FA-408A-8118-5BDBA3DDD49E}" dt="2021-10-23T22:18:21.691" v="311" actId="20577"/>
          <ac:spMkLst>
            <pc:docMk/>
            <pc:sldMk cId="1459919299" sldId="302"/>
            <ac:spMk id="3" creationId="{67AACD21-D6EB-41B6-A0D9-E810E96E3EB7}"/>
          </ac:spMkLst>
        </pc:spChg>
        <pc:picChg chg="add del mod">
          <ac:chgData name="Caleb Stott" userId="d0834688-495e-4736-828f-bcbfb99947ef" providerId="ADAL" clId="{7303D2FF-64FA-408A-8118-5BDBA3DDD49E}" dt="2021-10-23T22:14:16.909" v="290" actId="478"/>
          <ac:picMkLst>
            <pc:docMk/>
            <pc:sldMk cId="1459919299" sldId="302"/>
            <ac:picMk id="12" creationId="{48DC83B4-CFBC-4939-8B6A-E8C4A0AB2A22}"/>
          </ac:picMkLst>
        </pc:picChg>
        <pc:picChg chg="add mod">
          <ac:chgData name="Caleb Stott" userId="d0834688-495e-4736-828f-bcbfb99947ef" providerId="ADAL" clId="{7303D2FF-64FA-408A-8118-5BDBA3DDD49E}" dt="2021-10-23T22:18:36.624" v="314" actId="1076"/>
          <ac:picMkLst>
            <pc:docMk/>
            <pc:sldMk cId="1459919299" sldId="302"/>
            <ac:picMk id="16" creationId="{D6EE4CB6-2C13-4A59-82B5-A912D0DF9E72}"/>
          </ac:picMkLst>
        </pc:picChg>
      </pc:sldChg>
      <pc:sldChg chg="delSp modSp add mod">
        <pc:chgData name="Caleb Stott" userId="d0834688-495e-4736-828f-bcbfb99947ef" providerId="ADAL" clId="{7303D2FF-64FA-408A-8118-5BDBA3DDD49E}" dt="2021-10-23T22:19:15.917" v="335" actId="20577"/>
        <pc:sldMkLst>
          <pc:docMk/>
          <pc:sldMk cId="1364537842" sldId="303"/>
        </pc:sldMkLst>
        <pc:spChg chg="mod">
          <ac:chgData name="Caleb Stott" userId="d0834688-495e-4736-828f-bcbfb99947ef" providerId="ADAL" clId="{7303D2FF-64FA-408A-8118-5BDBA3DDD49E}" dt="2021-10-23T22:19:15.917" v="335" actId="20577"/>
          <ac:spMkLst>
            <pc:docMk/>
            <pc:sldMk cId="1364537842" sldId="303"/>
            <ac:spMk id="3" creationId="{67AACD21-D6EB-41B6-A0D9-E810E96E3EB7}"/>
          </ac:spMkLst>
        </pc:spChg>
        <pc:picChg chg="del">
          <ac:chgData name="Caleb Stott" userId="d0834688-495e-4736-828f-bcbfb99947ef" providerId="ADAL" clId="{7303D2FF-64FA-408A-8118-5BDBA3DDD49E}" dt="2021-10-23T22:18:59.814" v="318" actId="478"/>
          <ac:picMkLst>
            <pc:docMk/>
            <pc:sldMk cId="1364537842" sldId="303"/>
            <ac:picMk id="16" creationId="{D6EE4CB6-2C13-4A59-82B5-A912D0DF9E72}"/>
          </ac:picMkLst>
        </pc:picChg>
      </pc:sldChg>
      <pc:sldChg chg="modSp add mod">
        <pc:chgData name="Caleb Stott" userId="d0834688-495e-4736-828f-bcbfb99947ef" providerId="ADAL" clId="{7303D2FF-64FA-408A-8118-5BDBA3DDD49E}" dt="2021-10-23T22:20:25.079" v="353" actId="21"/>
        <pc:sldMkLst>
          <pc:docMk/>
          <pc:sldMk cId="193087338" sldId="304"/>
        </pc:sldMkLst>
        <pc:spChg chg="mod">
          <ac:chgData name="Caleb Stott" userId="d0834688-495e-4736-828f-bcbfb99947ef" providerId="ADAL" clId="{7303D2FF-64FA-408A-8118-5BDBA3DDD49E}" dt="2021-10-23T22:20:25.079" v="353" actId="21"/>
          <ac:spMkLst>
            <pc:docMk/>
            <pc:sldMk cId="193087338" sldId="304"/>
            <ac:spMk id="3" creationId="{67AACD21-D6EB-41B6-A0D9-E810E96E3EB7}"/>
          </ac:spMkLst>
        </pc:spChg>
      </pc:sldChg>
      <pc:sldChg chg="modSp add mod">
        <pc:chgData name="Caleb Stott" userId="d0834688-495e-4736-828f-bcbfb99947ef" providerId="ADAL" clId="{7303D2FF-64FA-408A-8118-5BDBA3DDD49E}" dt="2021-10-23T22:21:53.253" v="361" actId="20577"/>
        <pc:sldMkLst>
          <pc:docMk/>
          <pc:sldMk cId="1447829789" sldId="305"/>
        </pc:sldMkLst>
        <pc:spChg chg="mod">
          <ac:chgData name="Caleb Stott" userId="d0834688-495e-4736-828f-bcbfb99947ef" providerId="ADAL" clId="{7303D2FF-64FA-408A-8118-5BDBA3DDD49E}" dt="2021-10-23T22:21:53.253" v="361" actId="20577"/>
          <ac:spMkLst>
            <pc:docMk/>
            <pc:sldMk cId="1447829789" sldId="305"/>
            <ac:spMk id="3" creationId="{67AACD21-D6EB-41B6-A0D9-E810E96E3EB7}"/>
          </ac:spMkLst>
        </pc:spChg>
      </pc:sldChg>
      <pc:sldChg chg="modSp add mod">
        <pc:chgData name="Caleb Stott" userId="d0834688-495e-4736-828f-bcbfb99947ef" providerId="ADAL" clId="{7303D2FF-64FA-408A-8118-5BDBA3DDD49E}" dt="2021-10-23T22:23:02.561" v="376" actId="108"/>
        <pc:sldMkLst>
          <pc:docMk/>
          <pc:sldMk cId="967269543" sldId="306"/>
        </pc:sldMkLst>
        <pc:spChg chg="mod">
          <ac:chgData name="Caleb Stott" userId="d0834688-495e-4736-828f-bcbfb99947ef" providerId="ADAL" clId="{7303D2FF-64FA-408A-8118-5BDBA3DDD49E}" dt="2021-10-23T22:23:02.561" v="376" actId="108"/>
          <ac:spMkLst>
            <pc:docMk/>
            <pc:sldMk cId="967269543" sldId="306"/>
            <ac:spMk id="3" creationId="{67AACD21-D6EB-41B6-A0D9-E810E96E3EB7}"/>
          </ac:spMkLst>
        </pc:spChg>
      </pc:sldChg>
      <pc:sldChg chg="modSp add mod">
        <pc:chgData name="Caleb Stott" userId="d0834688-495e-4736-828f-bcbfb99947ef" providerId="ADAL" clId="{7303D2FF-64FA-408A-8118-5BDBA3DDD49E}" dt="2021-10-23T22:23:40.719" v="387" actId="6549"/>
        <pc:sldMkLst>
          <pc:docMk/>
          <pc:sldMk cId="344351396" sldId="307"/>
        </pc:sldMkLst>
        <pc:spChg chg="mod">
          <ac:chgData name="Caleb Stott" userId="d0834688-495e-4736-828f-bcbfb99947ef" providerId="ADAL" clId="{7303D2FF-64FA-408A-8118-5BDBA3DDD49E}" dt="2021-10-23T22:23:40.719" v="387" actId="6549"/>
          <ac:spMkLst>
            <pc:docMk/>
            <pc:sldMk cId="344351396" sldId="307"/>
            <ac:spMk id="3" creationId="{67AACD21-D6EB-41B6-A0D9-E810E96E3EB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24/10/2021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407910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24/10/2021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10938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24/10/2021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218260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24/10/2021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0719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24/10/2021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412843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6BDC90-E1CF-4C45-8158-49C33B0B32A6}" type="datetimeFigureOut">
              <a:rPr lang="en-AU" smtClean="0"/>
              <a:t>24/10/2021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53878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6BDC90-E1CF-4C45-8158-49C33B0B32A6}" type="datetimeFigureOut">
              <a:rPr lang="en-AU" smtClean="0"/>
              <a:t>24/10/2021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39433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24/10/2021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66267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24/10/2021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407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24/10/2021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104227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6BDC90-E1CF-4C45-8158-49C33B0B32A6}" type="datetimeFigureOut">
              <a:rPr lang="en-AU" smtClean="0"/>
              <a:t>24/10/2021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02382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6BDC90-E1CF-4C45-8158-49C33B0B32A6}" type="datetimeFigureOut">
              <a:rPr lang="en-AU" smtClean="0"/>
              <a:t>24/10/2021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86283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6BDC90-E1CF-4C45-8158-49C33B0B32A6}" type="datetimeFigureOut">
              <a:rPr lang="en-AU" smtClean="0"/>
              <a:t>24/10/2021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419809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6BDC90-E1CF-4C45-8158-49C33B0B32A6}" type="datetimeFigureOut">
              <a:rPr lang="en-AU" smtClean="0"/>
              <a:t>24/10/2021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239365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BDC90-E1CF-4C45-8158-49C33B0B32A6}" type="datetimeFigureOut">
              <a:rPr lang="en-AU" smtClean="0"/>
              <a:t>24/10/2021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17808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24/10/2021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9626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24/10/2021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11069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66BDC90-E1CF-4C45-8158-49C33B0B32A6}" type="datetimeFigureOut">
              <a:rPr lang="en-AU" smtClean="0"/>
              <a:t>24/10/2021</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BBABC29-A374-4DCA-8D2C-2A5A1306243F}" type="slidenum">
              <a:rPr lang="en-AU" smtClean="0"/>
              <a:t>‹#›</a:t>
            </a:fld>
            <a:endParaRPr lang="en-AU"/>
          </a:p>
        </p:txBody>
      </p:sp>
    </p:spTree>
    <p:extLst>
      <p:ext uri="{BB962C8B-B14F-4D97-AF65-F5344CB8AC3E}">
        <p14:creationId xmlns:p14="http://schemas.microsoft.com/office/powerpoint/2010/main" val="1647747315"/>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6159-6DBC-46EF-B220-E639D3B37DF2}"/>
              </a:ext>
            </a:extLst>
          </p:cNvPr>
          <p:cNvSpPr>
            <a:spLocks noGrp="1"/>
          </p:cNvSpPr>
          <p:nvPr>
            <p:ph type="title"/>
          </p:nvPr>
        </p:nvSpPr>
        <p:spPr/>
        <p:txBody>
          <a:bodyPr/>
          <a:lstStyle/>
          <a:p>
            <a:endParaRPr lang="en-AU"/>
          </a:p>
        </p:txBody>
      </p:sp>
      <p:pic>
        <p:nvPicPr>
          <p:cNvPr id="6" name="Content Placeholder 5" descr="A person with long hair&#10;&#10;Description automatically generated with low confidence">
            <a:extLst>
              <a:ext uri="{FF2B5EF4-FFF2-40B4-BE49-F238E27FC236}">
                <a16:creationId xmlns:a16="http://schemas.microsoft.com/office/drawing/2014/main" id="{56CFF17B-F519-4A97-8824-C618FCE00E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7499" b="6250"/>
          <a:stretch/>
        </p:blipFill>
        <p:spPr>
          <a:xfrm>
            <a:off x="3352800" y="0"/>
            <a:ext cx="8839200" cy="6858000"/>
          </a:xfrm>
        </p:spPr>
      </p:pic>
      <p:sp>
        <p:nvSpPr>
          <p:cNvPr id="7" name="Rectangle 6">
            <a:extLst>
              <a:ext uri="{FF2B5EF4-FFF2-40B4-BE49-F238E27FC236}">
                <a16:creationId xmlns:a16="http://schemas.microsoft.com/office/drawing/2014/main" id="{417C8152-915E-4A56-967A-872F9055635A}"/>
              </a:ext>
            </a:extLst>
          </p:cNvPr>
          <p:cNvSpPr/>
          <p:nvPr/>
        </p:nvSpPr>
        <p:spPr>
          <a:xfrm>
            <a:off x="-1" y="0"/>
            <a:ext cx="7772401" cy="6858000"/>
          </a:xfrm>
          <a:prstGeom prst="rect">
            <a:avLst/>
          </a:prstGeom>
          <a:gradFill flip="none" rotWithShape="1">
            <a:gsLst>
              <a:gs pos="0">
                <a:schemeClr val="bg1"/>
              </a:gs>
              <a:gs pos="88000">
                <a:srgbClr val="000000">
                  <a:alpha val="23000"/>
                </a:srgbClr>
              </a:gs>
              <a:gs pos="76000">
                <a:srgbClr val="000000">
                  <a:alpha val="52000"/>
                </a:srgbClr>
              </a:gs>
              <a:gs pos="59000">
                <a:schemeClr val="bg1"/>
              </a:gs>
              <a:gs pos="100000">
                <a:schemeClr val="bg1">
                  <a:alpha val="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9516A5A9-7F70-40E5-A851-2CFCBB4FABE4}"/>
              </a:ext>
            </a:extLst>
          </p:cNvPr>
          <p:cNvSpPr txBox="1">
            <a:spLocks/>
          </p:cNvSpPr>
          <p:nvPr/>
        </p:nvSpPr>
        <p:spPr>
          <a:xfrm>
            <a:off x="838200" y="484188"/>
            <a:ext cx="4023360" cy="4183062"/>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9600" dirty="0">
                <a:latin typeface="Insignia LT Std" panose="020B0704020203020404" pitchFamily="34" charset="0"/>
              </a:rPr>
              <a:t>Return</a:t>
            </a:r>
            <a:br>
              <a:rPr lang="en-AU" sz="6000" dirty="0">
                <a:latin typeface="Insignia LT Std" panose="020B0704020203020404" pitchFamily="34" charset="0"/>
              </a:rPr>
            </a:br>
            <a:r>
              <a:rPr lang="en-AU" sz="4800" dirty="0">
                <a:latin typeface="Century Gothic" panose="020B0502020202020204" pitchFamily="34" charset="0"/>
              </a:rPr>
              <a:t>of the </a:t>
            </a:r>
            <a:br>
              <a:rPr lang="en-AU" sz="6000" dirty="0">
                <a:latin typeface="Century Gothic" panose="020B0502020202020204" pitchFamily="34" charset="0"/>
              </a:rPr>
            </a:br>
            <a:r>
              <a:rPr lang="en-AU" sz="9600" dirty="0">
                <a:latin typeface="Insignia LT Std" panose="020B0704020203020404" pitchFamily="34" charset="0"/>
              </a:rPr>
              <a:t>King</a:t>
            </a:r>
            <a:endParaRPr lang="en-AU" sz="6000" dirty="0">
              <a:latin typeface="Insignia LT Std" panose="020B0704020203020404" pitchFamily="34" charset="0"/>
            </a:endParaRPr>
          </a:p>
        </p:txBody>
      </p:sp>
      <p:cxnSp>
        <p:nvCxnSpPr>
          <p:cNvPr id="10" name="Straight Connector 9">
            <a:extLst>
              <a:ext uri="{FF2B5EF4-FFF2-40B4-BE49-F238E27FC236}">
                <a16:creationId xmlns:a16="http://schemas.microsoft.com/office/drawing/2014/main" id="{75493FB7-0B46-40AD-8D83-FE41A411CD8F}"/>
              </a:ext>
            </a:extLst>
          </p:cNvPr>
          <p:cNvCxnSpPr/>
          <p:nvPr/>
        </p:nvCxnSpPr>
        <p:spPr>
          <a:xfrm>
            <a:off x="621030" y="4762500"/>
            <a:ext cx="4457700" cy="0"/>
          </a:xfrm>
          <a:prstGeom prst="line">
            <a:avLst/>
          </a:prstGeom>
          <a:ln w="25400">
            <a:solidFill>
              <a:schemeClr val="tx1"/>
            </a:solidFill>
          </a:ln>
          <a:effectLst>
            <a:outerShdw blurRad="50800" dist="38100" dir="2700000" algn="tl" rotWithShape="0">
              <a:schemeClr val="tx2">
                <a:alpha val="40000"/>
              </a:schemeClr>
            </a:outerShdw>
          </a:effectLst>
        </p:spPr>
        <p:style>
          <a:lnRef idx="2">
            <a:schemeClr val="accent4"/>
          </a:lnRef>
          <a:fillRef idx="0">
            <a:schemeClr val="accent4"/>
          </a:fillRef>
          <a:effectRef idx="1">
            <a:schemeClr val="accent4"/>
          </a:effectRef>
          <a:fontRef idx="minor">
            <a:schemeClr val="tx1"/>
          </a:fontRef>
        </p:style>
      </p:cxnSp>
      <p:sp>
        <p:nvSpPr>
          <p:cNvPr id="11" name="TextBox 10">
            <a:extLst>
              <a:ext uri="{FF2B5EF4-FFF2-40B4-BE49-F238E27FC236}">
                <a16:creationId xmlns:a16="http://schemas.microsoft.com/office/drawing/2014/main" id="{8EC4322C-BE2C-4A43-AF8C-89AE0F7C5F8E}"/>
              </a:ext>
            </a:extLst>
          </p:cNvPr>
          <p:cNvSpPr txBox="1"/>
          <p:nvPr/>
        </p:nvSpPr>
        <p:spPr>
          <a:xfrm>
            <a:off x="704850" y="5245446"/>
            <a:ext cx="4257675" cy="523220"/>
          </a:xfrm>
          <a:prstGeom prst="rect">
            <a:avLst/>
          </a:prstGeom>
          <a:noFill/>
        </p:spPr>
        <p:txBody>
          <a:bodyPr wrap="square" rtlCol="0">
            <a:spAutoFit/>
          </a:bodyPr>
          <a:lstStyle/>
          <a:p>
            <a:pPr algn="ctr"/>
            <a:r>
              <a:rPr lang="en-AU" sz="2800" i="1" dirty="0">
                <a:latin typeface="Century Gothic" panose="020B0502020202020204" pitchFamily="34" charset="0"/>
              </a:rPr>
              <a:t>Judgement Day</a:t>
            </a:r>
          </a:p>
        </p:txBody>
      </p:sp>
    </p:spTree>
    <p:extLst>
      <p:ext uri="{BB962C8B-B14F-4D97-AF65-F5344CB8AC3E}">
        <p14:creationId xmlns:p14="http://schemas.microsoft.com/office/powerpoint/2010/main" val="251370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25:14-30</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buNone/>
            </a:pPr>
            <a:r>
              <a:rPr lang="en-AU" sz="3600" dirty="0">
                <a:solidFill>
                  <a:schemeClr val="tx1"/>
                </a:solidFill>
                <a:effectLst/>
                <a:latin typeface="Century Gothic" panose="020B0502020202020204" pitchFamily="34" charset="0"/>
              </a:rPr>
              <a:t>“But the master replied, ‘You wicked and lazy servant! If you knew I harvested crops I didn’t plant and gathered crops I didn’t cultivate, why didn’t you deposit my money in the bank? At least I could have gotten some interest on it.’ </a:t>
            </a:r>
          </a:p>
          <a:p>
            <a:pPr marL="36900" indent="0">
              <a:buNone/>
            </a:pPr>
            <a:r>
              <a:rPr lang="en-AU" sz="3600" dirty="0">
                <a:solidFill>
                  <a:schemeClr val="tx1"/>
                </a:solidFill>
                <a:effectLst/>
                <a:latin typeface="Century Gothic" panose="020B0502020202020204" pitchFamily="34" charset="0"/>
              </a:rPr>
              <a:t>“Then he ordered, ‘Take the money from this servant, and give it to the one with the ten bags of silver.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42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25:14-30</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buNone/>
            </a:pPr>
            <a:r>
              <a:rPr lang="en-AU" sz="3600" dirty="0">
                <a:solidFill>
                  <a:schemeClr val="tx1"/>
                </a:solidFill>
                <a:effectLst/>
                <a:latin typeface="Century Gothic" panose="020B0502020202020204" pitchFamily="34" charset="0"/>
              </a:rPr>
              <a:t>To those who use well what they are given, even more will be given, and they will have an abundance. But from those who do nothing, even what little they have will be taken away. Now throw this useless servant into outer darkness, where there will be weeping and gnashing of teeth.’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265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25:31-46</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buNone/>
            </a:pPr>
            <a:r>
              <a:rPr lang="en-AU" sz="3600" dirty="0">
                <a:solidFill>
                  <a:schemeClr val="tx1"/>
                </a:solidFill>
                <a:effectLst/>
                <a:latin typeface="Century Gothic" panose="020B0502020202020204" pitchFamily="34" charset="0"/>
              </a:rPr>
              <a:t>“But when the Son of Man comes in his glory, and all the angels with him, then he will sit upon his glorious throne. All the nations will be gathered in his presence, and he will separate the people as a shepherd separates the sheep from the goats. He will place the sheep at his right hand and the goats at his left.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16" name="Picture 15" descr="A picture containing vector graphics&#10;&#10;Description automatically generated">
            <a:extLst>
              <a:ext uri="{FF2B5EF4-FFF2-40B4-BE49-F238E27FC236}">
                <a16:creationId xmlns:a16="http://schemas.microsoft.com/office/drawing/2014/main" id="{D6EE4CB6-2C13-4A59-82B5-A912D0DF9E7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588148" y="5174447"/>
            <a:ext cx="1459064" cy="1485670"/>
          </a:xfrm>
          <a:prstGeom prst="rect">
            <a:avLst/>
          </a:prstGeom>
        </p:spPr>
      </p:pic>
    </p:spTree>
    <p:extLst>
      <p:ext uri="{BB962C8B-B14F-4D97-AF65-F5344CB8AC3E}">
        <p14:creationId xmlns:p14="http://schemas.microsoft.com/office/powerpoint/2010/main" val="145991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25:31-46</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buNone/>
            </a:pPr>
            <a:r>
              <a:rPr lang="en-AU" sz="3600" dirty="0">
                <a:solidFill>
                  <a:schemeClr val="tx1"/>
                </a:solidFill>
                <a:effectLst/>
                <a:latin typeface="Century Gothic" panose="020B0502020202020204" pitchFamily="34" charset="0"/>
              </a:rPr>
              <a:t>“Then the King will say to those on his right, ‘Come, you who are blessed by my Father, inherit the Kingdom prepared for you from the creation of the world. For I was hungry, and you fed me. I was thirsty, and you gave me a drink. I was a stranger, and you invited me into your home. I was naked, and you gave me clothing. I was sick, and you cared for me. I was in prison, and you visited me.’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53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25:31-46</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buNone/>
            </a:pPr>
            <a:r>
              <a:rPr lang="en-AU" sz="3600" dirty="0">
                <a:solidFill>
                  <a:schemeClr val="tx1"/>
                </a:solidFill>
                <a:effectLst/>
                <a:latin typeface="Century Gothic" panose="020B0502020202020204" pitchFamily="34" charset="0"/>
              </a:rPr>
              <a:t>“Then these righteous ones will reply, ‘Lord, when did we ever see you hungry and feed you? Or thirsty and give you something to drink?  Or a stranger and show you hospitality? Or naked and give you clothing? When did we ever see you sick or in prison and visit you?’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8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25:31-46</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buNone/>
            </a:pPr>
            <a:r>
              <a:rPr lang="en-AU" sz="3600" dirty="0">
                <a:solidFill>
                  <a:schemeClr val="tx1"/>
                </a:solidFill>
                <a:effectLst/>
                <a:latin typeface="Century Gothic" panose="020B0502020202020204" pitchFamily="34" charset="0"/>
              </a:rPr>
              <a:t>“And the King will say, ‘I tell you the truth, when you did it to one of the least of these my brothers and sisters, you were doing it to me!’</a:t>
            </a:r>
          </a:p>
          <a:p>
            <a:pPr marL="36900" indent="0">
              <a:buNone/>
            </a:pPr>
            <a:r>
              <a:rPr lang="en-AU" sz="3600" dirty="0">
                <a:solidFill>
                  <a:schemeClr val="tx1"/>
                </a:solidFill>
                <a:effectLst/>
                <a:latin typeface="Century Gothic" panose="020B0502020202020204" pitchFamily="34" charset="0"/>
              </a:rPr>
              <a:t>“Then the King will turn to those on the left and say, ‘Away with you, you cursed ones, into the eternal fire prepared for the devil and his demons.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82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25:31-46</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buNone/>
            </a:pPr>
            <a:r>
              <a:rPr lang="en-AU" sz="3600" dirty="0">
                <a:solidFill>
                  <a:schemeClr val="tx1"/>
                </a:solidFill>
                <a:effectLst/>
                <a:latin typeface="Century Gothic" panose="020B0502020202020204" pitchFamily="34" charset="0"/>
              </a:rPr>
              <a:t>For I was hungry, and you didn’t feed me. I was thirsty, and you didn’t give me a drink. I was a stranger, and you didn’t invite me into your home. I was naked, and you didn’t give me clothing. I was sick and in prison, and you didn’t visit me.’ </a:t>
            </a:r>
          </a:p>
          <a:p>
            <a:pPr marL="36900" indent="0">
              <a:buNone/>
            </a:pPr>
            <a:r>
              <a:rPr lang="en-AU" sz="3600" dirty="0">
                <a:solidFill>
                  <a:schemeClr val="tx1"/>
                </a:solidFill>
                <a:effectLst/>
                <a:latin typeface="Century Gothic" panose="020B0502020202020204" pitchFamily="34" charset="0"/>
              </a:rPr>
              <a:t>“Then they will reply, ‘Lord, when did we ever see you hungry or thirsty or a stranger or naked or sick or in prison, and not help you?’</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26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25:31-46</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buNone/>
            </a:pPr>
            <a:r>
              <a:rPr lang="en-AU" sz="3600" dirty="0">
                <a:solidFill>
                  <a:schemeClr val="tx1"/>
                </a:solidFill>
                <a:effectLst/>
                <a:latin typeface="Century Gothic" panose="020B0502020202020204" pitchFamily="34" charset="0"/>
              </a:rPr>
              <a:t>“And he will answer, ‘I tell you the truth, when you refused to help the least of these my brothers and sisters, you were refusing to help me.’</a:t>
            </a:r>
          </a:p>
          <a:p>
            <a:pPr marL="36900" indent="0" algn="l">
              <a:buNone/>
            </a:pPr>
            <a:r>
              <a:rPr lang="en-AU" sz="3600" dirty="0">
                <a:solidFill>
                  <a:schemeClr val="tx1"/>
                </a:solidFill>
                <a:effectLst/>
                <a:latin typeface="Century Gothic" panose="020B0502020202020204" pitchFamily="34" charset="0"/>
              </a:rPr>
              <a:t>“And they will go away into eternal punishment, but the righteous will go into eternal life.”</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642330" y="1261881"/>
            <a:ext cx="10907339" cy="4248988"/>
          </a:xfrm>
        </p:spPr>
        <p:txBody>
          <a:bodyPr>
            <a:normAutofit/>
          </a:bodyPr>
          <a:lstStyle/>
          <a:p>
            <a:r>
              <a:rPr lang="en-AU" sz="15300" dirty="0">
                <a:solidFill>
                  <a:schemeClr val="tx1"/>
                </a:solidFill>
                <a:latin typeface="Insignia LT Std" panose="020B0704020203020404" pitchFamily="34" charset="0"/>
              </a:rPr>
              <a:t>The End</a:t>
            </a:r>
            <a:br>
              <a:rPr lang="en-AU" sz="8000" dirty="0">
                <a:solidFill>
                  <a:schemeClr val="tx1"/>
                </a:solidFill>
                <a:latin typeface="Insignia LT Std" panose="020B0704020203020404" pitchFamily="34" charset="0"/>
              </a:rPr>
            </a:br>
            <a:r>
              <a:rPr lang="en-AU" sz="8000" dirty="0">
                <a:solidFill>
                  <a:schemeClr val="tx1"/>
                </a:solidFill>
                <a:latin typeface="Insignia LT Std" panose="020B0704020203020404" pitchFamily="34" charset="0"/>
              </a:rPr>
              <a:t>Revelation 19:11 – 21:5</a:t>
            </a:r>
            <a:endParaRPr lang="en-AU" sz="8000" i="1" dirty="0">
              <a:solidFill>
                <a:schemeClr val="tx1"/>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39035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1 Corinthians 15:24-26</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rmAutofit/>
          </a:bodyPr>
          <a:lstStyle/>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After that the end will come, when he will turn the Kingdom over to God the Father, having destroyed every ruler and authority and power. For Christ must reign until he humbles all his enemies beneath his feet. And the last enemy to be destroyed is death.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6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25:14-30</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“Again, the Kingdom of Heaven can be illustrated by the story of a man going on a long trip. He called together his servants and entrusted his money to them while he was gone. He gave five bags of silver to one, two bags of silver to another, and one bag of silver to the last—dividing it in proportion to their abilities. He then left on his trip.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17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25:14-30</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“The servant who received the five bags of silver began to invest the money and earned five more. The servant with two bags of silver also went to work and earned two more. But the servant who received the one bag of silver dug a hole in the ground and hid the master’s money.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98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25:14-30</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“After a long time their master returned from his trip and called them to give an account of how they had used his money. The servant to whom he had entrusted the five bags of silver came forward with five more and said, ‘Master, you gave me five bags of silver to invest, and I have earned five more.’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88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25:14-30</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spcAft>
                <a:spcPts val="600"/>
              </a:spcAft>
              <a:buNone/>
            </a:pPr>
            <a:r>
              <a:rPr lang="en-AU" sz="3600" dirty="0">
                <a:solidFill>
                  <a:schemeClr val="tx1"/>
                </a:solidFill>
                <a:effectLst/>
                <a:latin typeface="Century Gothic" panose="020B0502020202020204" pitchFamily="34" charset="0"/>
              </a:rPr>
              <a:t>“The master was full of praise. ‘Well done, my good and faithful servant. You have been faithful in handling this small amount, so now I will give you many more responsibilities. Let’s celebrate together!’</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05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25:14-30</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buNone/>
            </a:pPr>
            <a:r>
              <a:rPr lang="en-AU" sz="3600" dirty="0">
                <a:solidFill>
                  <a:schemeClr val="tx1"/>
                </a:solidFill>
                <a:effectLst/>
                <a:latin typeface="Century Gothic" panose="020B0502020202020204" pitchFamily="34" charset="0"/>
              </a:rPr>
              <a:t>“The servant who had received the two bags of silver came forward and said, ‘Master, you gave me two bags of silver to invest, and I have earned two more.’</a:t>
            </a:r>
          </a:p>
          <a:p>
            <a:pPr marL="36900" indent="0">
              <a:buNone/>
            </a:pPr>
            <a:r>
              <a:rPr lang="en-AU" sz="3600" dirty="0">
                <a:solidFill>
                  <a:schemeClr val="tx1"/>
                </a:solidFill>
                <a:effectLst/>
                <a:latin typeface="Century Gothic" panose="020B0502020202020204" pitchFamily="34" charset="0"/>
              </a:rPr>
              <a:t>“The master said, ‘Well done, my good and faithful servant. You have been faithful in handling this small amount, so now I will give you many more responsibilities. Let’s celebrate together!’</a:t>
            </a:r>
          </a:p>
          <a:p>
            <a:pPr marL="36900" indent="0">
              <a:buNone/>
            </a:pPr>
            <a:endParaRPr lang="en-AU" sz="3600" dirty="0">
              <a:solidFill>
                <a:schemeClr val="tx1"/>
              </a:solidFill>
              <a:effectLst/>
              <a:latin typeface="Century Gothic" panose="020B050202020202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87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25:14-30</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buNone/>
            </a:pPr>
            <a:r>
              <a:rPr lang="en-AU" sz="3600" dirty="0">
                <a:solidFill>
                  <a:schemeClr val="tx1"/>
                </a:solidFill>
                <a:effectLst/>
                <a:latin typeface="Century Gothic" panose="020B0502020202020204" pitchFamily="34" charset="0"/>
              </a:rPr>
              <a:t>“Then the servant with the one bag of silver came and said, ‘Master, I knew you were a harsh man, harvesting crops you didn’t plant and gathering crops you didn’t cultivate. I was afraid I would lose your money, so I hid it in the earth. Look, here is your money back.’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072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556</TotalTime>
  <Words>1124</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Calisto MT</vt:lpstr>
      <vt:lpstr>Century Gothic</vt:lpstr>
      <vt:lpstr>Insignia LT Std</vt:lpstr>
      <vt:lpstr>Wingdings 2</vt:lpstr>
      <vt:lpstr>Slate</vt:lpstr>
      <vt:lpstr>PowerPoint Presentation</vt:lpstr>
      <vt:lpstr>The End Revelation 19:11 – 21:5</vt:lpstr>
      <vt:lpstr>1 Corinthians 15:24-26 New Living Translation</vt:lpstr>
      <vt:lpstr>Matthew 25:14-30 New Living Translation</vt:lpstr>
      <vt:lpstr>Matthew 25:14-30 New Living Translation</vt:lpstr>
      <vt:lpstr>Matthew 25:14-30 New Living Translation</vt:lpstr>
      <vt:lpstr>Matthew 25:14-30 New Living Translation</vt:lpstr>
      <vt:lpstr>Matthew 25:14-30 New Living Translation</vt:lpstr>
      <vt:lpstr>Matthew 25:14-30 New Living Translation</vt:lpstr>
      <vt:lpstr>Matthew 25:14-30 New Living Translation</vt:lpstr>
      <vt:lpstr>Matthew 25:14-30 New Living Translation</vt:lpstr>
      <vt:lpstr>Matthew 25:31-46 New Living Translation</vt:lpstr>
      <vt:lpstr>Matthew 25:31-46 New Living Translation</vt:lpstr>
      <vt:lpstr>Matthew 25:31-46 New Living Translation</vt:lpstr>
      <vt:lpstr>Matthew 25:31-46 New Living Translation</vt:lpstr>
      <vt:lpstr>Matthew 25:31-46 New Living Translation</vt:lpstr>
      <vt:lpstr>Matthew 25:31-46 New Living Translation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Caleb Stott</dc:creator>
  <cp:lastModifiedBy>Caleb Stott</cp:lastModifiedBy>
  <cp:revision>2</cp:revision>
  <dcterms:created xsi:type="dcterms:W3CDTF">2021-10-09T06:36:30Z</dcterms:created>
  <dcterms:modified xsi:type="dcterms:W3CDTF">2021-10-23T22:33:16Z</dcterms:modified>
</cp:coreProperties>
</file>