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8" r:id="rId3"/>
    <p:sldId id="275" r:id="rId4"/>
    <p:sldId id="276" r:id="rId5"/>
    <p:sldId id="277" r:id="rId6"/>
    <p:sldId id="278" r:id="rId7"/>
    <p:sldId id="268" r:id="rId8"/>
    <p:sldId id="279" r:id="rId9"/>
    <p:sldId id="26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17/10/2021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07910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10938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21826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071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12843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BDC90-E1CF-4C45-8158-49C33B0B32A6}" type="datetimeFigureOut">
              <a:rPr lang="en-AU" smtClean="0"/>
              <a:t>17/10/2021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53878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6BDC90-E1CF-4C45-8158-49C33B0B32A6}" type="datetimeFigureOut">
              <a:rPr lang="en-AU" smtClean="0"/>
              <a:t>17/10/2021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394335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17/10/2021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66267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17/10/2021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407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BDC90-E1CF-4C45-8158-49C33B0B32A6}" type="datetimeFigureOut">
              <a:rPr lang="en-AU" smtClean="0"/>
              <a:t>17/10/2021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104227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BDC90-E1CF-4C45-8158-49C33B0B32A6}" type="datetimeFigureOut">
              <a:rPr lang="en-AU" smtClean="0"/>
              <a:t>17/10/2021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02382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86283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6BDC90-E1CF-4C45-8158-49C33B0B32A6}" type="datetimeFigureOut">
              <a:rPr lang="en-AU" smtClean="0"/>
              <a:t>17/10/2021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419809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6BDC90-E1CF-4C45-8158-49C33B0B32A6}" type="datetimeFigureOut">
              <a:rPr lang="en-AU" smtClean="0"/>
              <a:t>17/10/2021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239365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BDC90-E1CF-4C45-8158-49C33B0B32A6}" type="datetimeFigureOut">
              <a:rPr lang="en-AU" smtClean="0"/>
              <a:t>17/10/2021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17808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9626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BDC90-E1CF-4C45-8158-49C33B0B32A6}" type="datetimeFigureOut">
              <a:rPr lang="en-AU" smtClean="0"/>
              <a:t>17/10/2021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BABC29-A374-4DCA-8D2C-2A5A1306243F}" type="slidenum">
              <a:rPr lang="en-AU" smtClean="0"/>
              <a:t>‹#›</a:t>
            </a:fld>
            <a:endParaRPr lang="en-AU"/>
          </a:p>
        </p:txBody>
      </p:sp>
    </p:spTree>
    <p:extLst>
      <p:ext uri="{BB962C8B-B14F-4D97-AF65-F5344CB8AC3E}">
        <p14:creationId xmlns:p14="http://schemas.microsoft.com/office/powerpoint/2010/main" val="311069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66BDC90-E1CF-4C45-8158-49C33B0B32A6}" type="datetimeFigureOut">
              <a:rPr lang="en-AU" smtClean="0"/>
              <a:t>17/10/2021</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BABC29-A374-4DCA-8D2C-2A5A1306243F}" type="slidenum">
              <a:rPr lang="en-AU" smtClean="0"/>
              <a:t>‹#›</a:t>
            </a:fld>
            <a:endParaRPr lang="en-AU"/>
          </a:p>
        </p:txBody>
      </p:sp>
    </p:spTree>
    <p:extLst>
      <p:ext uri="{BB962C8B-B14F-4D97-AF65-F5344CB8AC3E}">
        <p14:creationId xmlns:p14="http://schemas.microsoft.com/office/powerpoint/2010/main" val="1647747315"/>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6159-6DBC-46EF-B220-E639D3B37DF2}"/>
              </a:ext>
            </a:extLst>
          </p:cNvPr>
          <p:cNvSpPr>
            <a:spLocks noGrp="1"/>
          </p:cNvSpPr>
          <p:nvPr>
            <p:ph type="title"/>
          </p:nvPr>
        </p:nvSpPr>
        <p:spPr/>
        <p:txBody>
          <a:bodyPr/>
          <a:lstStyle/>
          <a:p>
            <a:endParaRPr lang="en-AU"/>
          </a:p>
        </p:txBody>
      </p:sp>
      <p:pic>
        <p:nvPicPr>
          <p:cNvPr id="6" name="Content Placeholder 5" descr="A person with long hair&#10;&#10;Description automatically generated with low confidence">
            <a:extLst>
              <a:ext uri="{FF2B5EF4-FFF2-40B4-BE49-F238E27FC236}">
                <a16:creationId xmlns:a16="http://schemas.microsoft.com/office/drawing/2014/main" id="{56CFF17B-F519-4A97-8824-C618FCE00E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499" b="6250"/>
          <a:stretch/>
        </p:blipFill>
        <p:spPr>
          <a:xfrm>
            <a:off x="3352800" y="0"/>
            <a:ext cx="8839200" cy="6858000"/>
          </a:xfrm>
        </p:spPr>
      </p:pic>
      <p:sp>
        <p:nvSpPr>
          <p:cNvPr id="7" name="Rectangle 6">
            <a:extLst>
              <a:ext uri="{FF2B5EF4-FFF2-40B4-BE49-F238E27FC236}">
                <a16:creationId xmlns:a16="http://schemas.microsoft.com/office/drawing/2014/main" id="{417C8152-915E-4A56-967A-872F9055635A}"/>
              </a:ext>
            </a:extLst>
          </p:cNvPr>
          <p:cNvSpPr/>
          <p:nvPr/>
        </p:nvSpPr>
        <p:spPr>
          <a:xfrm>
            <a:off x="-1" y="0"/>
            <a:ext cx="7772401" cy="6858000"/>
          </a:xfrm>
          <a:prstGeom prst="rect">
            <a:avLst/>
          </a:prstGeom>
          <a:gradFill flip="none" rotWithShape="1">
            <a:gsLst>
              <a:gs pos="0">
                <a:schemeClr val="bg1"/>
              </a:gs>
              <a:gs pos="88000">
                <a:srgbClr val="000000">
                  <a:alpha val="23000"/>
                </a:srgbClr>
              </a:gs>
              <a:gs pos="76000">
                <a:srgbClr val="000000">
                  <a:alpha val="52000"/>
                </a:srgbClr>
              </a:gs>
              <a:gs pos="59000">
                <a:schemeClr val="bg1"/>
              </a:gs>
              <a:gs pos="100000">
                <a:schemeClr val="bg1">
                  <a:alpha val="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9516A5A9-7F70-40E5-A851-2CFCBB4FABE4}"/>
              </a:ext>
            </a:extLst>
          </p:cNvPr>
          <p:cNvSpPr txBox="1">
            <a:spLocks/>
          </p:cNvSpPr>
          <p:nvPr/>
        </p:nvSpPr>
        <p:spPr>
          <a:xfrm>
            <a:off x="838200" y="484188"/>
            <a:ext cx="4023360" cy="4183062"/>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9600" dirty="0">
                <a:latin typeface="Insignia LT Std" panose="020B0704020203020404" pitchFamily="34" charset="0"/>
              </a:rPr>
              <a:t>Return</a:t>
            </a:r>
            <a:br>
              <a:rPr lang="en-AU" sz="6000" dirty="0">
                <a:latin typeface="Insignia LT Std" panose="020B0704020203020404" pitchFamily="34" charset="0"/>
              </a:rPr>
            </a:br>
            <a:r>
              <a:rPr lang="en-AU" sz="4800" dirty="0">
                <a:latin typeface="Century Gothic" panose="020B0502020202020204" pitchFamily="34" charset="0"/>
              </a:rPr>
              <a:t>of the </a:t>
            </a:r>
            <a:br>
              <a:rPr lang="en-AU" sz="6000" dirty="0">
                <a:latin typeface="Century Gothic" panose="020B0502020202020204" pitchFamily="34" charset="0"/>
              </a:rPr>
            </a:br>
            <a:r>
              <a:rPr lang="en-AU" sz="9600" dirty="0">
                <a:latin typeface="Insignia LT Std" panose="020B0704020203020404" pitchFamily="34" charset="0"/>
              </a:rPr>
              <a:t>King</a:t>
            </a:r>
            <a:endParaRPr lang="en-AU" sz="6000" dirty="0">
              <a:latin typeface="Insignia LT Std" panose="020B0704020203020404" pitchFamily="34" charset="0"/>
            </a:endParaRPr>
          </a:p>
        </p:txBody>
      </p:sp>
      <p:cxnSp>
        <p:nvCxnSpPr>
          <p:cNvPr id="10" name="Straight Connector 9">
            <a:extLst>
              <a:ext uri="{FF2B5EF4-FFF2-40B4-BE49-F238E27FC236}">
                <a16:creationId xmlns:a16="http://schemas.microsoft.com/office/drawing/2014/main" id="{75493FB7-0B46-40AD-8D83-FE41A411CD8F}"/>
              </a:ext>
            </a:extLst>
          </p:cNvPr>
          <p:cNvCxnSpPr/>
          <p:nvPr/>
        </p:nvCxnSpPr>
        <p:spPr>
          <a:xfrm>
            <a:off x="621030" y="4762500"/>
            <a:ext cx="4457700" cy="0"/>
          </a:xfrm>
          <a:prstGeom prst="line">
            <a:avLst/>
          </a:prstGeom>
          <a:ln w="25400">
            <a:solidFill>
              <a:schemeClr val="tx1"/>
            </a:solidFill>
          </a:ln>
          <a:effectLst>
            <a:outerShdw blurRad="50800" dist="38100" dir="2700000" algn="tl" rotWithShape="0">
              <a:schemeClr val="tx2">
                <a:alpha val="40000"/>
              </a:schemeClr>
            </a:outerShdw>
          </a:effectLst>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8EC4322C-BE2C-4A43-AF8C-89AE0F7C5F8E}"/>
              </a:ext>
            </a:extLst>
          </p:cNvPr>
          <p:cNvSpPr txBox="1"/>
          <p:nvPr/>
        </p:nvSpPr>
        <p:spPr>
          <a:xfrm>
            <a:off x="704850" y="5245446"/>
            <a:ext cx="4257675" cy="523220"/>
          </a:xfrm>
          <a:prstGeom prst="rect">
            <a:avLst/>
          </a:prstGeom>
          <a:noFill/>
        </p:spPr>
        <p:txBody>
          <a:bodyPr wrap="square" rtlCol="0">
            <a:spAutoFit/>
          </a:bodyPr>
          <a:lstStyle/>
          <a:p>
            <a:pPr algn="ctr"/>
            <a:r>
              <a:rPr lang="en-AU" sz="2800" i="1" dirty="0">
                <a:latin typeface="Century Gothic" panose="020B0502020202020204" pitchFamily="34" charset="0"/>
              </a:rPr>
              <a:t>Still Burning</a:t>
            </a:r>
          </a:p>
        </p:txBody>
      </p:sp>
    </p:spTree>
    <p:extLst>
      <p:ext uri="{BB962C8B-B14F-4D97-AF65-F5344CB8AC3E}">
        <p14:creationId xmlns:p14="http://schemas.microsoft.com/office/powerpoint/2010/main" val="251370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2:14</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My dove is hiding behind the rocks,</a:t>
            </a:r>
          </a:p>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	behind an outcrop on the cliff.</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Let me see your face;</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	let me hear your voice.</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For your voice is pleasant,</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	and your face is lovely.</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69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3:1-4</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539750" indent="-504825">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One night as I lay in bed, I yearned for my lover.</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I yearned for him, but he did not come.</a:t>
            </a:r>
          </a:p>
          <a:p>
            <a:pPr marL="539750" indent="-504825">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So I said to myself, “I will get up and roam the city,</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searching in all its streets and squares.</a:t>
            </a:r>
          </a:p>
          <a:p>
            <a:pPr marL="539750" indent="-504825">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I will search for the one I love.”</a:t>
            </a:r>
          </a:p>
          <a:p>
            <a:pPr marL="539750" indent="-504825">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	So I searched everywhere but did not find him.</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1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lumMod val="95000"/>
                  </a:schemeClr>
                </a:solidFill>
                <a:latin typeface="Insignia LT Std" panose="020B0704020203020404" pitchFamily="34" charset="0"/>
              </a:rPr>
              <a:t>Song of Songs 3:1-4</a:t>
            </a:r>
            <a:br>
              <a:rPr lang="en-AU" sz="5400" dirty="0">
                <a:solidFill>
                  <a:schemeClr val="tx1">
                    <a:lumMod val="95000"/>
                  </a:schemeClr>
                </a:solidFill>
                <a:latin typeface="Insignia LT Std" panose="020B0704020203020404" pitchFamily="34" charset="0"/>
              </a:rPr>
            </a:br>
            <a:r>
              <a:rPr lang="en-AU" sz="2000" i="1" dirty="0">
                <a:solidFill>
                  <a:schemeClr val="tx1">
                    <a:lumMod val="95000"/>
                  </a:schemeClr>
                </a:solidFill>
                <a:latin typeface="Century Gothic" panose="020B0502020202020204" pitchFamily="34" charset="0"/>
              </a:rPr>
              <a:t>New Living Translation</a:t>
            </a:r>
            <a:endParaRPr lang="en-AU" sz="5400" i="1" dirty="0">
              <a:solidFill>
                <a:schemeClr val="tx1">
                  <a:lumMod val="95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The watchmen stopped me as they made their rounds,</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	and I asked, “Have you seen the one I love?”</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Then scarcely had I left them</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	when I found my love!</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99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3:1-4</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539750" indent="-504825">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I caught and held him tightly,</a:t>
            </a:r>
          </a:p>
          <a:p>
            <a:pPr marL="53975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then I brought him to my mother’s house, </a:t>
            </a:r>
          </a:p>
          <a:p>
            <a:pPr marL="539750" indent="0" defTabSz="582613">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into my mother’s bed, where I had been conceived.</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46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4:1, 9</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539750" indent="-504825">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You are beautiful, my darling,</a:t>
            </a:r>
            <a:br>
              <a:rPr lang="en-AU" sz="3600" dirty="0">
                <a:solidFill>
                  <a:schemeClr val="tx1"/>
                </a:solidFill>
                <a:effectLst/>
                <a:latin typeface="Century Gothic" panose="020B0502020202020204" pitchFamily="34" charset="0"/>
                <a:cs typeface="Times New Roman" panose="02020603050405020304" pitchFamily="18" charset="0"/>
              </a:rPr>
            </a:br>
            <a:r>
              <a:rPr lang="en-AU" sz="3600" dirty="0">
                <a:solidFill>
                  <a:schemeClr val="tx1"/>
                </a:solidFill>
                <a:effectLst/>
                <a:latin typeface="Century Gothic" panose="020B0502020202020204" pitchFamily="34" charset="0"/>
                <a:cs typeface="Times New Roman" panose="02020603050405020304" pitchFamily="18" charset="0"/>
              </a:rPr>
              <a:t>beautiful beyond words.</a:t>
            </a:r>
          </a:p>
          <a:p>
            <a:pPr marL="539750" indent="-504825">
              <a:lnSpc>
                <a:spcPct val="114000"/>
              </a:lnSpc>
              <a:spcBef>
                <a:spcPts val="0"/>
              </a:spcBef>
              <a:spcAft>
                <a:spcPts val="0"/>
              </a:spcAft>
              <a:buNone/>
            </a:pPr>
            <a:endParaRPr lang="en-AU" sz="3600" dirty="0">
              <a:solidFill>
                <a:schemeClr val="tx1"/>
              </a:solidFill>
              <a:effectLst/>
              <a:latin typeface="Century Gothic" panose="020B0502020202020204" pitchFamily="34" charset="0"/>
              <a:cs typeface="Times New Roman" panose="02020603050405020304" pitchFamily="18" charset="0"/>
            </a:endParaRPr>
          </a:p>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You have captured my heart…</a:t>
            </a:r>
          </a:p>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You hold it hostage </a:t>
            </a:r>
          </a:p>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Times New Roman" panose="02020603050405020304" pitchFamily="18" charset="0"/>
              </a:rPr>
              <a:t>	with one glance of your eyes…</a:t>
            </a:r>
          </a:p>
          <a:p>
            <a:pPr marL="539750" indent="-504825">
              <a:lnSpc>
                <a:spcPct val="114000"/>
              </a:lnSpc>
              <a:spcBef>
                <a:spcPts val="0"/>
              </a:spcBef>
              <a:spcAft>
                <a:spcPts val="0"/>
              </a:spcAft>
              <a:buNone/>
            </a:pPr>
            <a:endParaRPr lang="en-AU" sz="3600" dirty="0">
              <a:effectLst/>
              <a:latin typeface="Century Gothic" panose="020B050202020202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01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5:2-3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I slept, but my heart was awake,</a:t>
            </a:r>
            <a:b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when I heard my lover knocking and calling:</a:t>
            </a:r>
            <a:b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“Open to me, my treasure, my darling,</a:t>
            </a:r>
            <a:b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my dove, my perfect one.</a:t>
            </a:r>
            <a:b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My head is drenched with dew,</a:t>
            </a:r>
            <a:b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en-AU" sz="3600" dirty="0">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my hair with the dampness of the night.”</a:t>
            </a:r>
            <a:endPar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3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5:2-3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But I responded,</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“I have taken off my robe.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Should I get dressed again?</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I have washed my feet.</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Should I get them soiled?”</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63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5:4-7</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My lover tried to unlatch the door,</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and my heart thrilled within me.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I jumped up to open the door for my love,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and my hands dripped with perfume.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My fingers dripped with lovely myrrh</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as I pulled back the bolt.</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46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5:4-7</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I opened to my lover,</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but he was gone!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My heart sank.</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I searched for him</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but could not find him anywhere.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I called to him,</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but there was no reply.</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7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5:4-7</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The night watchmen found me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as they made their rounds.</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They beat and bruised me</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and stripped off my veil,</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those watchmen on the walls.</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8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25:1-13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rm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“Then the Kingdom of Heaven will be like ten bridesmaids who took their lamps and went to meet the bridegroom. Five of them were foolish, and five were wise. The five who were foolish didn’t take enough olive oil for their lamps, but the other five were wise enough to take along extra oil.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5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5:4-7</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Make this promise, O women of Jerusalem—</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If you find my lover,</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tell him I am weak with love.</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594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10:34-38</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3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“Don’t imagine that I came to bring peace to the earth! I came not to bring peace, but a sword.</a:t>
            </a:r>
          </a:p>
          <a:p>
            <a:pPr marL="36000" indent="0">
              <a:lnSpc>
                <a:spcPct val="113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‘I have come to set a man against his father,</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a daughter against her mother,</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and a daughter-in-law against her mother-in-law.</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Your enemies will be right in your own household!’</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492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10:34-38</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“If you love your father or mother more than you love me, you are not worthy of being mine; or if you love your son or daughter more than me, you are not worthy of being mine. If you refuse to take up your cross and follow me, you are not worthy of being mine.</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05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Psalm 84:2</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My soul yearns, even faints,</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for the courts of the Lord;</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my heart and my flesh cry out</a:t>
            </a:r>
            <a:br>
              <a:rPr lang="en-AU" sz="3600" dirty="0">
                <a:solidFill>
                  <a:schemeClr val="tx1"/>
                </a:solidFill>
                <a:effectLst/>
                <a:latin typeface="Century Gothic" panose="020B0502020202020204" pitchFamily="34" charset="0"/>
                <a:cs typeface="Calibri" panose="020F0502020204030204" pitchFamily="34" charset="0"/>
              </a:rPr>
            </a:br>
            <a:r>
              <a:rPr lang="en-AU" sz="3600" dirty="0">
                <a:solidFill>
                  <a:schemeClr val="tx1"/>
                </a:solidFill>
                <a:effectLst/>
                <a:latin typeface="Century Gothic" panose="020B0502020202020204" pitchFamily="34" charset="0"/>
                <a:cs typeface="Calibri" panose="020F0502020204030204" pitchFamily="34" charset="0"/>
              </a:rPr>
              <a:t>	for the living God.</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26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25:1-13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rm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When the bridegroom was delayed, they all became drowsy and fell asleep.</a:t>
            </a:r>
          </a:p>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“At midnight they were roused by the shout, ‘Look, the bridegroom is coming! Come out and meet him!’</a:t>
            </a:r>
          </a:p>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“All the bridesmaids got up and prepared their lamps.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25:1-13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Then the five foolish ones asked the others, ‘Please give us some of your oil because our lamps are going out.’  “But the others replied, ‘We don’t have enough for all of us. Go to a shop and buy some for yourselves.’</a:t>
            </a:r>
          </a:p>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“But while they were gone to buy oil, the bridegroom came.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17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25:1-13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Then those who were ready went in with him to the marriage feast, and the door was locked. Later, when the other five bridesmaids returned, they stood outside, calling, ‘Lord! Lord! Open the door for us!’</a:t>
            </a:r>
          </a:p>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“But he called back, ‘Believe me, I don’t know you!’</a:t>
            </a:r>
          </a:p>
          <a:p>
            <a:pPr marL="36900" indent="0">
              <a:lnSpc>
                <a:spcPct val="110000"/>
              </a:lnSpc>
              <a:spcBef>
                <a:spcPts val="0"/>
              </a:spcBef>
              <a:spcAft>
                <a:spcPts val="0"/>
              </a:spcAft>
              <a:buNone/>
            </a:pPr>
            <a:endParaRPr lang="en-AU" sz="3600" dirty="0">
              <a:solidFill>
                <a:schemeClr val="tx1">
                  <a:lumMod val="95000"/>
                </a:schemeClr>
              </a:solidFill>
              <a:effectLst/>
              <a:latin typeface="Century Gothic" panose="020B0502020202020204" pitchFamily="34" charset="0"/>
            </a:endParaRP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89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Matthew 25:1-13</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8"/>
            <a:ext cx="11513127" cy="4927669"/>
          </a:xfrm>
        </p:spPr>
        <p:txBody>
          <a:bodyPr>
            <a:noAutofit/>
          </a:bodyPr>
          <a:lstStyle/>
          <a:p>
            <a:pPr marL="36900" indent="0">
              <a:lnSpc>
                <a:spcPct val="114000"/>
              </a:lnSpc>
              <a:spcBef>
                <a:spcPts val="0"/>
              </a:spcBef>
              <a:spcAft>
                <a:spcPts val="0"/>
              </a:spcAft>
              <a:buNone/>
            </a:pPr>
            <a:r>
              <a:rPr lang="en-AU" sz="3600" dirty="0">
                <a:solidFill>
                  <a:schemeClr val="tx1"/>
                </a:solidFill>
                <a:effectLst/>
                <a:latin typeface="Century Gothic" panose="020B0502020202020204" pitchFamily="34" charset="0"/>
              </a:rPr>
              <a:t>“So you, too, must keep watch! For you do not know the day or hour of my return.</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Revelation 2:2-5a</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“I know all the things you do. I have seen your hard work and your patient endurance. I know you don’t tolerate evil people. You have examined the claims of those who say they are apostles but are not. You have discovered they are liars. You have patiently suffered for me without quitting.</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36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Revelation 2:2-5a</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rmAutofit/>
          </a:bodyPr>
          <a:lstStyle/>
          <a:p>
            <a:pPr marL="36000" indent="0">
              <a:lnSpc>
                <a:spcPct val="114000"/>
              </a:lnSpc>
              <a:spcBef>
                <a:spcPts val="0"/>
              </a:spcBef>
              <a:spcAft>
                <a:spcPts val="0"/>
              </a:spcAft>
              <a:buNone/>
            </a:pPr>
            <a:r>
              <a:rPr lang="en-AU" sz="3600" dirty="0">
                <a:solidFill>
                  <a:schemeClr val="tx1"/>
                </a:solidFill>
                <a:effectLst/>
                <a:latin typeface="Century Gothic" panose="020B0502020202020204" pitchFamily="34" charset="0"/>
                <a:cs typeface="Calibri" panose="020F0502020204030204" pitchFamily="34" charset="0"/>
              </a:rPr>
              <a:t>“But I have this complaint against you. You don’t love me or each other as you did at first!  Look how far you have fallen! Turn back to me and do the works you did at first. </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18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7DD1-4461-4714-B4E4-00E5CAF96D1D}"/>
              </a:ext>
            </a:extLst>
          </p:cNvPr>
          <p:cNvSpPr>
            <a:spLocks noGrp="1"/>
          </p:cNvSpPr>
          <p:nvPr>
            <p:ph type="title"/>
          </p:nvPr>
        </p:nvSpPr>
        <p:spPr>
          <a:xfrm>
            <a:off x="371551" y="197877"/>
            <a:ext cx="10907339" cy="1199703"/>
          </a:xfrm>
        </p:spPr>
        <p:txBody>
          <a:bodyPr>
            <a:normAutofit fontScale="90000"/>
          </a:bodyPr>
          <a:lstStyle/>
          <a:p>
            <a:pPr algn="l"/>
            <a:r>
              <a:rPr lang="en-AU" sz="5400" dirty="0">
                <a:solidFill>
                  <a:schemeClr val="tx1"/>
                </a:solidFill>
                <a:latin typeface="Insignia LT Std" panose="020B0704020203020404" pitchFamily="34" charset="0"/>
              </a:rPr>
              <a:t>Song of Songs 1:2-4</a:t>
            </a:r>
            <a:br>
              <a:rPr lang="en-AU" sz="5400" dirty="0">
                <a:solidFill>
                  <a:schemeClr val="tx1"/>
                </a:solidFill>
                <a:latin typeface="Insignia LT Std" panose="020B0704020203020404" pitchFamily="34" charset="0"/>
              </a:rPr>
            </a:br>
            <a:r>
              <a:rPr lang="en-AU" sz="2000" i="1" dirty="0">
                <a:solidFill>
                  <a:schemeClr val="tx1"/>
                </a:solidFill>
                <a:latin typeface="Century Gothic" panose="020B0502020202020204" pitchFamily="34" charset="0"/>
              </a:rPr>
              <a:t>New Living Translation</a:t>
            </a:r>
            <a:endParaRPr lang="en-AU" sz="5400" i="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7AACD21-D6EB-41B6-A0D9-E810E96E3EB7}"/>
              </a:ext>
            </a:extLst>
          </p:cNvPr>
          <p:cNvSpPr>
            <a:spLocks noGrp="1"/>
          </p:cNvSpPr>
          <p:nvPr>
            <p:ph idx="1"/>
          </p:nvPr>
        </p:nvSpPr>
        <p:spPr>
          <a:xfrm>
            <a:off x="360218" y="1732449"/>
            <a:ext cx="11513127" cy="4832650"/>
          </a:xfrm>
        </p:spPr>
        <p:txBody>
          <a:bodyPr>
            <a:noAutofit/>
          </a:bodyPr>
          <a:lstStyle/>
          <a:p>
            <a:pPr marL="36000" indent="0">
              <a:lnSpc>
                <a:spcPct val="110000"/>
              </a:lnSpc>
              <a:spcBef>
                <a:spcPts val="0"/>
              </a:spcBef>
              <a:spcAft>
                <a:spcPts val="0"/>
              </a:spcAft>
              <a:buNone/>
            </a:pP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Kiss me and kiss me again,</a:t>
            </a:r>
            <a:b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for your love is sweeter than wine.</a:t>
            </a:r>
            <a:b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How pleasing is your fragrance;</a:t>
            </a:r>
            <a:b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your name is like the spreading fragrance of scented oils.</a:t>
            </a:r>
            <a:b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No wonder all the young women love you!</a:t>
            </a:r>
            <a:b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Take me with you; come, let’s run!</a:t>
            </a:r>
            <a:b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br>
            <a:r>
              <a:rPr lang="en-AU" sz="3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The king has brought me into his bedroom.</a:t>
            </a:r>
          </a:p>
        </p:txBody>
      </p:sp>
      <p:grpSp>
        <p:nvGrpSpPr>
          <p:cNvPr id="13" name="Group 12">
            <a:extLst>
              <a:ext uri="{FF2B5EF4-FFF2-40B4-BE49-F238E27FC236}">
                <a16:creationId xmlns:a16="http://schemas.microsoft.com/office/drawing/2014/main" id="{3CB8F3BC-3C46-4273-88AA-751E17BE6BF5}"/>
              </a:ext>
            </a:extLst>
          </p:cNvPr>
          <p:cNvGrpSpPr/>
          <p:nvPr/>
        </p:nvGrpSpPr>
        <p:grpSpPr>
          <a:xfrm>
            <a:off x="10674927" y="292902"/>
            <a:ext cx="1198418" cy="1009651"/>
            <a:chOff x="7800498" y="485776"/>
            <a:chExt cx="1592575" cy="1359693"/>
          </a:xfrm>
        </p:grpSpPr>
        <p:sp>
          <p:nvSpPr>
            <p:cNvPr id="4" name="Isosceles Triangle 3">
              <a:extLst>
                <a:ext uri="{FF2B5EF4-FFF2-40B4-BE49-F238E27FC236}">
                  <a16:creationId xmlns:a16="http://schemas.microsoft.com/office/drawing/2014/main" id="{ACBBE488-3311-47A1-BC82-9A32DAC05530}"/>
                </a:ext>
              </a:extLst>
            </p:cNvPr>
            <p:cNvSpPr/>
            <p:nvPr/>
          </p:nvSpPr>
          <p:spPr>
            <a:xfrm>
              <a:off x="7824788" y="973931"/>
              <a:ext cx="149542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sosceles Triangle 4">
              <a:extLst>
                <a:ext uri="{FF2B5EF4-FFF2-40B4-BE49-F238E27FC236}">
                  <a16:creationId xmlns:a16="http://schemas.microsoft.com/office/drawing/2014/main" id="{BF81304B-09C7-4B9D-A451-DC83B83DAAE9}"/>
                </a:ext>
              </a:extLst>
            </p:cNvPr>
            <p:cNvSpPr/>
            <p:nvPr/>
          </p:nvSpPr>
          <p:spPr>
            <a:xfrm flipH="1">
              <a:off x="7886699" y="973931"/>
              <a:ext cx="1493035" cy="766761"/>
            </a:xfrm>
            <a:prstGeom prst="triangle">
              <a:avLst>
                <a:gd name="adj"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sosceles Triangle 5">
              <a:extLst>
                <a:ext uri="{FF2B5EF4-FFF2-40B4-BE49-F238E27FC236}">
                  <a16:creationId xmlns:a16="http://schemas.microsoft.com/office/drawing/2014/main" id="{D05E9818-0A14-4A76-B8FB-7DE7B06F0F34}"/>
                </a:ext>
              </a:extLst>
            </p:cNvPr>
            <p:cNvSpPr/>
            <p:nvPr/>
          </p:nvSpPr>
          <p:spPr>
            <a:xfrm>
              <a:off x="7846217" y="638174"/>
              <a:ext cx="1514475" cy="1102519"/>
            </a:xfrm>
            <a:prstGeom prst="triangle">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6FD36761-1A29-4C22-9751-8D77A2D29DE2}"/>
                </a:ext>
              </a:extLst>
            </p:cNvPr>
            <p:cNvCxnSpPr/>
            <p:nvPr/>
          </p:nvCxnSpPr>
          <p:spPr>
            <a:xfrm>
              <a:off x="7846217" y="1845469"/>
              <a:ext cx="151447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3735580-BDC1-4D3E-913D-7D69537B926F}"/>
                </a:ext>
              </a:extLst>
            </p:cNvPr>
            <p:cNvSpPr/>
            <p:nvPr/>
          </p:nvSpPr>
          <p:spPr>
            <a:xfrm>
              <a:off x="7800498" y="8515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CF4EA08A-21DF-42B9-8A69-240A6D635430}"/>
                </a:ext>
              </a:extLst>
            </p:cNvPr>
            <p:cNvSpPr/>
            <p:nvPr/>
          </p:nvSpPr>
          <p:spPr>
            <a:xfrm>
              <a:off x="9347354" y="8743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693A856-8B58-4B06-A5DB-71A260DE42B5}"/>
                </a:ext>
              </a:extLst>
            </p:cNvPr>
            <p:cNvSpPr/>
            <p:nvPr/>
          </p:nvSpPr>
          <p:spPr>
            <a:xfrm>
              <a:off x="8552257" y="485776"/>
              <a:ext cx="102394" cy="102394"/>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5" name="Straight Connector 14">
            <a:extLst>
              <a:ext uri="{FF2B5EF4-FFF2-40B4-BE49-F238E27FC236}">
                <a16:creationId xmlns:a16="http://schemas.microsoft.com/office/drawing/2014/main" id="{43611143-D7EC-4E55-8154-A77A4CDF46F7}"/>
              </a:ext>
            </a:extLst>
          </p:cNvPr>
          <p:cNvCxnSpPr/>
          <p:nvPr/>
        </p:nvCxnSpPr>
        <p:spPr>
          <a:xfrm>
            <a:off x="360218" y="1579418"/>
            <a:ext cx="11513127" cy="0"/>
          </a:xfrm>
          <a:prstGeom prst="line">
            <a:avLst/>
          </a:prstGeom>
          <a:ln w="25400">
            <a:solidFill>
              <a:schemeClr val="tx1"/>
            </a:solidFill>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94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509</TotalTime>
  <Words>1224</Words>
  <Application>Microsoft Office PowerPoint</Application>
  <PresentationFormat>Widescreen</PresentationFormat>
  <Paragraphs>61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Calisto MT</vt:lpstr>
      <vt:lpstr>Century Gothic</vt:lpstr>
      <vt:lpstr>Insignia LT Std</vt:lpstr>
      <vt:lpstr>Wingdings 2</vt:lpstr>
      <vt:lpstr>Slate</vt:lpstr>
      <vt:lpstr>PowerPoint Presentation</vt:lpstr>
      <vt:lpstr>Matthew 25:1-13 New Living Translation</vt:lpstr>
      <vt:lpstr>Matthew 25:1-13 New Living Translation</vt:lpstr>
      <vt:lpstr>Matthew 25:1-13 New Living Translation</vt:lpstr>
      <vt:lpstr>Matthew 25:1-13 New Living Translation</vt:lpstr>
      <vt:lpstr>Matthew 25:1-13 New Living Translation</vt:lpstr>
      <vt:lpstr>Revelation 2:2-5a New Living Translation</vt:lpstr>
      <vt:lpstr>Revelation 2:2-5a New Living Translation</vt:lpstr>
      <vt:lpstr>Song of Songs 1:2-4 New Living Translation</vt:lpstr>
      <vt:lpstr>Song of Songs 2:14 New Living Translation</vt:lpstr>
      <vt:lpstr>Song of Songs 3:1-4 New Living Translation</vt:lpstr>
      <vt:lpstr>Song of Songs 3:1-4 New Living Translation</vt:lpstr>
      <vt:lpstr>Song of Songs 3:1-4 New Living Translation</vt:lpstr>
      <vt:lpstr>Song of Songs 4:1, 9 New Living Translation</vt:lpstr>
      <vt:lpstr>Song of Songs 5:2-3 New Living Translation</vt:lpstr>
      <vt:lpstr>Song of Songs 5:2-3 New Living Translation</vt:lpstr>
      <vt:lpstr>Song of Songs 5:4-7 New Living Translation</vt:lpstr>
      <vt:lpstr>Song of Songs 5:4-7 New Living Translation</vt:lpstr>
      <vt:lpstr>Song of Songs 5:4-7 New Living Translation</vt:lpstr>
      <vt:lpstr>Song of Songs 5:4-7 New Living Translation</vt:lpstr>
      <vt:lpstr>Matthew 10:34-38 New Living Translation</vt:lpstr>
      <vt:lpstr>Matthew 10:34-38 New Living Translation</vt:lpstr>
      <vt:lpstr>Psalm 84:2 New Living Translation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Caleb Stott</dc:creator>
  <cp:lastModifiedBy>Caleb Stott</cp:lastModifiedBy>
  <cp:revision>2</cp:revision>
  <dcterms:created xsi:type="dcterms:W3CDTF">2021-10-09T06:36:30Z</dcterms:created>
  <dcterms:modified xsi:type="dcterms:W3CDTF">2021-10-16T22:59:50Z</dcterms:modified>
</cp:coreProperties>
</file>