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41" r:id="rId4"/>
    <p:sldId id="360" r:id="rId5"/>
    <p:sldId id="361" r:id="rId6"/>
    <p:sldId id="364" r:id="rId7"/>
    <p:sldId id="362" r:id="rId8"/>
    <p:sldId id="357" r:id="rId9"/>
    <p:sldId id="363" r:id="rId10"/>
    <p:sldId id="372" r:id="rId11"/>
    <p:sldId id="366" r:id="rId12"/>
    <p:sldId id="373" r:id="rId13"/>
    <p:sldId id="368" r:id="rId14"/>
    <p:sldId id="374" r:id="rId15"/>
    <p:sldId id="378" r:id="rId16"/>
    <p:sldId id="375" r:id="rId17"/>
    <p:sldId id="379" r:id="rId18"/>
    <p:sldId id="380" r:id="rId19"/>
    <p:sldId id="377" r:id="rId20"/>
    <p:sldId id="370" r:id="rId21"/>
    <p:sldId id="376" r:id="rId22"/>
    <p:sldId id="371" r:id="rId23"/>
    <p:sldId id="381" r:id="rId24"/>
    <p:sldId id="382" r:id="rId25"/>
    <p:sldId id="383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7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leb Stott" userId="d0834688-495e-4736-828f-bcbfb99947ef" providerId="ADAL" clId="{DD3B8BD6-D7D5-4EB5-A913-1C08CC586DF3}"/>
    <pc:docChg chg="modSld">
      <pc:chgData name="Caleb Stott" userId="d0834688-495e-4736-828f-bcbfb99947ef" providerId="ADAL" clId="{DD3B8BD6-D7D5-4EB5-A913-1C08CC586DF3}" dt="2021-09-26T00:25:23.543" v="0" actId="1076"/>
      <pc:docMkLst>
        <pc:docMk/>
      </pc:docMkLst>
      <pc:sldChg chg="modSp mod">
        <pc:chgData name="Caleb Stott" userId="d0834688-495e-4736-828f-bcbfb99947ef" providerId="ADAL" clId="{DD3B8BD6-D7D5-4EB5-A913-1C08CC586DF3}" dt="2021-09-26T00:25:23.543" v="0" actId="1076"/>
        <pc:sldMkLst>
          <pc:docMk/>
          <pc:sldMk cId="1705009957" sldId="368"/>
        </pc:sldMkLst>
        <pc:spChg chg="mod">
          <ac:chgData name="Caleb Stott" userId="d0834688-495e-4736-828f-bcbfb99947ef" providerId="ADAL" clId="{DD3B8BD6-D7D5-4EB5-A913-1C08CC586DF3}" dt="2021-09-26T00:25:23.543" v="0" actId="1076"/>
          <ac:spMkLst>
            <pc:docMk/>
            <pc:sldMk cId="1705009957" sldId="368"/>
            <ac:spMk id="2" creationId="{36D8F777-0B32-46B2-8D3B-B99776D76B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3CBC6-2677-4F65-B5DD-8EDD051CD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61441-103D-46B8-BACE-F45388244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2E9D-34D7-41D3-B8D7-BB4745E8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AFAB-1A82-4E92-ABE6-EDA826F9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F66B9-BF7E-476F-8235-8A2C692B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898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80FF5-406C-45C1-A786-C3E8F46B2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F852C-B56C-49FE-BA9E-88FA0DF2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CDC4E-949D-47A3-800F-5BCBF915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56B79-AE7D-44BD-91FD-EA95936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22415-2D73-44B4-A620-EF18E7ED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5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ACB2A-FD34-4BEF-BCBC-83F40252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C793B8-8419-4115-B490-0914898FB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4983A-0AA2-495F-A6D8-C97B4934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A644E-6A61-46B7-BFA6-397E1131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A6DED-272B-4555-9DB8-43548833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3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DD84-6439-4F01-A7C5-CF3484B8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8E69F-A604-4884-B24B-0EB98BF3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AC5F-E20F-4BA0-8AD9-C880D7B8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F9076-3DAD-4BF6-8898-6799BFBD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4184A-DF5D-4861-9BD3-37B593EC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70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AFCE-3AFA-4027-B225-0E1C99A6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DD3C7-695C-4F45-A933-FBCCB1BF5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70BEF-8F1B-4A16-9BC5-808CFC90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0D9E5-3995-433C-81CD-FD0D4746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5B909-BEA6-48D0-B6BC-6A864538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286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9244-EBAC-4720-80AE-1CB76614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F42B-9D4E-4FA5-AFF0-4D7CF5364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9B91F-296A-4344-BC97-C9065732E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776B1-0249-4C1A-A11C-7555E360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E20A9-D723-444E-BB4F-1CF6C469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4315C-828A-47CD-8826-77452322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042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04E2-DE65-4AB7-89B3-C962D689C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F97FA-B39C-4F6B-A05B-D67ABD07D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B15FC-7AC1-4AC5-BF33-8BB4FD412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8E471-52F1-40B3-A572-3E1004BA0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82EFE9-B9EC-4321-9855-04DFAA202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B7518-B35B-45D2-80E2-42D3B403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29660-5FBC-4937-93C4-235BA3FD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D52CA-912B-419C-A72C-72CBA14C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91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4C11-EBE8-4862-B500-83A3C97ED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570BAB-469D-439B-A18C-D28D08BB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A5A4F-5128-4CB1-ADF2-B23A7C7A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BB191-62CF-4C66-9466-0FD8F2DF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20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4586F-56AF-4033-ADC6-5588F262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48594-80EB-4948-BDFA-E34B314C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33023-BCF5-43F5-BAC6-C32FF092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437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E286-0716-4D56-ABB5-06A63E15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02C5-A7AB-4415-8858-98FE6F4C1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815DE-1F40-4815-A36E-2D7D8475B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1E49D-5DBB-423F-8A8E-0BFBC35D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F8751-2D8E-4A06-8F5B-C19E7C02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67713-067D-4BD8-B393-174F5EB4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62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CB18-9EA7-41D2-9913-F2A761EC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E77F7-B8D0-4571-A2EF-AC7B0B7A5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0D603-1756-4E21-BB6D-5FE2AF797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E9E6D-46AA-47E9-A26F-8410D403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AE090-B843-48D9-BCEB-3BF8206D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7955C-22CC-4189-A17D-3BA3A8AE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694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7952C-B26F-46B4-80A1-AF143228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05154-0C8C-4D99-96C4-866D2E85A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AF846-C886-4955-BD73-31152743B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B66F6-9BE3-4D5B-A100-A642E4C55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EA09D-4B8D-4AE9-9848-79F559054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1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24747-A4EA-4D86-956A-A33ABCCEB186}"/>
              </a:ext>
            </a:extLst>
          </p:cNvPr>
          <p:cNvGrpSpPr/>
          <p:nvPr/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pic>
          <p:nvPicPr>
            <p:cNvPr id="10" name="Picture 9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0E5D9D9D-397B-40DF-96E8-89F0ABDC79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32" t="-26" b="42400"/>
            <a:stretch/>
          </p:blipFill>
          <p:spPr>
            <a:xfrm flipH="1">
              <a:off x="8925316" y="0"/>
              <a:ext cx="3266682" cy="6858000"/>
            </a:xfrm>
            <a:prstGeom prst="rect">
              <a:avLst/>
            </a:prstGeom>
          </p:spPr>
        </p:pic>
        <p:pic>
          <p:nvPicPr>
            <p:cNvPr id="5" name="Picture 4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E62CED87-9A40-4C2B-BBF7-F70E2792FC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" b="42400"/>
            <a:stretch/>
          </p:blipFill>
          <p:spPr>
            <a:xfrm>
              <a:off x="0" y="0"/>
              <a:ext cx="8925317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2687" y="1443166"/>
            <a:ext cx="7286626" cy="2173286"/>
          </a:xfrm>
        </p:spPr>
        <p:txBody>
          <a:bodyPr>
            <a:normAutofit fontScale="90000"/>
          </a:bodyPr>
          <a:lstStyle/>
          <a:p>
            <a: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  <a:t>On Repeat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44" y="373898"/>
            <a:ext cx="1594024" cy="1395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0619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524" y="696685"/>
            <a:ext cx="7772791" cy="3521851"/>
          </a:xfrm>
        </p:spPr>
        <p:txBody>
          <a:bodyPr anchor="ctr">
            <a:noAutofit/>
          </a:bodyPr>
          <a:lstStyle/>
          <a:p>
            <a:pPr algn="l"/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is... </a:t>
            </a:r>
            <a:b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	</a:t>
            </a:r>
            <a:r>
              <a:rPr lang="en-AU" sz="7200" dirty="0">
                <a:latin typeface="STHupo" panose="02010800040101010101" pitchFamily="2" charset="-122"/>
                <a:ea typeface="STHupo" panose="02010800040101010101" pitchFamily="2" charset="-122"/>
              </a:rPr>
              <a:t>omnipresent &amp;</a:t>
            </a:r>
            <a:br>
              <a:rPr lang="en-AU" sz="72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7200" dirty="0">
                <a:latin typeface="STHupo" panose="02010800040101010101" pitchFamily="2" charset="-122"/>
                <a:ea typeface="STHupo" panose="02010800040101010101" pitchFamily="2" charset="-122"/>
              </a:rPr>
              <a:t>	omniscient</a:t>
            </a:r>
            <a:endParaRPr lang="en-AU" sz="9600" dirty="0">
              <a:latin typeface="STHupo" panose="02010800040101010101" pitchFamily="2" charset="-122"/>
              <a:ea typeface="STHupo" panose="02010800040101010101" pitchFamily="2" charset="-122"/>
            </a:endParaRP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903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139:1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O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, you have examined my heart and know everything about me.</a:t>
            </a:r>
            <a:endParaRPr lang="en-AU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35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Jeremiah 23:24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057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Can anyone hide from me in a secret place? Am I not everywhere in all the heavens and earth?” says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.</a:t>
            </a:r>
            <a:endParaRPr lang="en-AU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866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262644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Is </a:t>
            </a:r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with everyone?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5009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the proud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4449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James 4:6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God opposes the proud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but gives grace to the humble.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23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the rebellious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2073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Isaiah 1:2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dirty="0">
                <a:solidFill>
                  <a:srgbClr val="000000"/>
                </a:solidFill>
              </a:rPr>
              <a:t>Listen, O heavens! Pay attention, earth! This is what the Lord says: “The children I raised and cared for have rebelled against me.</a:t>
            </a:r>
          </a:p>
        </p:txBody>
      </p:sp>
    </p:spTree>
    <p:extLst>
      <p:ext uri="{BB962C8B-B14F-4D97-AF65-F5344CB8AC3E}">
        <p14:creationId xmlns:p14="http://schemas.microsoft.com/office/powerpoint/2010/main" val="1725041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Isaiah 1:15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69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000000"/>
                </a:solidFill>
              </a:rPr>
              <a:t>When you lift 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up your hands in prayer, I will not look.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Though you offer many prayers, I will not listen, for your hands are covered with the blood of innocent victims.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57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the worldly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07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1611086"/>
            <a:ext cx="10782300" cy="2560320"/>
          </a:xfrm>
        </p:spPr>
        <p:txBody>
          <a:bodyPr anchor="ctr">
            <a:noAutofit/>
          </a:bodyPr>
          <a:lstStyle/>
          <a:p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is With Me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8573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James 4:4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69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dirty="0">
                <a:effectLst/>
                <a:ea typeface="Calibri" panose="020F0502020204030204" pitchFamily="34" charset="0"/>
              </a:rPr>
              <a:t>You adulterers! Don’t you realize that friendship with the world makes you an enemy of God? I say it again: If you want to be a friend of the world, you make yourself an enemy of God.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46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those who harbour sin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3207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66:8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International Version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380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I had cherished sin in my heart, the Lord would not have listened…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17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How much is </a:t>
            </a:r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for me really?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1477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Romans 8:31-32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35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What shall we say about such wonderful things as these? If God is for us, who can ever be against us? </a:t>
            </a:r>
            <a:r>
              <a:rPr lang="en-US" sz="4000" b="1" i="0" baseline="30000" dirty="0">
                <a:solidFill>
                  <a:srgbClr val="000000"/>
                </a:solidFill>
                <a:effectLst/>
              </a:rPr>
              <a:t> 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Since he did not spare even his own Son but gave him up for us all, won’t he also give us everything else?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105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Deuteronomy 31:6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69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So be strong and courageous! Do not be afraid and do not panic before them. For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your God will personally go ahead of you. He will neither fail you nor abandon you.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55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24747-A4EA-4D86-956A-A33ABCCEB186}"/>
              </a:ext>
            </a:extLst>
          </p:cNvPr>
          <p:cNvGrpSpPr/>
          <p:nvPr/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pic>
          <p:nvPicPr>
            <p:cNvPr id="10" name="Picture 9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0E5D9D9D-397B-40DF-96E8-89F0ABDC79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32" t="-26" b="42400"/>
            <a:stretch/>
          </p:blipFill>
          <p:spPr>
            <a:xfrm flipH="1">
              <a:off x="8925316" y="0"/>
              <a:ext cx="3266682" cy="6858000"/>
            </a:xfrm>
            <a:prstGeom prst="rect">
              <a:avLst/>
            </a:prstGeom>
          </p:spPr>
        </p:pic>
        <p:pic>
          <p:nvPicPr>
            <p:cNvPr id="5" name="Picture 4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E62CED87-9A40-4C2B-BBF7-F70E2792FC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" b="42400"/>
            <a:stretch/>
          </p:blipFill>
          <p:spPr>
            <a:xfrm>
              <a:off x="0" y="0"/>
              <a:ext cx="8925317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326" y="1071187"/>
            <a:ext cx="8925317" cy="3242554"/>
          </a:xfrm>
        </p:spPr>
        <p:txBody>
          <a:bodyPr>
            <a:normAutofit/>
          </a:bodyPr>
          <a:lstStyle/>
          <a:p>
            <a:r>
              <a:rPr lang="en-AU" sz="8000" i="1" dirty="0">
                <a:latin typeface="Tw Cen MT" panose="020B0602020104020603" pitchFamily="34" charset="0"/>
                <a:ea typeface="STHupo" panose="02010800040101010101" pitchFamily="2" charset="-122"/>
              </a:rPr>
              <a:t>Keep it</a:t>
            </a:r>
            <a:b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  <a:t>On Repeat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44" y="373898"/>
            <a:ext cx="1594024" cy="1395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074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816" y="1806262"/>
            <a:ext cx="10242368" cy="2882537"/>
          </a:xfrm>
        </p:spPr>
        <p:txBody>
          <a:bodyPr anchor="ctr">
            <a:noAutofit/>
          </a:bodyPr>
          <a:lstStyle/>
          <a:p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The Problem?</a:t>
            </a:r>
            <a:b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 Fear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007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23:4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Even when I walk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through the darkest valley,</a:t>
            </a:r>
          </a:p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I will not be afraid,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for you are close beside me.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Your rod and your staff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protect and comfort me.</a:t>
            </a:r>
          </a:p>
        </p:txBody>
      </p:sp>
    </p:spTree>
    <p:extLst>
      <p:ext uri="{BB962C8B-B14F-4D97-AF65-F5344CB8AC3E}">
        <p14:creationId xmlns:p14="http://schemas.microsoft.com/office/powerpoint/2010/main" val="395622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1 Chronicles 28:20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Then David continued, “Be strong and courageous, and do the work. Don’t be afraid or discouraged, for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God, my God, is with you. He will not fail you or forsake you. He will see to it that all the work related to the Temple of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is finished correctly.</a:t>
            </a:r>
          </a:p>
        </p:txBody>
      </p:sp>
    </p:spTree>
    <p:extLst>
      <p:ext uri="{BB962C8B-B14F-4D97-AF65-F5344CB8AC3E}">
        <p14:creationId xmlns:p14="http://schemas.microsoft.com/office/powerpoint/2010/main" val="91953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Jeremiah 1:7-8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replied, “Don’t say, ‘I’m too young,’ for you must go wherever I send you and say whatever I tell you. </a:t>
            </a:r>
            <a:r>
              <a:rPr lang="en-US" sz="4000" b="1" i="0" baseline="30000" dirty="0">
                <a:solidFill>
                  <a:srgbClr val="000000"/>
                </a:solidFill>
                <a:effectLst/>
              </a:rPr>
              <a:t> 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And don’t be afraid of the people, for I will be with you and will protect you.</a:t>
            </a:r>
          </a:p>
        </p:txBody>
      </p:sp>
    </p:spTree>
    <p:extLst>
      <p:ext uri="{BB962C8B-B14F-4D97-AF65-F5344CB8AC3E}">
        <p14:creationId xmlns:p14="http://schemas.microsoft.com/office/powerpoint/2010/main" val="320984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Romans 8:15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000000"/>
                </a:solidFill>
                <a:effectLst/>
              </a:rPr>
              <a:t>So you have not received a spirit that makes you fearful slaves. Instead, you received God’s Spirit when he adopted you as his own children.</a:t>
            </a:r>
            <a:endParaRPr lang="en-AU" sz="40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304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816" y="1527588"/>
            <a:ext cx="10242368" cy="2882537"/>
          </a:xfrm>
        </p:spPr>
        <p:txBody>
          <a:bodyPr anchor="ctr">
            <a:noAutofit/>
          </a:bodyPr>
          <a:lstStyle/>
          <a:p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I will not fear, </a:t>
            </a:r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is with me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812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Hebrews 13:5-6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Don’t love money; be satisfied with what you have. For God has said, “I will never fail you. I will never abandon you.”</a:t>
            </a:r>
          </a:p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So we can say with confidence, “The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is my helper, so I will have no fear. What can mere people do to me?”</a:t>
            </a:r>
          </a:p>
        </p:txBody>
      </p:sp>
    </p:spTree>
    <p:extLst>
      <p:ext uri="{BB962C8B-B14F-4D97-AF65-F5344CB8AC3E}">
        <p14:creationId xmlns:p14="http://schemas.microsoft.com/office/powerpoint/2010/main" val="264943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5474</TotalTime>
  <Words>671</Words>
  <Application>Microsoft Office PowerPoint</Application>
  <PresentationFormat>Widescreen</PresentationFormat>
  <Paragraphs>42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STHupo</vt:lpstr>
      <vt:lpstr>Arial</vt:lpstr>
      <vt:lpstr>Calibri</vt:lpstr>
      <vt:lpstr>Calibri Light</vt:lpstr>
      <vt:lpstr>Tw Cen MT</vt:lpstr>
      <vt:lpstr>Office Theme</vt:lpstr>
      <vt:lpstr>On Repeat </vt:lpstr>
      <vt:lpstr>God is With Me</vt:lpstr>
      <vt:lpstr>The Problem?  Fear</vt:lpstr>
      <vt:lpstr>Psalm 23:4 New Living Translation</vt:lpstr>
      <vt:lpstr>1 Chronicles 28:20 New Living Translation</vt:lpstr>
      <vt:lpstr>Jeremiah 1:7-8 New Living Translation</vt:lpstr>
      <vt:lpstr>Romans 8:15 New Living Translation</vt:lpstr>
      <vt:lpstr>I will not fear, God is with me</vt:lpstr>
      <vt:lpstr>Hebrews 13:5-6 New Living Translation</vt:lpstr>
      <vt:lpstr>God is...   omnipresent &amp;  omniscient</vt:lpstr>
      <vt:lpstr>Psalm 139:1 New Living Translation</vt:lpstr>
      <vt:lpstr>Jeremiah 23:24 New Living Translation</vt:lpstr>
      <vt:lpstr>Is God with everyone? </vt:lpstr>
      <vt:lpstr>God is not with the proud </vt:lpstr>
      <vt:lpstr>James 4:6 New Living Translation</vt:lpstr>
      <vt:lpstr>God is not with the rebellious </vt:lpstr>
      <vt:lpstr>Isaiah 1:2 New Living Translation</vt:lpstr>
      <vt:lpstr>Isaiah 1:15 New Living Translation</vt:lpstr>
      <vt:lpstr>God is not with the worldly </vt:lpstr>
      <vt:lpstr>James 4:4 New Living Translation</vt:lpstr>
      <vt:lpstr>God is not with those who harbour sin </vt:lpstr>
      <vt:lpstr>Psalm 66:8 New International Version</vt:lpstr>
      <vt:lpstr>How much is God for me really?</vt:lpstr>
      <vt:lpstr>Romans 8:31-32 New Living Translation</vt:lpstr>
      <vt:lpstr>Deuteronomy 31:6 New Living Translation</vt:lpstr>
      <vt:lpstr>Keep it On Repeat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Repeat</dc:title>
  <dc:creator>Caleb Stott</dc:creator>
  <cp:lastModifiedBy>Caleb Stott</cp:lastModifiedBy>
  <cp:revision>21</cp:revision>
  <dcterms:created xsi:type="dcterms:W3CDTF">2021-06-12T11:27:38Z</dcterms:created>
  <dcterms:modified xsi:type="dcterms:W3CDTF">2021-09-26T00:25:49Z</dcterms:modified>
</cp:coreProperties>
</file>