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341" r:id="rId4"/>
    <p:sldId id="360" r:id="rId5"/>
    <p:sldId id="361" r:id="rId6"/>
    <p:sldId id="364" r:id="rId7"/>
    <p:sldId id="362" r:id="rId8"/>
    <p:sldId id="357" r:id="rId9"/>
    <p:sldId id="363" r:id="rId10"/>
    <p:sldId id="372" r:id="rId11"/>
    <p:sldId id="366" r:id="rId12"/>
    <p:sldId id="373" r:id="rId13"/>
    <p:sldId id="368" r:id="rId14"/>
    <p:sldId id="374" r:id="rId15"/>
    <p:sldId id="378" r:id="rId16"/>
    <p:sldId id="375" r:id="rId17"/>
    <p:sldId id="379" r:id="rId18"/>
    <p:sldId id="380" r:id="rId19"/>
    <p:sldId id="377" r:id="rId20"/>
    <p:sldId id="370" r:id="rId21"/>
    <p:sldId id="376" r:id="rId22"/>
    <p:sldId id="371" r:id="rId23"/>
    <p:sldId id="381" r:id="rId24"/>
    <p:sldId id="382" r:id="rId25"/>
    <p:sldId id="383" r:id="rId26"/>
    <p:sldId id="28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125842-D352-430F-BE0C-3664AEC982C7}" v="12" dt="2021-09-26T00:15:31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7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leb Stott" userId="d0834688-495e-4736-828f-bcbfb99947ef" providerId="ADAL" clId="{E8125842-D352-430F-BE0C-3664AEC982C7}"/>
    <pc:docChg chg="undo custSel addSld delSld modSld sldOrd">
      <pc:chgData name="Caleb Stott" userId="d0834688-495e-4736-828f-bcbfb99947ef" providerId="ADAL" clId="{E8125842-D352-430F-BE0C-3664AEC982C7}" dt="2021-09-26T00:19:04.408" v="1227" actId="6549"/>
      <pc:docMkLst>
        <pc:docMk/>
      </pc:docMkLst>
      <pc:sldChg chg="del">
        <pc:chgData name="Caleb Stott" userId="d0834688-495e-4736-828f-bcbfb99947ef" providerId="ADAL" clId="{E8125842-D352-430F-BE0C-3664AEC982C7}" dt="2021-09-11T14:10:47.338" v="41" actId="47"/>
        <pc:sldMkLst>
          <pc:docMk/>
          <pc:sldMk cId="3956225978" sldId="258"/>
        </pc:sldMkLst>
      </pc:sldChg>
      <pc:sldChg chg="modSp mod">
        <pc:chgData name="Caleb Stott" userId="d0834688-495e-4736-828f-bcbfb99947ef" providerId="ADAL" clId="{E8125842-D352-430F-BE0C-3664AEC982C7}" dt="2021-09-25T23:14:09.638" v="496" actId="20577"/>
        <pc:sldMkLst>
          <pc:docMk/>
          <pc:sldMk cId="1718573691" sldId="274"/>
        </pc:sldMkLst>
        <pc:spChg chg="mod">
          <ac:chgData name="Caleb Stott" userId="d0834688-495e-4736-828f-bcbfb99947ef" providerId="ADAL" clId="{E8125842-D352-430F-BE0C-3664AEC982C7}" dt="2021-09-25T23:14:09.638" v="496" actId="20577"/>
          <ac:spMkLst>
            <pc:docMk/>
            <pc:sldMk cId="1718573691" sldId="274"/>
            <ac:spMk id="2" creationId="{36D8F777-0B32-46B2-8D3B-B99776D76BEE}"/>
          </ac:spMkLst>
        </pc:spChg>
      </pc:sldChg>
      <pc:sldChg chg="del">
        <pc:chgData name="Caleb Stott" userId="d0834688-495e-4736-828f-bcbfb99947ef" providerId="ADAL" clId="{E8125842-D352-430F-BE0C-3664AEC982C7}" dt="2021-09-11T14:10:48.057" v="42" actId="47"/>
        <pc:sldMkLst>
          <pc:docMk/>
          <pc:sldMk cId="2957445291" sldId="339"/>
        </pc:sldMkLst>
      </pc:sldChg>
      <pc:sldChg chg="modSp mod ord">
        <pc:chgData name="Caleb Stott" userId="d0834688-495e-4736-828f-bcbfb99947ef" providerId="ADAL" clId="{E8125842-D352-430F-BE0C-3664AEC982C7}" dt="2021-09-25T23:15:07.966" v="536" actId="20577"/>
        <pc:sldMkLst>
          <pc:docMk/>
          <pc:sldMk cId="2470071475" sldId="341"/>
        </pc:sldMkLst>
        <pc:spChg chg="mod">
          <ac:chgData name="Caleb Stott" userId="d0834688-495e-4736-828f-bcbfb99947ef" providerId="ADAL" clId="{E8125842-D352-430F-BE0C-3664AEC982C7}" dt="2021-09-25T23:15:07.966" v="536" actId="20577"/>
          <ac:spMkLst>
            <pc:docMk/>
            <pc:sldMk cId="2470071475" sldId="341"/>
            <ac:spMk id="2" creationId="{36D8F777-0B32-46B2-8D3B-B99776D76BEE}"/>
          </ac:spMkLst>
        </pc:spChg>
      </pc:sldChg>
      <pc:sldChg chg="del">
        <pc:chgData name="Caleb Stott" userId="d0834688-495e-4736-828f-bcbfb99947ef" providerId="ADAL" clId="{E8125842-D352-430F-BE0C-3664AEC982C7}" dt="2021-09-11T14:10:45.756" v="40" actId="47"/>
        <pc:sldMkLst>
          <pc:docMk/>
          <pc:sldMk cId="2993058512" sldId="346"/>
        </pc:sldMkLst>
      </pc:sldChg>
      <pc:sldChg chg="del">
        <pc:chgData name="Caleb Stott" userId="d0834688-495e-4736-828f-bcbfb99947ef" providerId="ADAL" clId="{E8125842-D352-430F-BE0C-3664AEC982C7}" dt="2021-09-11T14:10:43.917" v="38" actId="47"/>
        <pc:sldMkLst>
          <pc:docMk/>
          <pc:sldMk cId="299127103" sldId="347"/>
        </pc:sldMkLst>
      </pc:sldChg>
      <pc:sldChg chg="del">
        <pc:chgData name="Caleb Stott" userId="d0834688-495e-4736-828f-bcbfb99947ef" providerId="ADAL" clId="{E8125842-D352-430F-BE0C-3664AEC982C7}" dt="2021-09-11T14:10:44.755" v="39" actId="47"/>
        <pc:sldMkLst>
          <pc:docMk/>
          <pc:sldMk cId="2320407394" sldId="348"/>
        </pc:sldMkLst>
      </pc:sldChg>
      <pc:sldChg chg="del">
        <pc:chgData name="Caleb Stott" userId="d0834688-495e-4736-828f-bcbfb99947ef" providerId="ADAL" clId="{E8125842-D352-430F-BE0C-3664AEC982C7}" dt="2021-09-11T14:10:38.134" v="31" actId="47"/>
        <pc:sldMkLst>
          <pc:docMk/>
          <pc:sldMk cId="3110566478" sldId="349"/>
        </pc:sldMkLst>
      </pc:sldChg>
      <pc:sldChg chg="del">
        <pc:chgData name="Caleb Stott" userId="d0834688-495e-4736-828f-bcbfb99947ef" providerId="ADAL" clId="{E8125842-D352-430F-BE0C-3664AEC982C7}" dt="2021-09-11T14:10:39.798" v="34" actId="47"/>
        <pc:sldMkLst>
          <pc:docMk/>
          <pc:sldMk cId="765293840" sldId="350"/>
        </pc:sldMkLst>
      </pc:sldChg>
      <pc:sldChg chg="modSp mod ord">
        <pc:chgData name="Caleb Stott" userId="d0834688-495e-4736-828f-bcbfb99947ef" providerId="ADAL" clId="{E8125842-D352-430F-BE0C-3664AEC982C7}" dt="2021-09-25T23:29:11.269" v="729"/>
        <pc:sldMkLst>
          <pc:docMk/>
          <pc:sldMk cId="2688121095" sldId="357"/>
        </pc:sldMkLst>
        <pc:spChg chg="mod">
          <ac:chgData name="Caleb Stott" userId="d0834688-495e-4736-828f-bcbfb99947ef" providerId="ADAL" clId="{E8125842-D352-430F-BE0C-3664AEC982C7}" dt="2021-09-25T23:23:51.255" v="681" actId="6549"/>
          <ac:spMkLst>
            <pc:docMk/>
            <pc:sldMk cId="2688121095" sldId="357"/>
            <ac:spMk id="2" creationId="{36D8F777-0B32-46B2-8D3B-B99776D76BEE}"/>
          </ac:spMkLst>
        </pc:spChg>
      </pc:sldChg>
      <pc:sldChg chg="addSp modSp del mod ord">
        <pc:chgData name="Caleb Stott" userId="d0834688-495e-4736-828f-bcbfb99947ef" providerId="ADAL" clId="{E8125842-D352-430F-BE0C-3664AEC982C7}" dt="2021-09-11T23:57:53.667" v="412" actId="47"/>
        <pc:sldMkLst>
          <pc:docMk/>
          <pc:sldMk cId="1587360055" sldId="358"/>
        </pc:sldMkLst>
        <pc:spChg chg="mod">
          <ac:chgData name="Caleb Stott" userId="d0834688-495e-4736-828f-bcbfb99947ef" providerId="ADAL" clId="{E8125842-D352-430F-BE0C-3664AEC982C7}" dt="2021-09-11T23:57:50.903" v="411" actId="6549"/>
          <ac:spMkLst>
            <pc:docMk/>
            <pc:sldMk cId="1587360055" sldId="358"/>
            <ac:spMk id="2" creationId="{36D8F777-0B32-46B2-8D3B-B99776D76BEE}"/>
          </ac:spMkLst>
        </pc:spChg>
        <pc:spChg chg="add mod">
          <ac:chgData name="Caleb Stott" userId="d0834688-495e-4736-828f-bcbfb99947ef" providerId="ADAL" clId="{E8125842-D352-430F-BE0C-3664AEC982C7}" dt="2021-09-11T23:48:01.923" v="318" actId="27636"/>
          <ac:spMkLst>
            <pc:docMk/>
            <pc:sldMk cId="1587360055" sldId="358"/>
            <ac:spMk id="6" creationId="{D5311D9A-C3F1-4BB1-A56D-24A010AF91CF}"/>
          </ac:spMkLst>
        </pc:spChg>
        <pc:picChg chg="mod">
          <ac:chgData name="Caleb Stott" userId="d0834688-495e-4736-828f-bcbfb99947ef" providerId="ADAL" clId="{E8125842-D352-430F-BE0C-3664AEC982C7}" dt="2021-09-11T23:47:56.561" v="311" actId="14100"/>
          <ac:picMkLst>
            <pc:docMk/>
            <pc:sldMk cId="1587360055" sldId="358"/>
            <ac:picMk id="7" creationId="{7C139748-5824-4AC9-B08A-99C01FA3528D}"/>
          </ac:picMkLst>
        </pc:picChg>
        <pc:cxnChg chg="add mod">
          <ac:chgData name="Caleb Stott" userId="d0834688-495e-4736-828f-bcbfb99947ef" providerId="ADAL" clId="{E8125842-D352-430F-BE0C-3664AEC982C7}" dt="2021-09-11T23:47:50.738" v="309" actId="1076"/>
          <ac:cxnSpMkLst>
            <pc:docMk/>
            <pc:sldMk cId="1587360055" sldId="358"/>
            <ac:cxnSpMk id="8" creationId="{99A27D9E-A509-4E06-949D-504F2DBD5889}"/>
          </ac:cxnSpMkLst>
        </pc:cxnChg>
      </pc:sldChg>
      <pc:sldChg chg="del">
        <pc:chgData name="Caleb Stott" userId="d0834688-495e-4736-828f-bcbfb99947ef" providerId="ADAL" clId="{E8125842-D352-430F-BE0C-3664AEC982C7}" dt="2021-09-11T14:10:36.696" v="30" actId="47"/>
        <pc:sldMkLst>
          <pc:docMk/>
          <pc:sldMk cId="934415522" sldId="359"/>
        </pc:sldMkLst>
      </pc:sldChg>
      <pc:sldChg chg="addSp delSp modSp new del mod">
        <pc:chgData name="Caleb Stott" userId="d0834688-495e-4736-828f-bcbfb99947ef" providerId="ADAL" clId="{E8125842-D352-430F-BE0C-3664AEC982C7}" dt="2021-09-25T23:19:40.710" v="594" actId="47"/>
        <pc:sldMkLst>
          <pc:docMk/>
          <pc:sldMk cId="2272319349" sldId="359"/>
        </pc:sldMkLst>
        <pc:spChg chg="add mod">
          <ac:chgData name="Caleb Stott" userId="d0834688-495e-4736-828f-bcbfb99947ef" providerId="ADAL" clId="{E8125842-D352-430F-BE0C-3664AEC982C7}" dt="2021-09-11T22:45:26.339" v="76" actId="403"/>
          <ac:spMkLst>
            <pc:docMk/>
            <pc:sldMk cId="2272319349" sldId="359"/>
            <ac:spMk id="4" creationId="{6E5EA8FC-AC52-464C-A663-8000C7638E36}"/>
          </ac:spMkLst>
        </pc:spChg>
        <pc:picChg chg="add del mod">
          <ac:chgData name="Caleb Stott" userId="d0834688-495e-4736-828f-bcbfb99947ef" providerId="ADAL" clId="{E8125842-D352-430F-BE0C-3664AEC982C7}" dt="2021-09-11T22:42:41.603" v="50" actId="478"/>
          <ac:picMkLst>
            <pc:docMk/>
            <pc:sldMk cId="2272319349" sldId="359"/>
            <ac:picMk id="1026" creationId="{24A06EBC-D098-4F6A-8228-7DB3F5A97953}"/>
          </ac:picMkLst>
        </pc:picChg>
        <pc:picChg chg="add">
          <ac:chgData name="Caleb Stott" userId="d0834688-495e-4736-828f-bcbfb99947ef" providerId="ADAL" clId="{E8125842-D352-430F-BE0C-3664AEC982C7}" dt="2021-09-11T22:43:27.252" v="51"/>
          <ac:picMkLst>
            <pc:docMk/>
            <pc:sldMk cId="2272319349" sldId="359"/>
            <ac:picMk id="1028" creationId="{041091CA-7EE0-4701-9FAE-141B9537E008}"/>
          </ac:picMkLst>
        </pc:picChg>
      </pc:sldChg>
      <pc:sldChg chg="del">
        <pc:chgData name="Caleb Stott" userId="d0834688-495e-4736-828f-bcbfb99947ef" providerId="ADAL" clId="{E8125842-D352-430F-BE0C-3664AEC982C7}" dt="2021-09-11T14:10:39.398" v="33" actId="47"/>
        <pc:sldMkLst>
          <pc:docMk/>
          <pc:sldMk cId="1682180777" sldId="360"/>
        </pc:sldMkLst>
      </pc:sldChg>
      <pc:sldChg chg="modSp add mod">
        <pc:chgData name="Caleb Stott" userId="d0834688-495e-4736-828f-bcbfb99947ef" providerId="ADAL" clId="{E8125842-D352-430F-BE0C-3664AEC982C7}" dt="2021-09-25T23:17:59.054" v="558" actId="113"/>
        <pc:sldMkLst>
          <pc:docMk/>
          <pc:sldMk cId="3956225978" sldId="360"/>
        </pc:sldMkLst>
        <pc:spChg chg="mod">
          <ac:chgData name="Caleb Stott" userId="d0834688-495e-4736-828f-bcbfb99947ef" providerId="ADAL" clId="{E8125842-D352-430F-BE0C-3664AEC982C7}" dt="2021-09-25T23:16:49.659" v="550" actId="6549"/>
          <ac:spMkLst>
            <pc:docMk/>
            <pc:sldMk cId="3956225978" sldId="360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5T23:17:59.054" v="558" actId="113"/>
          <ac:spMkLst>
            <pc:docMk/>
            <pc:sldMk cId="3956225978" sldId="360"/>
            <ac:spMk id="13" creationId="{116377DE-A264-4477-90BC-31F5BEA4E6CF}"/>
          </ac:spMkLst>
        </pc:spChg>
      </pc:sldChg>
      <pc:sldChg chg="modSp add mod">
        <pc:chgData name="Caleb Stott" userId="d0834688-495e-4736-828f-bcbfb99947ef" providerId="ADAL" clId="{E8125842-D352-430F-BE0C-3664AEC982C7}" dt="2021-09-25T23:19:28.844" v="593" actId="2711"/>
        <pc:sldMkLst>
          <pc:docMk/>
          <pc:sldMk cId="919531798" sldId="361"/>
        </pc:sldMkLst>
        <pc:spChg chg="mod">
          <ac:chgData name="Caleb Stott" userId="d0834688-495e-4736-828f-bcbfb99947ef" providerId="ADAL" clId="{E8125842-D352-430F-BE0C-3664AEC982C7}" dt="2021-09-25T23:18:17.209" v="590" actId="27636"/>
          <ac:spMkLst>
            <pc:docMk/>
            <pc:sldMk cId="919531798" sldId="361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5T23:19:28.844" v="593" actId="2711"/>
          <ac:spMkLst>
            <pc:docMk/>
            <pc:sldMk cId="919531798" sldId="361"/>
            <ac:spMk id="13" creationId="{116377DE-A264-4477-90BC-31F5BEA4E6CF}"/>
          </ac:spMkLst>
        </pc:spChg>
      </pc:sldChg>
      <pc:sldChg chg="del">
        <pc:chgData name="Caleb Stott" userId="d0834688-495e-4736-828f-bcbfb99947ef" providerId="ADAL" clId="{E8125842-D352-430F-BE0C-3664AEC982C7}" dt="2021-09-11T14:10:38.550" v="32" actId="47"/>
        <pc:sldMkLst>
          <pc:docMk/>
          <pc:sldMk cId="1456618688" sldId="361"/>
        </pc:sldMkLst>
      </pc:sldChg>
      <pc:sldChg chg="del">
        <pc:chgData name="Caleb Stott" userId="d0834688-495e-4736-828f-bcbfb99947ef" providerId="ADAL" clId="{E8125842-D352-430F-BE0C-3664AEC982C7}" dt="2021-09-11T14:10:41.099" v="36" actId="47"/>
        <pc:sldMkLst>
          <pc:docMk/>
          <pc:sldMk cId="2704839366" sldId="362"/>
        </pc:sldMkLst>
      </pc:sldChg>
      <pc:sldChg chg="modSp add mod ord">
        <pc:chgData name="Caleb Stott" userId="d0834688-495e-4736-828f-bcbfb99947ef" providerId="ADAL" clId="{E8125842-D352-430F-BE0C-3664AEC982C7}" dt="2021-09-25T23:22:44.307" v="635" actId="113"/>
        <pc:sldMkLst>
          <pc:docMk/>
          <pc:sldMk cId="4003304893" sldId="362"/>
        </pc:sldMkLst>
        <pc:spChg chg="mod">
          <ac:chgData name="Caleb Stott" userId="d0834688-495e-4736-828f-bcbfb99947ef" providerId="ADAL" clId="{E8125842-D352-430F-BE0C-3664AEC982C7}" dt="2021-09-25T23:22:35.407" v="632" actId="6549"/>
          <ac:spMkLst>
            <pc:docMk/>
            <pc:sldMk cId="4003304893" sldId="362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5T23:22:44.307" v="635" actId="113"/>
          <ac:spMkLst>
            <pc:docMk/>
            <pc:sldMk cId="4003304893" sldId="362"/>
            <ac:spMk id="13" creationId="{116377DE-A264-4477-90BC-31F5BEA4E6CF}"/>
          </ac:spMkLst>
        </pc:spChg>
      </pc:sldChg>
      <pc:sldChg chg="modSp add mod">
        <pc:chgData name="Caleb Stott" userId="d0834688-495e-4736-828f-bcbfb99947ef" providerId="ADAL" clId="{E8125842-D352-430F-BE0C-3664AEC982C7}" dt="2021-09-25T23:26:00.320" v="727" actId="948"/>
        <pc:sldMkLst>
          <pc:docMk/>
          <pc:sldMk cId="2649431077" sldId="363"/>
        </pc:sldMkLst>
        <pc:spChg chg="mod">
          <ac:chgData name="Caleb Stott" userId="d0834688-495e-4736-828f-bcbfb99947ef" providerId="ADAL" clId="{E8125842-D352-430F-BE0C-3664AEC982C7}" dt="2021-09-25T23:24:03.776" v="691" actId="6549"/>
          <ac:spMkLst>
            <pc:docMk/>
            <pc:sldMk cId="2649431077" sldId="363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5T23:26:00.320" v="727" actId="948"/>
          <ac:spMkLst>
            <pc:docMk/>
            <pc:sldMk cId="2649431077" sldId="363"/>
            <ac:spMk id="13" creationId="{116377DE-A264-4477-90BC-31F5BEA4E6CF}"/>
          </ac:spMkLst>
        </pc:spChg>
      </pc:sldChg>
      <pc:sldChg chg="del">
        <pc:chgData name="Caleb Stott" userId="d0834688-495e-4736-828f-bcbfb99947ef" providerId="ADAL" clId="{E8125842-D352-430F-BE0C-3664AEC982C7}" dt="2021-09-11T14:10:41.668" v="37" actId="47"/>
        <pc:sldMkLst>
          <pc:docMk/>
          <pc:sldMk cId="3896393831" sldId="363"/>
        </pc:sldMkLst>
      </pc:sldChg>
      <pc:sldChg chg="modSp add mod">
        <pc:chgData name="Caleb Stott" userId="d0834688-495e-4736-828f-bcbfb99947ef" providerId="ADAL" clId="{E8125842-D352-430F-BE0C-3664AEC982C7}" dt="2021-09-25T23:20:46.353" v="617" actId="20577"/>
        <pc:sldMkLst>
          <pc:docMk/>
          <pc:sldMk cId="3209848942" sldId="364"/>
        </pc:sldMkLst>
        <pc:spChg chg="mod">
          <ac:chgData name="Caleb Stott" userId="d0834688-495e-4736-828f-bcbfb99947ef" providerId="ADAL" clId="{E8125842-D352-430F-BE0C-3664AEC982C7}" dt="2021-09-25T23:19:50.765" v="613" actId="6549"/>
          <ac:spMkLst>
            <pc:docMk/>
            <pc:sldMk cId="3209848942" sldId="364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5T23:20:46.353" v="617" actId="20577"/>
          <ac:spMkLst>
            <pc:docMk/>
            <pc:sldMk cId="3209848942" sldId="364"/>
            <ac:spMk id="13" creationId="{116377DE-A264-4477-90BC-31F5BEA4E6CF}"/>
          </ac:spMkLst>
        </pc:spChg>
      </pc:sldChg>
      <pc:sldChg chg="del">
        <pc:chgData name="Caleb Stott" userId="d0834688-495e-4736-828f-bcbfb99947ef" providerId="ADAL" clId="{E8125842-D352-430F-BE0C-3664AEC982C7}" dt="2021-09-11T14:10:40.429" v="35" actId="47"/>
        <pc:sldMkLst>
          <pc:docMk/>
          <pc:sldMk cId="4235270136" sldId="364"/>
        </pc:sldMkLst>
      </pc:sldChg>
      <pc:sldChg chg="modSp add del mod ord">
        <pc:chgData name="Caleb Stott" userId="d0834688-495e-4736-828f-bcbfb99947ef" providerId="ADAL" clId="{E8125842-D352-430F-BE0C-3664AEC982C7}" dt="2021-09-25T23:40:09.748" v="816" actId="47"/>
        <pc:sldMkLst>
          <pc:docMk/>
          <pc:sldMk cId="1497707534" sldId="365"/>
        </pc:sldMkLst>
        <pc:spChg chg="mod">
          <ac:chgData name="Caleb Stott" userId="d0834688-495e-4736-828f-bcbfb99947ef" providerId="ADAL" clId="{E8125842-D352-430F-BE0C-3664AEC982C7}" dt="2021-09-11T23:19:58.458" v="209" actId="27636"/>
          <ac:spMkLst>
            <pc:docMk/>
            <pc:sldMk cId="1497707534" sldId="365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11T23:20:13.978" v="218" actId="113"/>
          <ac:spMkLst>
            <pc:docMk/>
            <pc:sldMk cId="1497707534" sldId="365"/>
            <ac:spMk id="13" creationId="{116377DE-A264-4477-90BC-31F5BEA4E6CF}"/>
          </ac:spMkLst>
        </pc:spChg>
      </pc:sldChg>
      <pc:sldChg chg="modSp add mod">
        <pc:chgData name="Caleb Stott" userId="d0834688-495e-4736-828f-bcbfb99947ef" providerId="ADAL" clId="{E8125842-D352-430F-BE0C-3664AEC982C7}" dt="2021-09-25T23:40:02.504" v="814" actId="113"/>
        <pc:sldMkLst>
          <pc:docMk/>
          <pc:sldMk cId="3442535062" sldId="366"/>
        </pc:sldMkLst>
        <pc:spChg chg="mod">
          <ac:chgData name="Caleb Stott" userId="d0834688-495e-4736-828f-bcbfb99947ef" providerId="ADAL" clId="{E8125842-D352-430F-BE0C-3664AEC982C7}" dt="2021-09-25T23:39:46.379" v="805" actId="6549"/>
          <ac:spMkLst>
            <pc:docMk/>
            <pc:sldMk cId="3442535062" sldId="366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5T23:40:02.504" v="814" actId="113"/>
          <ac:spMkLst>
            <pc:docMk/>
            <pc:sldMk cId="3442535062" sldId="366"/>
            <ac:spMk id="13" creationId="{116377DE-A264-4477-90BC-31F5BEA4E6CF}"/>
          </ac:spMkLst>
        </pc:spChg>
      </pc:sldChg>
      <pc:sldChg chg="modSp add del mod">
        <pc:chgData name="Caleb Stott" userId="d0834688-495e-4736-828f-bcbfb99947ef" providerId="ADAL" clId="{E8125842-D352-430F-BE0C-3664AEC982C7}" dt="2021-09-25T23:45:07.044" v="850" actId="47"/>
        <pc:sldMkLst>
          <pc:docMk/>
          <pc:sldMk cId="4194137948" sldId="367"/>
        </pc:sldMkLst>
        <pc:spChg chg="mod">
          <ac:chgData name="Caleb Stott" userId="d0834688-495e-4736-828f-bcbfb99947ef" providerId="ADAL" clId="{E8125842-D352-430F-BE0C-3664AEC982C7}" dt="2021-09-11T23:41:04.757" v="262" actId="27636"/>
          <ac:spMkLst>
            <pc:docMk/>
            <pc:sldMk cId="4194137948" sldId="367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11T23:41:23.405" v="265" actId="20577"/>
          <ac:spMkLst>
            <pc:docMk/>
            <pc:sldMk cId="4194137948" sldId="367"/>
            <ac:spMk id="13" creationId="{116377DE-A264-4477-90BC-31F5BEA4E6CF}"/>
          </ac:spMkLst>
        </pc:spChg>
      </pc:sldChg>
      <pc:sldChg chg="modSp add mod ord">
        <pc:chgData name="Caleb Stott" userId="d0834688-495e-4736-828f-bcbfb99947ef" providerId="ADAL" clId="{E8125842-D352-430F-BE0C-3664AEC982C7}" dt="2021-09-25T23:45:45.631" v="871" actId="947"/>
        <pc:sldMkLst>
          <pc:docMk/>
          <pc:sldMk cId="1705009957" sldId="368"/>
        </pc:sldMkLst>
        <pc:spChg chg="mod">
          <ac:chgData name="Caleb Stott" userId="d0834688-495e-4736-828f-bcbfb99947ef" providerId="ADAL" clId="{E8125842-D352-430F-BE0C-3664AEC982C7}" dt="2021-09-25T23:45:45.631" v="871" actId="947"/>
          <ac:spMkLst>
            <pc:docMk/>
            <pc:sldMk cId="1705009957" sldId="368"/>
            <ac:spMk id="2" creationId="{36D8F777-0B32-46B2-8D3B-B99776D76BEE}"/>
          </ac:spMkLst>
        </pc:spChg>
      </pc:sldChg>
      <pc:sldChg chg="modSp add del mod ord">
        <pc:chgData name="Caleb Stott" userId="d0834688-495e-4736-828f-bcbfb99947ef" providerId="ADAL" clId="{E8125842-D352-430F-BE0C-3664AEC982C7}" dt="2021-09-25T23:57:59.095" v="983" actId="47"/>
        <pc:sldMkLst>
          <pc:docMk/>
          <pc:sldMk cId="2938598162" sldId="369"/>
        </pc:sldMkLst>
        <pc:spChg chg="mod">
          <ac:chgData name="Caleb Stott" userId="d0834688-495e-4736-828f-bcbfb99947ef" providerId="ADAL" clId="{E8125842-D352-430F-BE0C-3664AEC982C7}" dt="2021-09-25T23:56:51.594" v="973" actId="6549"/>
          <ac:spMkLst>
            <pc:docMk/>
            <pc:sldMk cId="2938598162" sldId="369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5T23:57:18.363" v="982" actId="113"/>
          <ac:spMkLst>
            <pc:docMk/>
            <pc:sldMk cId="2938598162" sldId="369"/>
            <ac:spMk id="13" creationId="{116377DE-A264-4477-90BC-31F5BEA4E6CF}"/>
          </ac:spMkLst>
        </pc:spChg>
      </pc:sldChg>
      <pc:sldChg chg="modSp add mod ord">
        <pc:chgData name="Caleb Stott" userId="d0834688-495e-4736-828f-bcbfb99947ef" providerId="ADAL" clId="{E8125842-D352-430F-BE0C-3664AEC982C7}" dt="2021-09-26T00:03:59.297" v="1053" actId="113"/>
        <pc:sldMkLst>
          <pc:docMk/>
          <pc:sldMk cId="3104246983" sldId="370"/>
        </pc:sldMkLst>
        <pc:spChg chg="mod">
          <ac:chgData name="Caleb Stott" userId="d0834688-495e-4736-828f-bcbfb99947ef" providerId="ADAL" clId="{E8125842-D352-430F-BE0C-3664AEC982C7}" dt="2021-09-26T00:03:19.379" v="1046" actId="6549"/>
          <ac:spMkLst>
            <pc:docMk/>
            <pc:sldMk cId="3104246983" sldId="370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6T00:03:59.297" v="1053" actId="113"/>
          <ac:spMkLst>
            <pc:docMk/>
            <pc:sldMk cId="3104246983" sldId="370"/>
            <ac:spMk id="13" creationId="{116377DE-A264-4477-90BC-31F5BEA4E6CF}"/>
          </ac:spMkLst>
        </pc:spChg>
      </pc:sldChg>
      <pc:sldChg chg="modSp add mod ord">
        <pc:chgData name="Caleb Stott" userId="d0834688-495e-4736-828f-bcbfb99947ef" providerId="ADAL" clId="{E8125842-D352-430F-BE0C-3664AEC982C7}" dt="2021-09-26T00:15:13.848" v="1125"/>
        <pc:sldMkLst>
          <pc:docMk/>
          <pc:sldMk cId="743117334" sldId="371"/>
        </pc:sldMkLst>
        <pc:spChg chg="mod">
          <ac:chgData name="Caleb Stott" userId="d0834688-495e-4736-828f-bcbfb99947ef" providerId="ADAL" clId="{E8125842-D352-430F-BE0C-3664AEC982C7}" dt="2021-09-26T00:11:26.560" v="1122" actId="6549"/>
          <ac:spMkLst>
            <pc:docMk/>
            <pc:sldMk cId="743117334" sldId="371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6T00:11:19.051" v="1099" actId="114"/>
          <ac:spMkLst>
            <pc:docMk/>
            <pc:sldMk cId="743117334" sldId="371"/>
            <ac:spMk id="13" creationId="{116377DE-A264-4477-90BC-31F5BEA4E6CF}"/>
          </ac:spMkLst>
        </pc:spChg>
      </pc:sldChg>
      <pc:sldChg chg="modSp add mod ord">
        <pc:chgData name="Caleb Stott" userId="d0834688-495e-4736-828f-bcbfb99947ef" providerId="ADAL" clId="{E8125842-D352-430F-BE0C-3664AEC982C7}" dt="2021-09-25T23:37:09.897" v="790"/>
        <pc:sldMkLst>
          <pc:docMk/>
          <pc:sldMk cId="549039687" sldId="372"/>
        </pc:sldMkLst>
        <pc:spChg chg="mod">
          <ac:chgData name="Caleb Stott" userId="d0834688-495e-4736-828f-bcbfb99947ef" providerId="ADAL" clId="{E8125842-D352-430F-BE0C-3664AEC982C7}" dt="2021-09-25T23:37:09.897" v="790"/>
          <ac:spMkLst>
            <pc:docMk/>
            <pc:sldMk cId="549039687" sldId="372"/>
            <ac:spMk id="2" creationId="{36D8F777-0B32-46B2-8D3B-B99776D76BEE}"/>
          </ac:spMkLst>
        </pc:spChg>
      </pc:sldChg>
      <pc:sldChg chg="modSp add mod">
        <pc:chgData name="Caleb Stott" userId="d0834688-495e-4736-828f-bcbfb99947ef" providerId="ADAL" clId="{E8125842-D352-430F-BE0C-3664AEC982C7}" dt="2021-09-25T23:44:50.358" v="849" actId="2711"/>
        <pc:sldMkLst>
          <pc:docMk/>
          <pc:sldMk cId="1299866979" sldId="373"/>
        </pc:sldMkLst>
        <pc:spChg chg="mod">
          <ac:chgData name="Caleb Stott" userId="d0834688-495e-4736-828f-bcbfb99947ef" providerId="ADAL" clId="{E8125842-D352-430F-BE0C-3664AEC982C7}" dt="2021-09-25T23:44:30.773" v="834" actId="20577"/>
          <ac:spMkLst>
            <pc:docMk/>
            <pc:sldMk cId="1299866979" sldId="373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5T23:44:50.358" v="849" actId="2711"/>
          <ac:spMkLst>
            <pc:docMk/>
            <pc:sldMk cId="1299866979" sldId="373"/>
            <ac:spMk id="13" creationId="{116377DE-A264-4477-90BC-31F5BEA4E6CF}"/>
          </ac:spMkLst>
        </pc:spChg>
      </pc:sldChg>
      <pc:sldChg chg="modSp add mod">
        <pc:chgData name="Caleb Stott" userId="d0834688-495e-4736-828f-bcbfb99947ef" providerId="ADAL" clId="{E8125842-D352-430F-BE0C-3664AEC982C7}" dt="2021-09-25T23:51:33.716" v="911" actId="20577"/>
        <pc:sldMkLst>
          <pc:docMk/>
          <pc:sldMk cId="4154449584" sldId="374"/>
        </pc:sldMkLst>
        <pc:spChg chg="mod">
          <ac:chgData name="Caleb Stott" userId="d0834688-495e-4736-828f-bcbfb99947ef" providerId="ADAL" clId="{E8125842-D352-430F-BE0C-3664AEC982C7}" dt="2021-09-25T23:51:33.716" v="911" actId="20577"/>
          <ac:spMkLst>
            <pc:docMk/>
            <pc:sldMk cId="4154449584" sldId="374"/>
            <ac:spMk id="2" creationId="{36D8F777-0B32-46B2-8D3B-B99776D76BEE}"/>
          </ac:spMkLst>
        </pc:spChg>
      </pc:sldChg>
      <pc:sldChg chg="modSp add mod">
        <pc:chgData name="Caleb Stott" userId="d0834688-495e-4736-828f-bcbfb99947ef" providerId="ADAL" clId="{E8125842-D352-430F-BE0C-3664AEC982C7}" dt="2021-09-25T23:51:47.676" v="923" actId="20577"/>
        <pc:sldMkLst>
          <pc:docMk/>
          <pc:sldMk cId="2382073464" sldId="375"/>
        </pc:sldMkLst>
        <pc:spChg chg="mod">
          <ac:chgData name="Caleb Stott" userId="d0834688-495e-4736-828f-bcbfb99947ef" providerId="ADAL" clId="{E8125842-D352-430F-BE0C-3664AEC982C7}" dt="2021-09-25T23:51:47.676" v="923" actId="20577"/>
          <ac:spMkLst>
            <pc:docMk/>
            <pc:sldMk cId="2382073464" sldId="375"/>
            <ac:spMk id="2" creationId="{36D8F777-0B32-46B2-8D3B-B99776D76BEE}"/>
          </ac:spMkLst>
        </pc:spChg>
      </pc:sldChg>
      <pc:sldChg chg="modSp add mod ord">
        <pc:chgData name="Caleb Stott" userId="d0834688-495e-4736-828f-bcbfb99947ef" providerId="ADAL" clId="{E8125842-D352-430F-BE0C-3664AEC982C7}" dt="2021-09-26T00:06:45.763" v="1082" actId="20577"/>
        <pc:sldMkLst>
          <pc:docMk/>
          <pc:sldMk cId="1313207456" sldId="376"/>
        </pc:sldMkLst>
        <pc:spChg chg="mod">
          <ac:chgData name="Caleb Stott" userId="d0834688-495e-4736-828f-bcbfb99947ef" providerId="ADAL" clId="{E8125842-D352-430F-BE0C-3664AEC982C7}" dt="2021-09-26T00:06:45.763" v="1082" actId="20577"/>
          <ac:spMkLst>
            <pc:docMk/>
            <pc:sldMk cId="1313207456" sldId="376"/>
            <ac:spMk id="2" creationId="{36D8F777-0B32-46B2-8D3B-B99776D76BEE}"/>
          </ac:spMkLst>
        </pc:spChg>
      </pc:sldChg>
      <pc:sldChg chg="modSp add mod">
        <pc:chgData name="Caleb Stott" userId="d0834688-495e-4736-828f-bcbfb99947ef" providerId="ADAL" clId="{E8125842-D352-430F-BE0C-3664AEC982C7}" dt="2021-09-25T23:51:57.525" v="931" actId="20577"/>
        <pc:sldMkLst>
          <pc:docMk/>
          <pc:sldMk cId="389079904" sldId="377"/>
        </pc:sldMkLst>
        <pc:spChg chg="mod">
          <ac:chgData name="Caleb Stott" userId="d0834688-495e-4736-828f-bcbfb99947ef" providerId="ADAL" clId="{E8125842-D352-430F-BE0C-3664AEC982C7}" dt="2021-09-25T23:51:57.525" v="931" actId="20577"/>
          <ac:spMkLst>
            <pc:docMk/>
            <pc:sldMk cId="389079904" sldId="377"/>
            <ac:spMk id="2" creationId="{36D8F777-0B32-46B2-8D3B-B99776D76BEE}"/>
          </ac:spMkLst>
        </pc:spChg>
      </pc:sldChg>
      <pc:sldChg chg="add">
        <pc:chgData name="Caleb Stott" userId="d0834688-495e-4736-828f-bcbfb99947ef" providerId="ADAL" clId="{E8125842-D352-430F-BE0C-3664AEC982C7}" dt="2021-09-25T23:56:42.806" v="960" actId="2890"/>
        <pc:sldMkLst>
          <pc:docMk/>
          <pc:sldMk cId="2146523669" sldId="378"/>
        </pc:sldMkLst>
      </pc:sldChg>
      <pc:sldChg chg="modSp add mod ord">
        <pc:chgData name="Caleb Stott" userId="d0834688-495e-4736-828f-bcbfb99947ef" providerId="ADAL" clId="{E8125842-D352-430F-BE0C-3664AEC982C7}" dt="2021-09-26T00:01:07.265" v="1028" actId="6549"/>
        <pc:sldMkLst>
          <pc:docMk/>
          <pc:sldMk cId="1725041818" sldId="379"/>
        </pc:sldMkLst>
        <pc:spChg chg="mod">
          <ac:chgData name="Caleb Stott" userId="d0834688-495e-4736-828f-bcbfb99947ef" providerId="ADAL" clId="{E8125842-D352-430F-BE0C-3664AEC982C7}" dt="2021-09-26T00:01:07.265" v="1028" actId="6549"/>
          <ac:spMkLst>
            <pc:docMk/>
            <pc:sldMk cId="1725041818" sldId="379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6T00:00:56.153" v="1020" actId="21"/>
          <ac:spMkLst>
            <pc:docMk/>
            <pc:sldMk cId="1725041818" sldId="379"/>
            <ac:spMk id="13" creationId="{116377DE-A264-4477-90BC-31F5BEA4E6CF}"/>
          </ac:spMkLst>
        </pc:spChg>
      </pc:sldChg>
      <pc:sldChg chg="modSp add mod">
        <pc:chgData name="Caleb Stott" userId="d0834688-495e-4736-828f-bcbfb99947ef" providerId="ADAL" clId="{E8125842-D352-430F-BE0C-3664AEC982C7}" dt="2021-09-26T00:01:20.929" v="1029"/>
        <pc:sldMkLst>
          <pc:docMk/>
          <pc:sldMk cId="1473757840" sldId="380"/>
        </pc:sldMkLst>
        <pc:spChg chg="mod">
          <ac:chgData name="Caleb Stott" userId="d0834688-495e-4736-828f-bcbfb99947ef" providerId="ADAL" clId="{E8125842-D352-430F-BE0C-3664AEC982C7}" dt="2021-09-26T00:01:02.960" v="1024" actId="20577"/>
          <ac:spMkLst>
            <pc:docMk/>
            <pc:sldMk cId="1473757840" sldId="380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6T00:01:20.929" v="1029"/>
          <ac:spMkLst>
            <pc:docMk/>
            <pc:sldMk cId="1473757840" sldId="380"/>
            <ac:spMk id="13" creationId="{116377DE-A264-4477-90BC-31F5BEA4E6CF}"/>
          </ac:spMkLst>
        </pc:spChg>
      </pc:sldChg>
      <pc:sldChg chg="modSp add mod">
        <pc:chgData name="Caleb Stott" userId="d0834688-495e-4736-828f-bcbfb99947ef" providerId="ADAL" clId="{E8125842-D352-430F-BE0C-3664AEC982C7}" dt="2021-09-26T00:15:39.686" v="1169" actId="20577"/>
        <pc:sldMkLst>
          <pc:docMk/>
          <pc:sldMk cId="531477216" sldId="381"/>
        </pc:sldMkLst>
        <pc:spChg chg="mod">
          <ac:chgData name="Caleb Stott" userId="d0834688-495e-4736-828f-bcbfb99947ef" providerId="ADAL" clId="{E8125842-D352-430F-BE0C-3664AEC982C7}" dt="2021-09-26T00:15:39.686" v="1169" actId="20577"/>
          <ac:spMkLst>
            <pc:docMk/>
            <pc:sldMk cId="531477216" sldId="381"/>
            <ac:spMk id="2" creationId="{36D8F777-0B32-46B2-8D3B-B99776D76BEE}"/>
          </ac:spMkLst>
        </pc:spChg>
      </pc:sldChg>
      <pc:sldChg chg="modSp add mod ord">
        <pc:chgData name="Caleb Stott" userId="d0834688-495e-4736-828f-bcbfb99947ef" providerId="ADAL" clId="{E8125842-D352-430F-BE0C-3664AEC982C7}" dt="2021-09-26T00:17:54.569" v="1200" actId="113"/>
        <pc:sldMkLst>
          <pc:docMk/>
          <pc:sldMk cId="3724105313" sldId="382"/>
        </pc:sldMkLst>
        <pc:spChg chg="mod">
          <ac:chgData name="Caleb Stott" userId="d0834688-495e-4736-828f-bcbfb99947ef" providerId="ADAL" clId="{E8125842-D352-430F-BE0C-3664AEC982C7}" dt="2021-09-26T00:16:56.347" v="1192" actId="6549"/>
          <ac:spMkLst>
            <pc:docMk/>
            <pc:sldMk cId="3724105313" sldId="382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6T00:17:54.569" v="1200" actId="113"/>
          <ac:spMkLst>
            <pc:docMk/>
            <pc:sldMk cId="3724105313" sldId="382"/>
            <ac:spMk id="13" creationId="{116377DE-A264-4477-90BC-31F5BEA4E6CF}"/>
          </ac:spMkLst>
        </pc:spChg>
      </pc:sldChg>
      <pc:sldChg chg="modSp add mod">
        <pc:chgData name="Caleb Stott" userId="d0834688-495e-4736-828f-bcbfb99947ef" providerId="ADAL" clId="{E8125842-D352-430F-BE0C-3664AEC982C7}" dt="2021-09-26T00:19:04.408" v="1227" actId="6549"/>
        <pc:sldMkLst>
          <pc:docMk/>
          <pc:sldMk cId="2952755120" sldId="383"/>
        </pc:sldMkLst>
        <pc:spChg chg="mod">
          <ac:chgData name="Caleb Stott" userId="d0834688-495e-4736-828f-bcbfb99947ef" providerId="ADAL" clId="{E8125842-D352-430F-BE0C-3664AEC982C7}" dt="2021-09-26T00:18:21.820" v="1223" actId="6549"/>
          <ac:spMkLst>
            <pc:docMk/>
            <pc:sldMk cId="2952755120" sldId="383"/>
            <ac:spMk id="2" creationId="{36D8F777-0B32-46B2-8D3B-B99776D76BEE}"/>
          </ac:spMkLst>
        </pc:spChg>
        <pc:spChg chg="mod">
          <ac:chgData name="Caleb Stott" userId="d0834688-495e-4736-828f-bcbfb99947ef" providerId="ADAL" clId="{E8125842-D352-430F-BE0C-3664AEC982C7}" dt="2021-09-26T00:19:04.408" v="1227" actId="6549"/>
          <ac:spMkLst>
            <pc:docMk/>
            <pc:sldMk cId="2952755120" sldId="383"/>
            <ac:spMk id="13" creationId="{116377DE-A264-4477-90BC-31F5BEA4E6C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3CBC6-2677-4F65-B5DD-8EDD051CD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261441-103D-46B8-BACE-F45388244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2E9D-34D7-41D3-B8D7-BB4745E83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DAFAB-1A82-4E92-ABE6-EDA826F9B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F66B9-BF7E-476F-8235-8A2C692BD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898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80FF5-406C-45C1-A786-C3E8F46B2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F852C-B56C-49FE-BA9E-88FA0DF2A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CDC4E-949D-47A3-800F-5BCBF9159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56B79-AE7D-44BD-91FD-EA959364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22415-2D73-44B4-A620-EF18E7ED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15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ACB2A-FD34-4BEF-BCBC-83F40252A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C793B8-8419-4115-B490-0914898FB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4983A-0AA2-495F-A6D8-C97B4934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A644E-6A61-46B7-BFA6-397E11316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A6DED-272B-4555-9DB8-43548833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3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DD84-6439-4F01-A7C5-CF3484B8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8E69F-A604-4884-B24B-0EB98BF3C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1AC5F-E20F-4BA0-8AD9-C880D7B8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F9076-3DAD-4BF6-8898-6799BFBD7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4184A-DF5D-4861-9BD3-37B593ECC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3707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AFCE-3AFA-4027-B225-0E1C99A6A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DD3C7-695C-4F45-A933-FBCCB1BF5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70BEF-8F1B-4A16-9BC5-808CFC902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0D9E5-3995-433C-81CD-FD0D47468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5B909-BEA6-48D0-B6BC-6A864538B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286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9244-EBAC-4720-80AE-1CB766143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F42B-9D4E-4FA5-AFF0-4D7CF5364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A9B91F-296A-4344-BC97-C9065732E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776B1-0249-4C1A-A11C-7555E3603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E20A9-D723-444E-BB4F-1CF6C469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4315C-828A-47CD-8826-77452322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042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04E2-DE65-4AB7-89B3-C962D689C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F97FA-B39C-4F6B-A05B-D67ABD07D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B15FC-7AC1-4AC5-BF33-8BB4FD412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08E471-52F1-40B3-A572-3E1004BA0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82EFE9-B9EC-4321-9855-04DFAA202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EB7518-B35B-45D2-80E2-42D3B403E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29660-5FBC-4937-93C4-235BA3FD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D52CA-912B-419C-A72C-72CBA14CB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291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44C11-EBE8-4862-B500-83A3C97ED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570BAB-469D-439B-A18C-D28D08BB8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0A5A4F-5128-4CB1-ADF2-B23A7C7A1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BB191-62CF-4C66-9466-0FD8F2DF9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220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64586F-56AF-4033-ADC6-5588F262E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48594-80EB-4948-BDFA-E34B314C4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33023-BCF5-43F5-BAC6-C32FF092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437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AE286-0716-4D56-ABB5-06A63E156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E02C5-A7AB-4415-8858-98FE6F4C1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0815DE-1F40-4815-A36E-2D7D8475B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1E49D-5DBB-423F-8A8E-0BFBC35DF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F8751-2D8E-4A06-8F5B-C19E7C029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67713-067D-4BD8-B393-174F5EB4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062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9CB18-9EA7-41D2-9913-F2A761EC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7E77F7-B8D0-4571-A2EF-AC7B0B7A59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F0D603-1756-4E21-BB6D-5FE2AF797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E9E6D-46AA-47E9-A26F-8410D4034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AE090-B843-48D9-BCEB-3BF8206D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7955C-22CC-4189-A17D-3BA3A8AE3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694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37952C-B26F-46B4-80A1-AF143228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05154-0C8C-4D99-96C4-866D2E85A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AF846-C886-4955-BD73-31152743B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2A85F-A7E9-45B4-96BF-0EEC57FD3776}" type="datetimeFigureOut">
              <a:rPr lang="en-AU" smtClean="0"/>
              <a:t>26/09/2021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B66F6-9BE3-4D5B-A100-A642E4C55E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EA09D-4B8D-4AE9-9848-79F559054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093B4-708A-4C91-96E9-8235A4C399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116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3C24747-A4EA-4D86-956A-A33ABCCEB186}"/>
              </a:ext>
            </a:extLst>
          </p:cNvPr>
          <p:cNvGrpSpPr/>
          <p:nvPr/>
        </p:nvGrpSpPr>
        <p:grpSpPr>
          <a:xfrm>
            <a:off x="0" y="0"/>
            <a:ext cx="12191998" cy="6858000"/>
            <a:chOff x="0" y="0"/>
            <a:chExt cx="12191998" cy="6858000"/>
          </a:xfrm>
        </p:grpSpPr>
        <p:pic>
          <p:nvPicPr>
            <p:cNvPr id="10" name="Picture 9" descr="A picture containing projector&#10;&#10;Description automatically generated">
              <a:extLst>
                <a:ext uri="{FF2B5EF4-FFF2-40B4-BE49-F238E27FC236}">
                  <a16:creationId xmlns:a16="http://schemas.microsoft.com/office/drawing/2014/main" id="{0E5D9D9D-397B-40DF-96E8-89F0ABDC79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32" t="-26" b="42400"/>
            <a:stretch/>
          </p:blipFill>
          <p:spPr>
            <a:xfrm flipH="1">
              <a:off x="8925316" y="0"/>
              <a:ext cx="3266682" cy="6858000"/>
            </a:xfrm>
            <a:prstGeom prst="rect">
              <a:avLst/>
            </a:prstGeom>
          </p:spPr>
        </p:pic>
        <p:pic>
          <p:nvPicPr>
            <p:cNvPr id="5" name="Picture 4" descr="A picture containing projector&#10;&#10;Description automatically generated">
              <a:extLst>
                <a:ext uri="{FF2B5EF4-FFF2-40B4-BE49-F238E27FC236}">
                  <a16:creationId xmlns:a16="http://schemas.microsoft.com/office/drawing/2014/main" id="{E62CED87-9A40-4C2B-BBF7-F70E2792FC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6" b="42400"/>
            <a:stretch/>
          </p:blipFill>
          <p:spPr>
            <a:xfrm>
              <a:off x="0" y="0"/>
              <a:ext cx="8925317" cy="68580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2687" y="1443166"/>
            <a:ext cx="7286626" cy="2173286"/>
          </a:xfrm>
        </p:spPr>
        <p:txBody>
          <a:bodyPr>
            <a:normAutofit fontScale="90000"/>
          </a:bodyPr>
          <a:lstStyle/>
          <a:p>
            <a:r>
              <a:rPr lang="en-AU" sz="12500" dirty="0">
                <a:latin typeface="STHupo" panose="02010800040101010101" pitchFamily="2" charset="-122"/>
                <a:ea typeface="STHupo" panose="02010800040101010101" pitchFamily="2" charset="-122"/>
              </a:rPr>
              <a:t>On Repeat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44" y="373898"/>
            <a:ext cx="1594024" cy="13955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0619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6524" y="696685"/>
            <a:ext cx="7772791" cy="3521851"/>
          </a:xfrm>
        </p:spPr>
        <p:txBody>
          <a:bodyPr anchor="ctr">
            <a:noAutofit/>
          </a:bodyPr>
          <a:lstStyle/>
          <a:p>
            <a:pPr algn="l"/>
            <a:r>
              <a:rPr lang="en-AU" sz="96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od is... </a:t>
            </a:r>
            <a:b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	</a:t>
            </a:r>
            <a:r>
              <a:rPr lang="en-AU" sz="7200" dirty="0">
                <a:latin typeface="STHupo" panose="02010800040101010101" pitchFamily="2" charset="-122"/>
                <a:ea typeface="STHupo" panose="02010800040101010101" pitchFamily="2" charset="-122"/>
              </a:rPr>
              <a:t>omnipresent &amp;</a:t>
            </a:r>
            <a:br>
              <a:rPr lang="en-AU" sz="72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7200" dirty="0">
                <a:latin typeface="STHupo" panose="02010800040101010101" pitchFamily="2" charset="-122"/>
                <a:ea typeface="STHupo" panose="02010800040101010101" pitchFamily="2" charset="-122"/>
              </a:rPr>
              <a:t>	omniscient</a:t>
            </a:r>
            <a:endParaRPr lang="en-AU" sz="9600" dirty="0">
              <a:latin typeface="STHupo" panose="02010800040101010101" pitchFamily="2" charset="-122"/>
              <a:ea typeface="STHupo" panose="02010800040101010101" pitchFamily="2" charset="-122"/>
            </a:endParaRP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9039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Psalm 139:1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i="0" dirty="0">
                <a:solidFill>
                  <a:srgbClr val="000000"/>
                </a:solidFill>
                <a:effectLst/>
              </a:rPr>
              <a:t>O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, you have examined my heart and know everything about me.</a:t>
            </a:r>
            <a:endParaRPr lang="en-AU" sz="4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535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Jeremiah 23:24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057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i="0" dirty="0">
                <a:solidFill>
                  <a:srgbClr val="000000"/>
                </a:solidFill>
                <a:effectLst/>
              </a:rPr>
              <a:t>Can anyone hide from me in a secret place? Am I not everywhere in all the heavens and earth?” says the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.</a:t>
            </a:r>
            <a:endParaRPr lang="en-AU" sz="4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866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1527588"/>
            <a:ext cx="10339578" cy="2882537"/>
          </a:xfrm>
        </p:spPr>
        <p:txBody>
          <a:bodyPr anchor="ctr">
            <a:noAutofit/>
          </a:bodyPr>
          <a:lstStyle/>
          <a:p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Is </a:t>
            </a:r>
            <a:r>
              <a:rPr lang="en-AU" sz="96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od with everyone?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5009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1527588"/>
            <a:ext cx="10339578" cy="2882537"/>
          </a:xfrm>
        </p:spPr>
        <p:txBody>
          <a:bodyPr anchor="ctr">
            <a:noAutofit/>
          </a:bodyPr>
          <a:lstStyle/>
          <a:p>
            <a:r>
              <a:rPr lang="en-AU" sz="80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8000" dirty="0">
                <a:latin typeface="STHupo" panose="02010800040101010101" pitchFamily="2" charset="-122"/>
                <a:ea typeface="STHupo" panose="02010800040101010101" pitchFamily="2" charset="-122"/>
              </a:rPr>
              <a:t>od is not with the proud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54449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James 4:6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i="0" dirty="0">
                <a:solidFill>
                  <a:srgbClr val="000000"/>
                </a:solidFill>
                <a:effectLst/>
              </a:rPr>
              <a:t>God opposes the proud</a:t>
            </a:r>
            <a:br>
              <a:rPr lang="en-US" sz="4000" b="1" dirty="0"/>
            </a:br>
            <a:r>
              <a:rPr lang="en-US" sz="4000" b="1" i="0" dirty="0">
                <a:solidFill>
                  <a:srgbClr val="000000"/>
                </a:solidFill>
                <a:effectLst/>
              </a:rPr>
              <a:t>    but gives grace to the humble.</a:t>
            </a:r>
            <a:endParaRPr lang="en-A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23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1527588"/>
            <a:ext cx="10339578" cy="2882537"/>
          </a:xfrm>
        </p:spPr>
        <p:txBody>
          <a:bodyPr anchor="ctr">
            <a:noAutofit/>
          </a:bodyPr>
          <a:lstStyle/>
          <a:p>
            <a:r>
              <a:rPr lang="en-AU" sz="80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8000" dirty="0">
                <a:latin typeface="STHupo" panose="02010800040101010101" pitchFamily="2" charset="-122"/>
                <a:ea typeface="STHupo" panose="02010800040101010101" pitchFamily="2" charset="-122"/>
              </a:rPr>
              <a:t>od is not with the rebellious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2073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Isaiah 1:2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039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4000" b="1" dirty="0">
                <a:solidFill>
                  <a:srgbClr val="000000"/>
                </a:solidFill>
              </a:rPr>
              <a:t>Listen, O heavens! Pay attention, earth! This is what the Lord says: “The children I raised and cared for have rebelled against me.</a:t>
            </a:r>
          </a:p>
        </p:txBody>
      </p:sp>
    </p:spTree>
    <p:extLst>
      <p:ext uri="{BB962C8B-B14F-4D97-AF65-F5344CB8AC3E}">
        <p14:creationId xmlns:p14="http://schemas.microsoft.com/office/powerpoint/2010/main" val="1725041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Isaiah 1:15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697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000000"/>
                </a:solidFill>
              </a:rPr>
              <a:t>When you lift 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up your hands in prayer, I will not look.</a:t>
            </a:r>
            <a:br>
              <a:rPr lang="en-US" sz="4000" b="1" dirty="0"/>
            </a:br>
            <a:r>
              <a:rPr lang="en-US" sz="4000" b="1" i="0" dirty="0">
                <a:solidFill>
                  <a:srgbClr val="000000"/>
                </a:solidFill>
                <a:effectLst/>
              </a:rPr>
              <a:t>Though you offer many prayers, I will not listen, for your hands are covered with the blood of innocent victims.</a:t>
            </a:r>
            <a:endParaRPr lang="en-A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57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1527588"/>
            <a:ext cx="10339578" cy="2882537"/>
          </a:xfrm>
        </p:spPr>
        <p:txBody>
          <a:bodyPr anchor="ctr">
            <a:noAutofit/>
          </a:bodyPr>
          <a:lstStyle/>
          <a:p>
            <a:r>
              <a:rPr lang="en-AU" sz="80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8000" dirty="0">
                <a:latin typeface="STHupo" panose="02010800040101010101" pitchFamily="2" charset="-122"/>
                <a:ea typeface="STHupo" panose="02010800040101010101" pitchFamily="2" charset="-122"/>
              </a:rPr>
              <a:t>od is not with the worldly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9079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850" y="1611086"/>
            <a:ext cx="10782300" cy="2560320"/>
          </a:xfrm>
        </p:spPr>
        <p:txBody>
          <a:bodyPr anchor="ctr">
            <a:noAutofit/>
          </a:bodyPr>
          <a:lstStyle/>
          <a:p>
            <a:r>
              <a:rPr lang="en-AU" sz="96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od is With Me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18573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James 4:4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697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4000" b="1" dirty="0">
                <a:effectLst/>
                <a:ea typeface="Calibri" panose="020F0502020204030204" pitchFamily="34" charset="0"/>
              </a:rPr>
              <a:t>You adulterers! Don’t you realize that friendship with the world makes you an enemy of God? I say it again: If you want to be a friend of the world, you make yourself an enemy of God.</a:t>
            </a:r>
            <a:endParaRPr lang="en-A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46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1527588"/>
            <a:ext cx="10339578" cy="2882537"/>
          </a:xfrm>
        </p:spPr>
        <p:txBody>
          <a:bodyPr anchor="ctr">
            <a:noAutofit/>
          </a:bodyPr>
          <a:lstStyle/>
          <a:p>
            <a:r>
              <a:rPr lang="en-AU" sz="80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8000" dirty="0">
                <a:latin typeface="STHupo" panose="02010800040101010101" pitchFamily="2" charset="-122"/>
                <a:ea typeface="STHupo" panose="02010800040101010101" pitchFamily="2" charset="-122"/>
              </a:rPr>
              <a:t>od is not with those who harbour sin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3207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Psalm 66:8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International Version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1380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I had cherished sin in my heart, the Lord would not have listened…</a:t>
            </a:r>
            <a:endParaRPr lang="en-A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117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1527588"/>
            <a:ext cx="10339578" cy="2882537"/>
          </a:xfrm>
        </p:spPr>
        <p:txBody>
          <a:bodyPr anchor="ctr">
            <a:noAutofit/>
          </a:bodyPr>
          <a:lstStyle/>
          <a:p>
            <a:r>
              <a:rPr lang="en-AU" sz="8000" dirty="0">
                <a:latin typeface="STHupo" panose="02010800040101010101" pitchFamily="2" charset="-122"/>
                <a:ea typeface="STHupo" panose="02010800040101010101" pitchFamily="2" charset="-122"/>
              </a:rPr>
              <a:t>How much is </a:t>
            </a:r>
            <a:r>
              <a:rPr lang="en-AU" sz="80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8000" dirty="0">
                <a:latin typeface="STHupo" panose="02010800040101010101" pitchFamily="2" charset="-122"/>
                <a:ea typeface="STHupo" panose="02010800040101010101" pitchFamily="2" charset="-122"/>
              </a:rPr>
              <a:t>od for me really?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1477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Romans 8:31-32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3356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i="0" dirty="0">
                <a:solidFill>
                  <a:srgbClr val="000000"/>
                </a:solidFill>
                <a:effectLst/>
              </a:rPr>
              <a:t>What shall we say about such wonderful things as these? If God is for us, who can ever be against us? </a:t>
            </a:r>
            <a:r>
              <a:rPr lang="en-US" sz="4000" b="1" i="0" baseline="30000" dirty="0">
                <a:solidFill>
                  <a:srgbClr val="000000"/>
                </a:solidFill>
                <a:effectLst/>
              </a:rPr>
              <a:t> 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Since he did not spare even his own Son but gave him up for us all, won’t he also give us everything else?</a:t>
            </a:r>
            <a:endParaRPr lang="en-A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105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Deuteronomy 31:6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697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i="0" dirty="0">
                <a:solidFill>
                  <a:srgbClr val="000000"/>
                </a:solidFill>
                <a:effectLst/>
              </a:rPr>
              <a:t>So be strong and courageous! Do not be afraid and do not panic before them. For the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 your God will personally go ahead of you. He will neither fail you nor abandon </a:t>
            </a:r>
            <a:r>
              <a:rPr lang="en-US" sz="4000" b="1" i="0">
                <a:solidFill>
                  <a:srgbClr val="000000"/>
                </a:solidFill>
                <a:effectLst/>
              </a:rPr>
              <a:t>you.</a:t>
            </a:r>
            <a:endParaRPr lang="en-AU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7551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3C24747-A4EA-4D86-956A-A33ABCCEB186}"/>
              </a:ext>
            </a:extLst>
          </p:cNvPr>
          <p:cNvGrpSpPr/>
          <p:nvPr/>
        </p:nvGrpSpPr>
        <p:grpSpPr>
          <a:xfrm>
            <a:off x="0" y="0"/>
            <a:ext cx="12191998" cy="6858000"/>
            <a:chOff x="0" y="0"/>
            <a:chExt cx="12191998" cy="6858000"/>
          </a:xfrm>
        </p:grpSpPr>
        <p:pic>
          <p:nvPicPr>
            <p:cNvPr id="10" name="Picture 9" descr="A picture containing projector&#10;&#10;Description automatically generated">
              <a:extLst>
                <a:ext uri="{FF2B5EF4-FFF2-40B4-BE49-F238E27FC236}">
                  <a16:creationId xmlns:a16="http://schemas.microsoft.com/office/drawing/2014/main" id="{0E5D9D9D-397B-40DF-96E8-89F0ABDC79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32" t="-26" b="42400"/>
            <a:stretch/>
          </p:blipFill>
          <p:spPr>
            <a:xfrm flipH="1">
              <a:off x="8925316" y="0"/>
              <a:ext cx="3266682" cy="6858000"/>
            </a:xfrm>
            <a:prstGeom prst="rect">
              <a:avLst/>
            </a:prstGeom>
          </p:spPr>
        </p:pic>
        <p:pic>
          <p:nvPicPr>
            <p:cNvPr id="5" name="Picture 4" descr="A picture containing projector&#10;&#10;Description automatically generated">
              <a:extLst>
                <a:ext uri="{FF2B5EF4-FFF2-40B4-BE49-F238E27FC236}">
                  <a16:creationId xmlns:a16="http://schemas.microsoft.com/office/drawing/2014/main" id="{E62CED87-9A40-4C2B-BBF7-F70E2792FC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6" b="42400"/>
            <a:stretch/>
          </p:blipFill>
          <p:spPr>
            <a:xfrm>
              <a:off x="0" y="0"/>
              <a:ext cx="8925317" cy="68580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326" y="1071187"/>
            <a:ext cx="8925317" cy="3242554"/>
          </a:xfrm>
        </p:spPr>
        <p:txBody>
          <a:bodyPr>
            <a:normAutofit/>
          </a:bodyPr>
          <a:lstStyle/>
          <a:p>
            <a:r>
              <a:rPr lang="en-AU" sz="8000" i="1" dirty="0">
                <a:latin typeface="Tw Cen MT" panose="020B0602020104020603" pitchFamily="34" charset="0"/>
                <a:ea typeface="STHupo" panose="02010800040101010101" pitchFamily="2" charset="-122"/>
              </a:rPr>
              <a:t>Keep it</a:t>
            </a:r>
            <a:br>
              <a:rPr lang="en-AU" sz="125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12500" dirty="0">
                <a:latin typeface="STHupo" panose="02010800040101010101" pitchFamily="2" charset="-122"/>
                <a:ea typeface="STHupo" panose="02010800040101010101" pitchFamily="2" charset="-122"/>
              </a:rPr>
              <a:t>On Repeat 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44" y="373898"/>
            <a:ext cx="1594024" cy="13955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074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816" y="1806262"/>
            <a:ext cx="10242368" cy="2882537"/>
          </a:xfrm>
        </p:spPr>
        <p:txBody>
          <a:bodyPr anchor="ctr">
            <a:noAutofit/>
          </a:bodyPr>
          <a:lstStyle/>
          <a:p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The Problem?</a:t>
            </a:r>
            <a:b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 Fear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0071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Psalm 23:4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i="0" dirty="0">
                <a:solidFill>
                  <a:srgbClr val="000000"/>
                </a:solidFill>
                <a:effectLst/>
              </a:rPr>
              <a:t>Even when I walk</a:t>
            </a:r>
            <a:br>
              <a:rPr lang="en-US" sz="4000" b="1" dirty="0"/>
            </a:br>
            <a:r>
              <a:rPr lang="en-US" sz="4000" b="1" i="0" dirty="0">
                <a:solidFill>
                  <a:srgbClr val="000000"/>
                </a:solidFill>
                <a:effectLst/>
              </a:rPr>
              <a:t>    through the darkest valley,</a:t>
            </a:r>
          </a:p>
          <a:p>
            <a:pPr algn="l"/>
            <a:r>
              <a:rPr lang="en-US" sz="4000" b="1" i="0" dirty="0">
                <a:solidFill>
                  <a:srgbClr val="000000"/>
                </a:solidFill>
                <a:effectLst/>
              </a:rPr>
              <a:t>I will not be afraid,</a:t>
            </a:r>
            <a:br>
              <a:rPr lang="en-US" sz="4000" b="1" dirty="0"/>
            </a:br>
            <a:r>
              <a:rPr lang="en-US" sz="4000" b="1" i="0" dirty="0">
                <a:solidFill>
                  <a:srgbClr val="000000"/>
                </a:solidFill>
                <a:effectLst/>
              </a:rPr>
              <a:t>    for you are close beside me.</a:t>
            </a:r>
            <a:br>
              <a:rPr lang="en-US" sz="4000" b="1" dirty="0"/>
            </a:br>
            <a:r>
              <a:rPr lang="en-US" sz="4000" b="1" i="0" dirty="0">
                <a:solidFill>
                  <a:srgbClr val="000000"/>
                </a:solidFill>
                <a:effectLst/>
              </a:rPr>
              <a:t>Your rod and your staff</a:t>
            </a:r>
            <a:br>
              <a:rPr lang="en-US" sz="4000" b="1" dirty="0"/>
            </a:br>
            <a:r>
              <a:rPr lang="en-US" sz="4000" b="1" i="0" dirty="0">
                <a:solidFill>
                  <a:srgbClr val="000000"/>
                </a:solidFill>
                <a:effectLst/>
              </a:rPr>
              <a:t>    protect and comfort me.</a:t>
            </a:r>
          </a:p>
        </p:txBody>
      </p:sp>
    </p:spTree>
    <p:extLst>
      <p:ext uri="{BB962C8B-B14F-4D97-AF65-F5344CB8AC3E}">
        <p14:creationId xmlns:p14="http://schemas.microsoft.com/office/powerpoint/2010/main" val="3956225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1 Chronicles 28:20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i="0" dirty="0">
                <a:solidFill>
                  <a:srgbClr val="000000"/>
                </a:solidFill>
                <a:effectLst/>
              </a:rPr>
              <a:t>Then David continued, “Be strong and courageous, and do the work. Don’t be afraid or discouraged, for the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 God, my God, is with you. He will not fail you or forsake you. He will see to it that all the work related to the Temple of the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 is finished correctly.</a:t>
            </a:r>
          </a:p>
        </p:txBody>
      </p:sp>
    </p:spTree>
    <p:extLst>
      <p:ext uri="{BB962C8B-B14F-4D97-AF65-F5344CB8AC3E}">
        <p14:creationId xmlns:p14="http://schemas.microsoft.com/office/powerpoint/2010/main" val="91953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Jeremiah 1:7-8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b="1" i="0" dirty="0">
                <a:solidFill>
                  <a:srgbClr val="000000"/>
                </a:solidFill>
                <a:effectLst/>
              </a:rPr>
              <a:t>The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 replied, “Don’t say, ‘I’m too young,’ for you must go wherever I send you and say whatever I tell you. </a:t>
            </a:r>
            <a:r>
              <a:rPr lang="en-US" sz="4000" b="1" i="0" baseline="30000" dirty="0">
                <a:solidFill>
                  <a:srgbClr val="000000"/>
                </a:solidFill>
                <a:effectLst/>
              </a:rPr>
              <a:t> 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And don’t be afraid of the people, for I will be with you and will protect you.</a:t>
            </a:r>
          </a:p>
        </p:txBody>
      </p:sp>
    </p:spTree>
    <p:extLst>
      <p:ext uri="{BB962C8B-B14F-4D97-AF65-F5344CB8AC3E}">
        <p14:creationId xmlns:p14="http://schemas.microsoft.com/office/powerpoint/2010/main" val="3209848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Romans 8:15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rgbClr val="000000"/>
                </a:solidFill>
                <a:effectLst/>
              </a:rPr>
              <a:t>So you have not received a spirit that makes you fearful slaves. Instead, you received God’s Spirit when he adopted you as his own children.</a:t>
            </a:r>
            <a:endParaRPr lang="en-AU" sz="4000" b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304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0E5D9D9D-397B-40DF-96E8-89F0ABDC79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32" t="-26" b="42400"/>
          <a:stretch/>
        </p:blipFill>
        <p:spPr>
          <a:xfrm flipH="1">
            <a:off x="7772792" y="0"/>
            <a:ext cx="4419208" cy="6858000"/>
          </a:xfrm>
          <a:prstGeom prst="rect">
            <a:avLst/>
          </a:prstGeom>
        </p:spPr>
      </p:pic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13" b="42374"/>
          <a:stretch/>
        </p:blipFill>
        <p:spPr>
          <a:xfrm>
            <a:off x="0" y="0"/>
            <a:ext cx="777279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816" y="1527588"/>
            <a:ext cx="10242368" cy="2882537"/>
          </a:xfrm>
        </p:spPr>
        <p:txBody>
          <a:bodyPr anchor="ctr">
            <a:noAutofit/>
          </a:bodyPr>
          <a:lstStyle/>
          <a:p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I will not fear, </a:t>
            </a:r>
            <a:r>
              <a:rPr lang="en-AU" sz="9600" spc="700" dirty="0">
                <a:latin typeface="STHupo" panose="02010800040101010101" pitchFamily="2" charset="-122"/>
                <a:ea typeface="STHupo" panose="02010800040101010101" pitchFamily="2" charset="-122"/>
              </a:rPr>
              <a:t>G</a:t>
            </a:r>
            <a:r>
              <a:rPr lang="en-AU" sz="9600" dirty="0">
                <a:latin typeface="STHupo" panose="02010800040101010101" pitchFamily="2" charset="-122"/>
                <a:ea typeface="STHupo" panose="02010800040101010101" pitchFamily="2" charset="-122"/>
              </a:rPr>
              <a:t>od is with me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373899"/>
            <a:ext cx="1208968" cy="1058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8812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rojector&#10;&#10;Description automatically generated">
            <a:extLst>
              <a:ext uri="{FF2B5EF4-FFF2-40B4-BE49-F238E27FC236}">
                <a16:creationId xmlns:a16="http://schemas.microsoft.com/office/drawing/2014/main" id="{E62CED87-9A40-4C2B-BBF7-F70E2792F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" b="6321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D8F777-0B32-46B2-8D3B-B99776D76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611" y="264511"/>
            <a:ext cx="9712371" cy="1373790"/>
          </a:xfrm>
        </p:spPr>
        <p:txBody>
          <a:bodyPr anchor="t">
            <a:normAutofit/>
          </a:bodyPr>
          <a:lstStyle/>
          <a:p>
            <a:pPr algn="l"/>
            <a: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  <a:t>Hebrews 13:5-6</a:t>
            </a:r>
            <a:br>
              <a:rPr lang="en-AU" sz="6600" dirty="0">
                <a:latin typeface="STHupo" panose="02010800040101010101" pitchFamily="2" charset="-122"/>
                <a:ea typeface="STHupo" panose="02010800040101010101" pitchFamily="2" charset="-122"/>
              </a:rPr>
            </a:br>
            <a:r>
              <a:rPr lang="en-AU" sz="2000" i="1" dirty="0">
                <a:latin typeface="+mn-lt"/>
                <a:ea typeface="STHupo" panose="02010800040101010101" pitchFamily="2" charset="-122"/>
              </a:rPr>
              <a:t>New Living Translation</a:t>
            </a:r>
          </a:p>
        </p:txBody>
      </p:sp>
      <p:pic>
        <p:nvPicPr>
          <p:cNvPr id="7" name="Picture 6" descr="A picture containing transport&#10;&#10;Description automatically generated">
            <a:extLst>
              <a:ext uri="{FF2B5EF4-FFF2-40B4-BE49-F238E27FC236}">
                <a16:creationId xmlns:a16="http://schemas.microsoft.com/office/drawing/2014/main" id="{7C139748-5824-4AC9-B08A-99C01FA3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37" y="407385"/>
            <a:ext cx="1033463" cy="9048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CE08C5-1744-46D5-BDE7-F8EE502296E8}"/>
              </a:ext>
            </a:extLst>
          </p:cNvPr>
          <p:cNvCxnSpPr>
            <a:cxnSpLocks/>
          </p:cNvCxnSpPr>
          <p:nvPr/>
        </p:nvCxnSpPr>
        <p:spPr>
          <a:xfrm>
            <a:off x="328612" y="1638301"/>
            <a:ext cx="11406188" cy="0"/>
          </a:xfrm>
          <a:prstGeom prst="line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6377DE-A264-4477-90BC-31F5BEA4E6CF}"/>
              </a:ext>
            </a:extLst>
          </p:cNvPr>
          <p:cNvSpPr txBox="1"/>
          <p:nvPr/>
        </p:nvSpPr>
        <p:spPr>
          <a:xfrm>
            <a:off x="328612" y="1790700"/>
            <a:ext cx="1140618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800"/>
              </a:spcAft>
            </a:pPr>
            <a:r>
              <a:rPr lang="en-US" sz="4000" b="1" i="0" dirty="0">
                <a:solidFill>
                  <a:srgbClr val="000000"/>
                </a:solidFill>
                <a:effectLst/>
              </a:rPr>
              <a:t>Don’t love money; be satisfied with what you have. For God has said, “I will never fail you. I will never abandon you.”</a:t>
            </a:r>
          </a:p>
          <a:p>
            <a:pPr algn="l"/>
            <a:r>
              <a:rPr lang="en-US" sz="4000" b="1" i="0" dirty="0">
                <a:solidFill>
                  <a:srgbClr val="000000"/>
                </a:solidFill>
                <a:effectLst/>
              </a:rPr>
              <a:t>So we can say with confidence, “The </a:t>
            </a:r>
            <a:r>
              <a:rPr lang="en-US" sz="4000" b="1" i="0" cap="small" dirty="0">
                <a:solidFill>
                  <a:srgbClr val="000000"/>
                </a:solidFill>
                <a:effectLst/>
              </a:rPr>
              <a:t>Lord</a:t>
            </a:r>
            <a:r>
              <a:rPr lang="en-US" sz="4000" b="1" i="0" dirty="0">
                <a:solidFill>
                  <a:srgbClr val="000000"/>
                </a:solidFill>
                <a:effectLst/>
              </a:rPr>
              <a:t> is my helper, so I will have no fear. What can mere people do to me?”</a:t>
            </a:r>
          </a:p>
        </p:txBody>
      </p:sp>
    </p:spTree>
    <p:extLst>
      <p:ext uri="{BB962C8B-B14F-4D97-AF65-F5344CB8AC3E}">
        <p14:creationId xmlns:p14="http://schemas.microsoft.com/office/powerpoint/2010/main" val="2649431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5467</TotalTime>
  <Words>671</Words>
  <Application>Microsoft Office PowerPoint</Application>
  <PresentationFormat>Widescreen</PresentationFormat>
  <Paragraphs>42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STHupo</vt:lpstr>
      <vt:lpstr>Arial</vt:lpstr>
      <vt:lpstr>Calibri</vt:lpstr>
      <vt:lpstr>Calibri Light</vt:lpstr>
      <vt:lpstr>Tw Cen MT</vt:lpstr>
      <vt:lpstr>Office Theme</vt:lpstr>
      <vt:lpstr>On Repeat </vt:lpstr>
      <vt:lpstr>God is With Me</vt:lpstr>
      <vt:lpstr>The Problem?  Fear</vt:lpstr>
      <vt:lpstr>Psalm 23:4 New Living Translation</vt:lpstr>
      <vt:lpstr>1 Chronicles 28:20 New Living Translation</vt:lpstr>
      <vt:lpstr>Jeremiah 1:7-8 New Living Translation</vt:lpstr>
      <vt:lpstr>Romans 8:15 New Living Translation</vt:lpstr>
      <vt:lpstr>I will not fear, God is with me</vt:lpstr>
      <vt:lpstr>Hebrews 13:5-6 New Living Translation</vt:lpstr>
      <vt:lpstr>God is...   omnipresent &amp;  omniscient</vt:lpstr>
      <vt:lpstr>Psalm 139:1 New Living Translation</vt:lpstr>
      <vt:lpstr>Jeremiah 23:24 New Living Translation</vt:lpstr>
      <vt:lpstr>Is God with everyone? </vt:lpstr>
      <vt:lpstr>God is not with the proud </vt:lpstr>
      <vt:lpstr>James 4:6 New Living Translation</vt:lpstr>
      <vt:lpstr>God is not with the rebellious </vt:lpstr>
      <vt:lpstr>Isaiah 1:2 New Living Translation</vt:lpstr>
      <vt:lpstr>Isaiah 1:15 New Living Translation</vt:lpstr>
      <vt:lpstr>God is not with the worldly </vt:lpstr>
      <vt:lpstr>James 4:4 New Living Translation</vt:lpstr>
      <vt:lpstr>God is not with those who harbour sin </vt:lpstr>
      <vt:lpstr>Psalm 66:8 New International Version</vt:lpstr>
      <vt:lpstr>How much is God for me really?</vt:lpstr>
      <vt:lpstr>Romans 8:31-32 New Living Translation</vt:lpstr>
      <vt:lpstr>Deuteronomy 31:6 New Living Translation</vt:lpstr>
      <vt:lpstr>Keep it On Repeat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Repeat</dc:title>
  <dc:creator>Caleb Stott</dc:creator>
  <cp:lastModifiedBy>Caleb Stott</cp:lastModifiedBy>
  <cp:revision>20</cp:revision>
  <dcterms:created xsi:type="dcterms:W3CDTF">2021-06-12T11:27:38Z</dcterms:created>
  <dcterms:modified xsi:type="dcterms:W3CDTF">2021-09-26T00:19:09Z</dcterms:modified>
</cp:coreProperties>
</file>