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41" r:id="rId4"/>
    <p:sldId id="258" r:id="rId5"/>
    <p:sldId id="339" r:id="rId6"/>
    <p:sldId id="357" r:id="rId7"/>
    <p:sldId id="346" r:id="rId8"/>
    <p:sldId id="358" r:id="rId9"/>
    <p:sldId id="347" r:id="rId10"/>
    <p:sldId id="348" r:id="rId11"/>
    <p:sldId id="359" r:id="rId12"/>
    <p:sldId id="349" r:id="rId13"/>
    <p:sldId id="361" r:id="rId14"/>
    <p:sldId id="360" r:id="rId15"/>
    <p:sldId id="350" r:id="rId16"/>
    <p:sldId id="364" r:id="rId17"/>
    <p:sldId id="362" r:id="rId18"/>
    <p:sldId id="363" r:id="rId19"/>
    <p:sldId id="2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75D1AE37-3405-4474-B353-55BD62C3729A}"/>
    <pc:docChg chg="undo redo custSel addSld delSld modSld sldOrd">
      <pc:chgData name="Caleb Stott" userId="d0834688-495e-4736-828f-bcbfb99947ef" providerId="ADAL" clId="{75D1AE37-3405-4474-B353-55BD62C3729A}" dt="2021-09-11T14:08:49.905" v="487" actId="20577"/>
      <pc:docMkLst>
        <pc:docMk/>
      </pc:docMkLst>
      <pc:sldChg chg="modSp mod">
        <pc:chgData name="Caleb Stott" userId="d0834688-495e-4736-828f-bcbfb99947ef" providerId="ADAL" clId="{75D1AE37-3405-4474-B353-55BD62C3729A}" dt="2021-09-04T22:57:33.886" v="73" actId="113"/>
        <pc:sldMkLst>
          <pc:docMk/>
          <pc:sldMk cId="3956225978" sldId="258"/>
        </pc:sldMkLst>
        <pc:spChg chg="mod">
          <ac:chgData name="Caleb Stott" userId="d0834688-495e-4736-828f-bcbfb99947ef" providerId="ADAL" clId="{75D1AE37-3405-4474-B353-55BD62C3729A}" dt="2021-09-04T22:57:17.622" v="69" actId="6549"/>
          <ac:spMkLst>
            <pc:docMk/>
            <pc:sldMk cId="3956225978" sldId="258"/>
            <ac:spMk id="2" creationId="{36D8F777-0B32-46B2-8D3B-B99776D76BEE}"/>
          </ac:spMkLst>
        </pc:spChg>
        <pc:spChg chg="mod">
          <ac:chgData name="Caleb Stott" userId="d0834688-495e-4736-828f-bcbfb99947ef" providerId="ADAL" clId="{75D1AE37-3405-4474-B353-55BD62C3729A}" dt="2021-09-04T22:57:33.886" v="73" actId="113"/>
          <ac:spMkLst>
            <pc:docMk/>
            <pc:sldMk cId="3956225978" sldId="258"/>
            <ac:spMk id="13" creationId="{116377DE-A264-4477-90BC-31F5BEA4E6CF}"/>
          </ac:spMkLst>
        </pc:spChg>
      </pc:sldChg>
      <pc:sldChg chg="modSp mod">
        <pc:chgData name="Caleb Stott" userId="d0834688-495e-4736-828f-bcbfb99947ef" providerId="ADAL" clId="{75D1AE37-3405-4474-B353-55BD62C3729A}" dt="2021-09-11T14:08:04.359" v="440" actId="947"/>
        <pc:sldMkLst>
          <pc:docMk/>
          <pc:sldMk cId="1718573691" sldId="274"/>
        </pc:sldMkLst>
        <pc:spChg chg="mod">
          <ac:chgData name="Caleb Stott" userId="d0834688-495e-4736-828f-bcbfb99947ef" providerId="ADAL" clId="{75D1AE37-3405-4474-B353-55BD62C3729A}" dt="2021-09-11T14:08:04.359" v="440" actId="947"/>
          <ac:spMkLst>
            <pc:docMk/>
            <pc:sldMk cId="1718573691" sldId="274"/>
            <ac:spMk id="2" creationId="{36D8F777-0B32-46B2-8D3B-B99776D76BEE}"/>
          </ac:spMkLst>
        </pc:spChg>
      </pc:sldChg>
      <pc:sldChg chg="modSp mod">
        <pc:chgData name="Caleb Stott" userId="d0834688-495e-4736-828f-bcbfb99947ef" providerId="ADAL" clId="{75D1AE37-3405-4474-B353-55BD62C3729A}" dt="2021-09-04T22:58:10.335" v="89" actId="255"/>
        <pc:sldMkLst>
          <pc:docMk/>
          <pc:sldMk cId="2957445291" sldId="339"/>
        </pc:sldMkLst>
        <pc:spChg chg="mod">
          <ac:chgData name="Caleb Stott" userId="d0834688-495e-4736-828f-bcbfb99947ef" providerId="ADAL" clId="{75D1AE37-3405-4474-B353-55BD62C3729A}" dt="2021-09-04T22:57:50.254" v="85" actId="20577"/>
          <ac:spMkLst>
            <pc:docMk/>
            <pc:sldMk cId="2957445291" sldId="339"/>
            <ac:spMk id="2" creationId="{36D8F777-0B32-46B2-8D3B-B99776D76BEE}"/>
          </ac:spMkLst>
        </pc:spChg>
        <pc:spChg chg="mod">
          <ac:chgData name="Caleb Stott" userId="d0834688-495e-4736-828f-bcbfb99947ef" providerId="ADAL" clId="{75D1AE37-3405-4474-B353-55BD62C3729A}" dt="2021-09-04T22:58:10.335" v="89" actId="255"/>
          <ac:spMkLst>
            <pc:docMk/>
            <pc:sldMk cId="2957445291" sldId="339"/>
            <ac:spMk id="13" creationId="{116377DE-A264-4477-90BC-31F5BEA4E6CF}"/>
          </ac:spMkLst>
        </pc:spChg>
      </pc:sldChg>
      <pc:sldChg chg="del">
        <pc:chgData name="Caleb Stott" userId="d0834688-495e-4736-828f-bcbfb99947ef" providerId="ADAL" clId="{75D1AE37-3405-4474-B353-55BD62C3729A}" dt="2021-09-04T13:18:03.355" v="16" actId="47"/>
        <pc:sldMkLst>
          <pc:docMk/>
          <pc:sldMk cId="401613254" sldId="340"/>
        </pc:sldMkLst>
      </pc:sldChg>
      <pc:sldChg chg="delSp modSp mod ord">
        <pc:chgData name="Caleb Stott" userId="d0834688-495e-4736-828f-bcbfb99947ef" providerId="ADAL" clId="{75D1AE37-3405-4474-B353-55BD62C3729A}" dt="2021-09-11T14:08:28.281" v="464" actId="20577"/>
        <pc:sldMkLst>
          <pc:docMk/>
          <pc:sldMk cId="2470071475" sldId="341"/>
        </pc:sldMkLst>
        <pc:spChg chg="mod">
          <ac:chgData name="Caleb Stott" userId="d0834688-495e-4736-828f-bcbfb99947ef" providerId="ADAL" clId="{75D1AE37-3405-4474-B353-55BD62C3729A}" dt="2021-09-11T14:08:28.281" v="464" actId="20577"/>
          <ac:spMkLst>
            <pc:docMk/>
            <pc:sldMk cId="2470071475" sldId="341"/>
            <ac:spMk id="2" creationId="{36D8F777-0B32-46B2-8D3B-B99776D76BEE}"/>
          </ac:spMkLst>
        </pc:spChg>
        <pc:spChg chg="del">
          <ac:chgData name="Caleb Stott" userId="d0834688-495e-4736-828f-bcbfb99947ef" providerId="ADAL" clId="{75D1AE37-3405-4474-B353-55BD62C3729A}" dt="2021-09-04T22:55:20.016" v="34" actId="478"/>
          <ac:spMkLst>
            <pc:docMk/>
            <pc:sldMk cId="2470071475" sldId="341"/>
            <ac:spMk id="3" creationId="{BB112A5B-0995-46EC-B442-AE4944EC6BAF}"/>
          </ac:spMkLst>
        </pc:spChg>
        <pc:cxnChg chg="del">
          <ac:chgData name="Caleb Stott" userId="d0834688-495e-4736-828f-bcbfb99947ef" providerId="ADAL" clId="{75D1AE37-3405-4474-B353-55BD62C3729A}" dt="2021-09-04T22:55:18.240" v="33" actId="478"/>
          <ac:cxnSpMkLst>
            <pc:docMk/>
            <pc:sldMk cId="2470071475" sldId="341"/>
            <ac:cxnSpMk id="9" creationId="{4FD48284-7B6F-4099-9953-117E4736D64F}"/>
          </ac:cxnSpMkLst>
        </pc:cxnChg>
      </pc:sldChg>
      <pc:sldChg chg="del">
        <pc:chgData name="Caleb Stott" userId="d0834688-495e-4736-828f-bcbfb99947ef" providerId="ADAL" clId="{75D1AE37-3405-4474-B353-55BD62C3729A}" dt="2021-09-04T23:05:29.733" v="132" actId="47"/>
        <pc:sldMkLst>
          <pc:docMk/>
          <pc:sldMk cId="3562189874" sldId="342"/>
        </pc:sldMkLst>
      </pc:sldChg>
      <pc:sldChg chg="del">
        <pc:chgData name="Caleb Stott" userId="d0834688-495e-4736-828f-bcbfb99947ef" providerId="ADAL" clId="{75D1AE37-3405-4474-B353-55BD62C3729A}" dt="2021-09-04T23:05:32.110" v="134" actId="47"/>
        <pc:sldMkLst>
          <pc:docMk/>
          <pc:sldMk cId="2133036952" sldId="343"/>
        </pc:sldMkLst>
      </pc:sldChg>
      <pc:sldChg chg="del">
        <pc:chgData name="Caleb Stott" userId="d0834688-495e-4736-828f-bcbfb99947ef" providerId="ADAL" clId="{75D1AE37-3405-4474-B353-55BD62C3729A}" dt="2021-09-04T23:05:33.433" v="136" actId="47"/>
        <pc:sldMkLst>
          <pc:docMk/>
          <pc:sldMk cId="233671096" sldId="344"/>
        </pc:sldMkLst>
      </pc:sldChg>
      <pc:sldChg chg="del">
        <pc:chgData name="Caleb Stott" userId="d0834688-495e-4736-828f-bcbfb99947ef" providerId="ADAL" clId="{75D1AE37-3405-4474-B353-55BD62C3729A}" dt="2021-09-04T23:05:34.669" v="138" actId="47"/>
        <pc:sldMkLst>
          <pc:docMk/>
          <pc:sldMk cId="1903505139" sldId="345"/>
        </pc:sldMkLst>
      </pc:sldChg>
      <pc:sldChg chg="modSp mod">
        <pc:chgData name="Caleb Stott" userId="d0834688-495e-4736-828f-bcbfb99947ef" providerId="ADAL" clId="{75D1AE37-3405-4474-B353-55BD62C3729A}" dt="2021-09-04T23:02:13.883" v="128" actId="20577"/>
        <pc:sldMkLst>
          <pc:docMk/>
          <pc:sldMk cId="2993058512" sldId="346"/>
        </pc:sldMkLst>
        <pc:spChg chg="mod">
          <ac:chgData name="Caleb Stott" userId="d0834688-495e-4736-828f-bcbfb99947ef" providerId="ADAL" clId="{75D1AE37-3405-4474-B353-55BD62C3729A}" dt="2021-09-04T23:02:13.883" v="128" actId="20577"/>
          <ac:spMkLst>
            <pc:docMk/>
            <pc:sldMk cId="2993058512" sldId="346"/>
            <ac:spMk id="2" creationId="{36D8F777-0B32-46B2-8D3B-B99776D76BEE}"/>
          </ac:spMkLst>
        </pc:spChg>
        <pc:spChg chg="mod">
          <ac:chgData name="Caleb Stott" userId="d0834688-495e-4736-828f-bcbfb99947ef" providerId="ADAL" clId="{75D1AE37-3405-4474-B353-55BD62C3729A}" dt="2021-09-04T23:01:58.355" v="121" actId="20577"/>
          <ac:spMkLst>
            <pc:docMk/>
            <pc:sldMk cId="2993058512" sldId="346"/>
            <ac:spMk id="13" creationId="{116377DE-A264-4477-90BC-31F5BEA4E6CF}"/>
          </ac:spMkLst>
        </pc:spChg>
      </pc:sldChg>
      <pc:sldChg chg="modSp mod">
        <pc:chgData name="Caleb Stott" userId="d0834688-495e-4736-828f-bcbfb99947ef" providerId="ADAL" clId="{75D1AE37-3405-4474-B353-55BD62C3729A}" dt="2021-09-04T23:07:11.087" v="176" actId="255"/>
        <pc:sldMkLst>
          <pc:docMk/>
          <pc:sldMk cId="299127103" sldId="347"/>
        </pc:sldMkLst>
        <pc:spChg chg="mod">
          <ac:chgData name="Caleb Stott" userId="d0834688-495e-4736-828f-bcbfb99947ef" providerId="ADAL" clId="{75D1AE37-3405-4474-B353-55BD62C3729A}" dt="2021-09-04T23:06:52.715" v="171" actId="20577"/>
          <ac:spMkLst>
            <pc:docMk/>
            <pc:sldMk cId="299127103" sldId="347"/>
            <ac:spMk id="2" creationId="{36D8F777-0B32-46B2-8D3B-B99776D76BEE}"/>
          </ac:spMkLst>
        </pc:spChg>
        <pc:spChg chg="mod">
          <ac:chgData name="Caleb Stott" userId="d0834688-495e-4736-828f-bcbfb99947ef" providerId="ADAL" clId="{75D1AE37-3405-4474-B353-55BD62C3729A}" dt="2021-09-04T23:07:11.087" v="176" actId="255"/>
          <ac:spMkLst>
            <pc:docMk/>
            <pc:sldMk cId="299127103" sldId="347"/>
            <ac:spMk id="13" creationId="{116377DE-A264-4477-90BC-31F5BEA4E6CF}"/>
          </ac:spMkLst>
        </pc:spChg>
      </pc:sldChg>
      <pc:sldChg chg="modSp mod">
        <pc:chgData name="Caleb Stott" userId="d0834688-495e-4736-828f-bcbfb99947ef" providerId="ADAL" clId="{75D1AE37-3405-4474-B353-55BD62C3729A}" dt="2021-09-04T23:08:14.856" v="206" actId="255"/>
        <pc:sldMkLst>
          <pc:docMk/>
          <pc:sldMk cId="2320407394" sldId="348"/>
        </pc:sldMkLst>
        <pc:spChg chg="mod">
          <ac:chgData name="Caleb Stott" userId="d0834688-495e-4736-828f-bcbfb99947ef" providerId="ADAL" clId="{75D1AE37-3405-4474-B353-55BD62C3729A}" dt="2021-09-04T23:07:53.858" v="201" actId="20577"/>
          <ac:spMkLst>
            <pc:docMk/>
            <pc:sldMk cId="2320407394" sldId="348"/>
            <ac:spMk id="2" creationId="{36D8F777-0B32-46B2-8D3B-B99776D76BEE}"/>
          </ac:spMkLst>
        </pc:spChg>
        <pc:spChg chg="mod">
          <ac:chgData name="Caleb Stott" userId="d0834688-495e-4736-828f-bcbfb99947ef" providerId="ADAL" clId="{75D1AE37-3405-4474-B353-55BD62C3729A}" dt="2021-09-04T23:08:14.856" v="206" actId="255"/>
          <ac:spMkLst>
            <pc:docMk/>
            <pc:sldMk cId="2320407394" sldId="348"/>
            <ac:spMk id="13" creationId="{116377DE-A264-4477-90BC-31F5BEA4E6CF}"/>
          </ac:spMkLst>
        </pc:spChg>
      </pc:sldChg>
      <pc:sldChg chg="modSp mod">
        <pc:chgData name="Caleb Stott" userId="d0834688-495e-4736-828f-bcbfb99947ef" providerId="ADAL" clId="{75D1AE37-3405-4474-B353-55BD62C3729A}" dt="2021-09-04T23:13:43.097" v="267" actId="255"/>
        <pc:sldMkLst>
          <pc:docMk/>
          <pc:sldMk cId="3110566478" sldId="349"/>
        </pc:sldMkLst>
        <pc:spChg chg="mod">
          <ac:chgData name="Caleb Stott" userId="d0834688-495e-4736-828f-bcbfb99947ef" providerId="ADAL" clId="{75D1AE37-3405-4474-B353-55BD62C3729A}" dt="2021-09-04T23:13:27.456" v="263" actId="6549"/>
          <ac:spMkLst>
            <pc:docMk/>
            <pc:sldMk cId="3110566478" sldId="349"/>
            <ac:spMk id="2" creationId="{36D8F777-0B32-46B2-8D3B-B99776D76BEE}"/>
          </ac:spMkLst>
        </pc:spChg>
        <pc:spChg chg="mod">
          <ac:chgData name="Caleb Stott" userId="d0834688-495e-4736-828f-bcbfb99947ef" providerId="ADAL" clId="{75D1AE37-3405-4474-B353-55BD62C3729A}" dt="2021-09-04T23:13:43.097" v="267" actId="255"/>
          <ac:spMkLst>
            <pc:docMk/>
            <pc:sldMk cId="3110566478" sldId="349"/>
            <ac:spMk id="13" creationId="{116377DE-A264-4477-90BC-31F5BEA4E6CF}"/>
          </ac:spMkLst>
        </pc:spChg>
      </pc:sldChg>
      <pc:sldChg chg="modSp mod">
        <pc:chgData name="Caleb Stott" userId="d0834688-495e-4736-828f-bcbfb99947ef" providerId="ADAL" clId="{75D1AE37-3405-4474-B353-55BD62C3729A}" dt="2021-09-04T23:35:46.978" v="395" actId="255"/>
        <pc:sldMkLst>
          <pc:docMk/>
          <pc:sldMk cId="765293840" sldId="350"/>
        </pc:sldMkLst>
        <pc:spChg chg="mod">
          <ac:chgData name="Caleb Stott" userId="d0834688-495e-4736-828f-bcbfb99947ef" providerId="ADAL" clId="{75D1AE37-3405-4474-B353-55BD62C3729A}" dt="2021-09-04T23:35:31.574" v="391" actId="20577"/>
          <ac:spMkLst>
            <pc:docMk/>
            <pc:sldMk cId="765293840" sldId="350"/>
            <ac:spMk id="2" creationId="{36D8F777-0B32-46B2-8D3B-B99776D76BEE}"/>
          </ac:spMkLst>
        </pc:spChg>
        <pc:spChg chg="mod">
          <ac:chgData name="Caleb Stott" userId="d0834688-495e-4736-828f-bcbfb99947ef" providerId="ADAL" clId="{75D1AE37-3405-4474-B353-55BD62C3729A}" dt="2021-09-04T23:35:46.978" v="395" actId="255"/>
          <ac:spMkLst>
            <pc:docMk/>
            <pc:sldMk cId="765293840" sldId="350"/>
            <ac:spMk id="13" creationId="{116377DE-A264-4477-90BC-31F5BEA4E6CF}"/>
          </ac:spMkLst>
        </pc:spChg>
      </pc:sldChg>
      <pc:sldChg chg="del">
        <pc:chgData name="Caleb Stott" userId="d0834688-495e-4736-828f-bcbfb99947ef" providerId="ADAL" clId="{75D1AE37-3405-4474-B353-55BD62C3729A}" dt="2021-09-04T23:05:31.513" v="133" actId="47"/>
        <pc:sldMkLst>
          <pc:docMk/>
          <pc:sldMk cId="4001035129" sldId="351"/>
        </pc:sldMkLst>
      </pc:sldChg>
      <pc:sldChg chg="del">
        <pc:chgData name="Caleb Stott" userId="d0834688-495e-4736-828f-bcbfb99947ef" providerId="ADAL" clId="{75D1AE37-3405-4474-B353-55BD62C3729A}" dt="2021-09-04T23:05:32.762" v="135" actId="47"/>
        <pc:sldMkLst>
          <pc:docMk/>
          <pc:sldMk cId="217739158" sldId="352"/>
        </pc:sldMkLst>
      </pc:sldChg>
      <pc:sldChg chg="del">
        <pc:chgData name="Caleb Stott" userId="d0834688-495e-4736-828f-bcbfb99947ef" providerId="ADAL" clId="{75D1AE37-3405-4474-B353-55BD62C3729A}" dt="2021-09-04T23:05:34.098" v="137" actId="47"/>
        <pc:sldMkLst>
          <pc:docMk/>
          <pc:sldMk cId="4086066794" sldId="353"/>
        </pc:sldMkLst>
      </pc:sldChg>
      <pc:sldChg chg="del">
        <pc:chgData name="Caleb Stott" userId="d0834688-495e-4736-828f-bcbfb99947ef" providerId="ADAL" clId="{75D1AE37-3405-4474-B353-55BD62C3729A}" dt="2021-09-04T23:05:49.176" v="140" actId="47"/>
        <pc:sldMkLst>
          <pc:docMk/>
          <pc:sldMk cId="3524652349" sldId="354"/>
        </pc:sldMkLst>
      </pc:sldChg>
      <pc:sldChg chg="del">
        <pc:chgData name="Caleb Stott" userId="d0834688-495e-4736-828f-bcbfb99947ef" providerId="ADAL" clId="{75D1AE37-3405-4474-B353-55BD62C3729A}" dt="2021-09-04T23:05:38.873" v="139" actId="47"/>
        <pc:sldMkLst>
          <pc:docMk/>
          <pc:sldMk cId="3649839685" sldId="355"/>
        </pc:sldMkLst>
      </pc:sldChg>
      <pc:sldChg chg="addSp delSp modSp new del mod">
        <pc:chgData name="Caleb Stott" userId="d0834688-495e-4736-828f-bcbfb99947ef" providerId="ADAL" clId="{75D1AE37-3405-4474-B353-55BD62C3729A}" dt="2021-09-11T14:06:26.488" v="396" actId="47"/>
        <pc:sldMkLst>
          <pc:docMk/>
          <pc:sldMk cId="198125411" sldId="356"/>
        </pc:sldMkLst>
        <pc:spChg chg="del">
          <ac:chgData name="Caleb Stott" userId="d0834688-495e-4736-828f-bcbfb99947ef" providerId="ADAL" clId="{75D1AE37-3405-4474-B353-55BD62C3729A}" dt="2021-09-04T13:23:39.236" v="19"/>
          <ac:spMkLst>
            <pc:docMk/>
            <pc:sldMk cId="198125411" sldId="356"/>
            <ac:spMk id="3" creationId="{4A3B549E-4E21-43EE-894D-C7C7C429F2B2}"/>
          </ac:spMkLst>
        </pc:spChg>
        <pc:picChg chg="add mod ord modCrop">
          <ac:chgData name="Caleb Stott" userId="d0834688-495e-4736-828f-bcbfb99947ef" providerId="ADAL" clId="{75D1AE37-3405-4474-B353-55BD62C3729A}" dt="2021-09-04T13:24:50.381" v="30" actId="18131"/>
          <ac:picMkLst>
            <pc:docMk/>
            <pc:sldMk cId="198125411" sldId="356"/>
            <ac:picMk id="5" creationId="{1758A1FB-A2AF-412C-A7BB-26592BBA39D6}"/>
          </ac:picMkLst>
        </pc:picChg>
      </pc:sldChg>
      <pc:sldChg chg="modSp add mod ord">
        <pc:chgData name="Caleb Stott" userId="d0834688-495e-4736-828f-bcbfb99947ef" providerId="ADAL" clId="{75D1AE37-3405-4474-B353-55BD62C3729A}" dt="2021-09-11T14:08:38.247" v="484" actId="20577"/>
        <pc:sldMkLst>
          <pc:docMk/>
          <pc:sldMk cId="2688121095" sldId="357"/>
        </pc:sldMkLst>
        <pc:spChg chg="mod">
          <ac:chgData name="Caleb Stott" userId="d0834688-495e-4736-828f-bcbfb99947ef" providerId="ADAL" clId="{75D1AE37-3405-4474-B353-55BD62C3729A}" dt="2021-09-11T14:08:38.247" v="484" actId="20577"/>
          <ac:spMkLst>
            <pc:docMk/>
            <pc:sldMk cId="2688121095" sldId="357"/>
            <ac:spMk id="2" creationId="{36D8F777-0B32-46B2-8D3B-B99776D76BEE}"/>
          </ac:spMkLst>
        </pc:spChg>
      </pc:sldChg>
      <pc:sldChg chg="modSp add mod ord">
        <pc:chgData name="Caleb Stott" userId="d0834688-495e-4736-828f-bcbfb99947ef" providerId="ADAL" clId="{75D1AE37-3405-4474-B353-55BD62C3729A}" dt="2021-09-11T14:08:49.905" v="487" actId="20577"/>
        <pc:sldMkLst>
          <pc:docMk/>
          <pc:sldMk cId="1587360055" sldId="358"/>
        </pc:sldMkLst>
        <pc:spChg chg="mod">
          <ac:chgData name="Caleb Stott" userId="d0834688-495e-4736-828f-bcbfb99947ef" providerId="ADAL" clId="{75D1AE37-3405-4474-B353-55BD62C3729A}" dt="2021-09-11T14:08:49.905" v="487" actId="20577"/>
          <ac:spMkLst>
            <pc:docMk/>
            <pc:sldMk cId="1587360055" sldId="358"/>
            <ac:spMk id="2" creationId="{36D8F777-0B32-46B2-8D3B-B99776D76BEE}"/>
          </ac:spMkLst>
        </pc:spChg>
      </pc:sldChg>
      <pc:sldChg chg="modSp add mod ord">
        <pc:chgData name="Caleb Stott" userId="d0834688-495e-4736-828f-bcbfb99947ef" providerId="ADAL" clId="{75D1AE37-3405-4474-B353-55BD62C3729A}" dt="2021-09-04T23:09:04.472" v="217" actId="6549"/>
        <pc:sldMkLst>
          <pc:docMk/>
          <pc:sldMk cId="934415522" sldId="359"/>
        </pc:sldMkLst>
        <pc:spChg chg="mod">
          <ac:chgData name="Caleb Stott" userId="d0834688-495e-4736-828f-bcbfb99947ef" providerId="ADAL" clId="{75D1AE37-3405-4474-B353-55BD62C3729A}" dt="2021-09-04T23:09:04.472" v="217" actId="6549"/>
          <ac:spMkLst>
            <pc:docMk/>
            <pc:sldMk cId="934415522" sldId="359"/>
            <ac:spMk id="2" creationId="{36D8F777-0B32-46B2-8D3B-B99776D76BEE}"/>
          </ac:spMkLst>
        </pc:spChg>
      </pc:sldChg>
      <pc:sldChg chg="modSp add mod ord">
        <pc:chgData name="Caleb Stott" userId="d0834688-495e-4736-828f-bcbfb99947ef" providerId="ADAL" clId="{75D1AE37-3405-4474-B353-55BD62C3729A}" dt="2021-09-04T23:13:12.586" v="240"/>
        <pc:sldMkLst>
          <pc:docMk/>
          <pc:sldMk cId="1682180777" sldId="360"/>
        </pc:sldMkLst>
        <pc:spChg chg="mod">
          <ac:chgData name="Caleb Stott" userId="d0834688-495e-4736-828f-bcbfb99947ef" providerId="ADAL" clId="{75D1AE37-3405-4474-B353-55BD62C3729A}" dt="2021-09-04T23:12:44.704" v="236" actId="6549"/>
          <ac:spMkLst>
            <pc:docMk/>
            <pc:sldMk cId="1682180777" sldId="360"/>
            <ac:spMk id="2" creationId="{36D8F777-0B32-46B2-8D3B-B99776D76BEE}"/>
          </ac:spMkLst>
        </pc:spChg>
      </pc:sldChg>
      <pc:sldChg chg="modSp add mod">
        <pc:chgData name="Caleb Stott" userId="d0834688-495e-4736-828f-bcbfb99947ef" providerId="ADAL" clId="{75D1AE37-3405-4474-B353-55BD62C3729A}" dt="2021-09-04T23:14:19.979" v="294" actId="113"/>
        <pc:sldMkLst>
          <pc:docMk/>
          <pc:sldMk cId="1456618688" sldId="361"/>
        </pc:sldMkLst>
        <pc:spChg chg="mod">
          <ac:chgData name="Caleb Stott" userId="d0834688-495e-4736-828f-bcbfb99947ef" providerId="ADAL" clId="{75D1AE37-3405-4474-B353-55BD62C3729A}" dt="2021-09-04T23:13:57.995" v="288" actId="6549"/>
          <ac:spMkLst>
            <pc:docMk/>
            <pc:sldMk cId="1456618688" sldId="361"/>
            <ac:spMk id="2" creationId="{36D8F777-0B32-46B2-8D3B-B99776D76BEE}"/>
          </ac:spMkLst>
        </pc:spChg>
        <pc:spChg chg="mod">
          <ac:chgData name="Caleb Stott" userId="d0834688-495e-4736-828f-bcbfb99947ef" providerId="ADAL" clId="{75D1AE37-3405-4474-B353-55BD62C3729A}" dt="2021-09-04T23:14:19.979" v="294" actId="113"/>
          <ac:spMkLst>
            <pc:docMk/>
            <pc:sldMk cId="1456618688" sldId="361"/>
            <ac:spMk id="13" creationId="{116377DE-A264-4477-90BC-31F5BEA4E6CF}"/>
          </ac:spMkLst>
        </pc:spChg>
      </pc:sldChg>
      <pc:sldChg chg="add del">
        <pc:chgData name="Caleb Stott" userId="d0834688-495e-4736-828f-bcbfb99947ef" providerId="ADAL" clId="{75D1AE37-3405-4474-B353-55BD62C3729A}" dt="2021-09-04T23:12:53.441" v="238" actId="2890"/>
        <pc:sldMkLst>
          <pc:docMk/>
          <pc:sldMk cId="2493521061" sldId="361"/>
        </pc:sldMkLst>
      </pc:sldChg>
      <pc:sldChg chg="modSp add mod">
        <pc:chgData name="Caleb Stott" userId="d0834688-495e-4736-828f-bcbfb99947ef" providerId="ADAL" clId="{75D1AE37-3405-4474-B353-55BD62C3729A}" dt="2021-09-04T23:23:02.721" v="358" actId="179"/>
        <pc:sldMkLst>
          <pc:docMk/>
          <pc:sldMk cId="2704839366" sldId="362"/>
        </pc:sldMkLst>
        <pc:spChg chg="mod">
          <ac:chgData name="Caleb Stott" userId="d0834688-495e-4736-828f-bcbfb99947ef" providerId="ADAL" clId="{75D1AE37-3405-4474-B353-55BD62C3729A}" dt="2021-09-04T23:22:46.948" v="353" actId="6549"/>
          <ac:spMkLst>
            <pc:docMk/>
            <pc:sldMk cId="2704839366" sldId="362"/>
            <ac:spMk id="2" creationId="{36D8F777-0B32-46B2-8D3B-B99776D76BEE}"/>
          </ac:spMkLst>
        </pc:spChg>
        <pc:spChg chg="mod">
          <ac:chgData name="Caleb Stott" userId="d0834688-495e-4736-828f-bcbfb99947ef" providerId="ADAL" clId="{75D1AE37-3405-4474-B353-55BD62C3729A}" dt="2021-09-04T23:23:02.721" v="358" actId="179"/>
          <ac:spMkLst>
            <pc:docMk/>
            <pc:sldMk cId="2704839366" sldId="362"/>
            <ac:spMk id="13" creationId="{116377DE-A264-4477-90BC-31F5BEA4E6CF}"/>
          </ac:spMkLst>
        </pc:spChg>
      </pc:sldChg>
      <pc:sldChg chg="modSp add mod">
        <pc:chgData name="Caleb Stott" userId="d0834688-495e-4736-828f-bcbfb99947ef" providerId="ADAL" clId="{75D1AE37-3405-4474-B353-55BD62C3729A}" dt="2021-09-04T23:26:14.620" v="382" actId="255"/>
        <pc:sldMkLst>
          <pc:docMk/>
          <pc:sldMk cId="3896393831" sldId="363"/>
        </pc:sldMkLst>
        <pc:spChg chg="mod">
          <ac:chgData name="Caleb Stott" userId="d0834688-495e-4736-828f-bcbfb99947ef" providerId="ADAL" clId="{75D1AE37-3405-4474-B353-55BD62C3729A}" dt="2021-09-04T23:25:59.833" v="378" actId="20577"/>
          <ac:spMkLst>
            <pc:docMk/>
            <pc:sldMk cId="3896393831" sldId="363"/>
            <ac:spMk id="2" creationId="{36D8F777-0B32-46B2-8D3B-B99776D76BEE}"/>
          </ac:spMkLst>
        </pc:spChg>
        <pc:spChg chg="mod">
          <ac:chgData name="Caleb Stott" userId="d0834688-495e-4736-828f-bcbfb99947ef" providerId="ADAL" clId="{75D1AE37-3405-4474-B353-55BD62C3729A}" dt="2021-09-04T23:26:14.620" v="382" actId="255"/>
          <ac:spMkLst>
            <pc:docMk/>
            <pc:sldMk cId="3896393831" sldId="363"/>
            <ac:spMk id="13" creationId="{116377DE-A264-4477-90BC-31F5BEA4E6CF}"/>
          </ac:spMkLst>
        </pc:spChg>
      </pc:sldChg>
      <pc:sldChg chg="add">
        <pc:chgData name="Caleb Stott" userId="d0834688-495e-4736-828f-bcbfb99947ef" providerId="ADAL" clId="{75D1AE37-3405-4474-B353-55BD62C3729A}" dt="2021-09-04T23:35:18.874" v="383" actId="2890"/>
        <pc:sldMkLst>
          <pc:docMk/>
          <pc:sldMk cId="4235270136" sldId="3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11/09/2021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11/09/2021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Hebrews 12:10-11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401205"/>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For our earthly fathers disciplined us for a few years, doing the best they knew how. But God’s discipline is always good for us, so that we might share in his holiness.  No discipline is enjoyable while it is happening—it’s painful! But afterward there will be a peaceful harvest of right living for those who are trained in this way.</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0407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915816" y="1527588"/>
            <a:ext cx="10242368" cy="2882537"/>
          </a:xfrm>
        </p:spPr>
        <p:txBody>
          <a:bodyPr anchor="ctr">
            <a:noAutofit/>
          </a:bodyPr>
          <a:lstStyle/>
          <a:p>
            <a:r>
              <a:rPr lang="en-AU" sz="9600" dirty="0">
                <a:latin typeface="STHupo" panose="02010800040101010101" pitchFamily="2" charset="-122"/>
                <a:ea typeface="STHupo" panose="02010800040101010101" pitchFamily="2" charset="-122"/>
              </a:rPr>
              <a:t>Provide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934415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6:7-8</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356303"/>
          </a:xfrm>
          <a:prstGeom prst="rect">
            <a:avLst/>
          </a:prstGeom>
          <a:noFill/>
        </p:spPr>
        <p:txBody>
          <a:bodyPr wrap="square" rtlCol="0">
            <a:spAutoFit/>
          </a:bodyPr>
          <a:lstStyle/>
          <a:p>
            <a:pPr>
              <a:lnSpc>
                <a:spcPct val="107000"/>
              </a:lnSpc>
              <a:spcAft>
                <a:spcPts val="800"/>
              </a:spcAft>
            </a:pPr>
            <a:r>
              <a:rPr lang="en-AU" sz="4000" b="1" dirty="0">
                <a:effectLst/>
                <a:latin typeface="Calibri" panose="020F0502020204030204" pitchFamily="34" charset="0"/>
                <a:ea typeface="Times New Roman" panose="02020603050405020304" pitchFamily="18" charset="0"/>
              </a:rPr>
              <a:t>“When you pray, don’t babble on and on as people of other religions do. They think their prayers are answered merely by repeating their words again and again. Don’t be like them, for your Father knows exactly what you need even before you ask him!</a:t>
            </a:r>
            <a:endParaRPr lang="en-AU" sz="4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1056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Philippians 4:19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938992"/>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And this same God who takes care of me will supply all your needs from his glorious riches, which have been given to us in Christ Jesus.</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6618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915816" y="1527588"/>
            <a:ext cx="10242368" cy="2882537"/>
          </a:xfrm>
        </p:spPr>
        <p:txBody>
          <a:bodyPr anchor="ctr">
            <a:noAutofit/>
          </a:bodyPr>
          <a:lstStyle/>
          <a:p>
            <a:r>
              <a:rPr lang="en-AU" sz="9600" dirty="0">
                <a:latin typeface="STHupo" panose="02010800040101010101" pitchFamily="2" charset="-122"/>
                <a:ea typeface="STHupo" panose="02010800040101010101" pitchFamily="2" charset="-122"/>
              </a:rPr>
              <a:t>Lead by Example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82180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John 14:9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554545"/>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Jesus replied, “Have I been with you all this time, Philip, and yet you still don’t know who I am? Anyone who has seen me has seen the Father! So why are you asking me to show him to you?</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5293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John 13:14-15</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554545"/>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And since I, your Lord and Teacher, have washed your feet, you ought to wash each other’s feet.  I have given you an example to follow. Do as I have done to you.</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527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1 Corinthians 11:1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707886"/>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And you should imitate me, just as I imitate Christ.</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4839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8:15-16</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170099"/>
          </a:xfrm>
          <a:prstGeom prst="rect">
            <a:avLst/>
          </a:prstGeom>
          <a:noFill/>
        </p:spPr>
        <p:txBody>
          <a:bodyPr wrap="square" rtlCol="0">
            <a:spAutoFit/>
          </a:bodyPr>
          <a:lstStyle/>
          <a:p>
            <a:r>
              <a:rPr lang="en-AU" sz="4000" b="1" dirty="0">
                <a:solidFill>
                  <a:srgbClr val="000000"/>
                </a:solidFill>
                <a:effectLst/>
                <a:latin typeface="Calibri" panose="020F0502020204030204" pitchFamily="34" charset="0"/>
                <a:ea typeface="Times New Roman" panose="02020603050405020304" pitchFamily="18" charset="0"/>
              </a:rPr>
              <a:t>So you have not received a spirit that makes you fearful slaves. Instead, you received God’s Spirit when he adopted you as his own children. Now we call him, “Abba, Father.” For his Spirit joins with our spirit to affirm that we are God’s children.</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6393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611086"/>
            <a:ext cx="10782300" cy="2316480"/>
          </a:xfrm>
        </p:spPr>
        <p:txBody>
          <a:bodyPr anchor="ctr">
            <a:noAutofit/>
          </a:bodyPr>
          <a:lstStyle/>
          <a:p>
            <a:r>
              <a:rPr lang="en-AU" sz="8800" dirty="0">
                <a:latin typeface="STHupo" panose="02010800040101010101" pitchFamily="2" charset="-122"/>
                <a:ea typeface="STHupo" panose="02010800040101010101" pitchFamily="2" charset="-122"/>
              </a:rPr>
              <a:t>The Church is </a:t>
            </a:r>
            <a:br>
              <a:rPr lang="en-AU" sz="8800" dirty="0">
                <a:latin typeface="STHupo" panose="02010800040101010101" pitchFamily="2" charset="-122"/>
                <a:ea typeface="STHupo" panose="02010800040101010101" pitchFamily="2" charset="-122"/>
              </a:rPr>
            </a:br>
            <a:r>
              <a:rPr lang="en-AU" sz="8800" spc="7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od</a:t>
            </a:r>
            <a:r>
              <a:rPr lang="en-AU" sz="8800" dirty="0">
                <a:latin typeface="Bahnschrift" panose="020B0502040204020203" pitchFamily="34" charset="0"/>
                <a:ea typeface="STHupo" panose="02010800040101010101" pitchFamily="2" charset="-122"/>
              </a:rPr>
              <a:t>’</a:t>
            </a:r>
            <a:r>
              <a:rPr lang="en-AU" sz="8800" dirty="0">
                <a:latin typeface="STHupo" panose="02010800040101010101" pitchFamily="2" charset="-122"/>
                <a:ea typeface="STHupo" panose="02010800040101010101" pitchFamily="2" charset="-122"/>
              </a:rPr>
              <a:t>s Plan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915816" y="1806262"/>
            <a:ext cx="10242368" cy="2882537"/>
          </a:xfrm>
        </p:spPr>
        <p:txBody>
          <a:bodyPr anchor="ctr">
            <a:noAutofit/>
          </a:bodyPr>
          <a:lstStyle/>
          <a:p>
            <a:r>
              <a:rPr lang="en-AU" sz="9600" dirty="0">
                <a:latin typeface="STHupo" panose="02010800040101010101" pitchFamily="2" charset="-122"/>
                <a:ea typeface="STHupo" panose="02010800040101010101" pitchFamily="2" charset="-122"/>
              </a:rPr>
              <a:t>God Created The Church</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47007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5:8</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466555"/>
          </a:xfrm>
          <a:prstGeom prst="rect">
            <a:avLst/>
          </a:prstGeom>
          <a:noFill/>
        </p:spPr>
        <p:txBody>
          <a:bodyPr wrap="square" rtlCol="0">
            <a:spAutoFit/>
          </a:bodyPr>
          <a:lstStyle/>
          <a:p>
            <a:pPr>
              <a:lnSpc>
                <a:spcPct val="115000"/>
              </a:lnSpc>
              <a:spcAft>
                <a:spcPts val="600"/>
              </a:spcAft>
            </a:pPr>
            <a:r>
              <a:rPr lang="en-AU" sz="4000" b="1" dirty="0">
                <a:effectLst/>
                <a:latin typeface="Calibri" panose="020F0502020204030204" pitchFamily="34" charset="0"/>
                <a:ea typeface="Times New Roman" panose="02020603050405020304" pitchFamily="18" charset="0"/>
              </a:rPr>
              <a:t>But God showed his great love for us by sending Christ to die for us while we were still sinners.</a:t>
            </a:r>
            <a:endParaRPr lang="en-AU" sz="4000" b="1"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395622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1 John 3:1a</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380378"/>
          </a:xfrm>
          <a:prstGeom prst="rect">
            <a:avLst/>
          </a:prstGeom>
          <a:noFill/>
        </p:spPr>
        <p:txBody>
          <a:bodyPr wrap="square" rtlCol="0">
            <a:spAutoFit/>
          </a:bodyPr>
          <a:lstStyle/>
          <a:p>
            <a:pPr>
              <a:lnSpc>
                <a:spcPct val="107000"/>
              </a:lnSpc>
              <a:spcAft>
                <a:spcPts val="800"/>
              </a:spcAft>
            </a:pPr>
            <a:r>
              <a:rPr lang="en-AU" sz="4000" b="1" dirty="0">
                <a:effectLst/>
                <a:latin typeface="Calibri" panose="020F0502020204030204" pitchFamily="34" charset="0"/>
                <a:ea typeface="Times New Roman" panose="02020603050405020304" pitchFamily="18" charset="0"/>
              </a:rPr>
              <a:t>See how very much our Father loves us, for he calls us his children, and that is what we are!</a:t>
            </a:r>
            <a:endParaRPr lang="en-AU" sz="4000" b="1"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295744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915816" y="1527588"/>
            <a:ext cx="10242368" cy="2882537"/>
          </a:xfrm>
        </p:spPr>
        <p:txBody>
          <a:bodyPr anchor="ctr">
            <a:noAutofit/>
          </a:bodyPr>
          <a:lstStyle/>
          <a:p>
            <a:r>
              <a:rPr lang="en-AU" sz="9600" dirty="0">
                <a:latin typeface="STHupo" panose="02010800040101010101" pitchFamily="2" charset="-122"/>
                <a:ea typeface="STHupo" panose="02010800040101010101" pitchFamily="2" charset="-122"/>
              </a:rPr>
              <a:t>God Loves the Church</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8812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Psalm 139:7-10</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r>
              <a:rPr lang="en-AU" sz="3600" b="1" dirty="0">
                <a:solidFill>
                  <a:srgbClr val="000000"/>
                </a:solidFill>
                <a:effectLst/>
                <a:ea typeface="Times New Roman" panose="02020603050405020304" pitchFamily="18" charset="0"/>
              </a:rPr>
              <a:t>I can never escape from your Spirit! </a:t>
            </a:r>
          </a:p>
          <a:p>
            <a:r>
              <a:rPr lang="en-AU" sz="3600" b="1" dirty="0">
                <a:solidFill>
                  <a:srgbClr val="000000"/>
                </a:solidFill>
                <a:ea typeface="Times New Roman" panose="02020603050405020304" pitchFamily="18" charset="0"/>
              </a:rPr>
              <a:t>	</a:t>
            </a:r>
            <a:r>
              <a:rPr lang="en-AU" sz="3600" b="1" dirty="0">
                <a:solidFill>
                  <a:srgbClr val="000000"/>
                </a:solidFill>
                <a:effectLst/>
                <a:ea typeface="Times New Roman" panose="02020603050405020304" pitchFamily="18" charset="0"/>
              </a:rPr>
              <a:t>I can never get away from your presence!</a:t>
            </a:r>
            <a:br>
              <a:rPr lang="en-AU" sz="3600" b="1" dirty="0">
                <a:solidFill>
                  <a:srgbClr val="000000"/>
                </a:solidFill>
                <a:effectLst/>
                <a:ea typeface="Times New Roman" panose="02020603050405020304" pitchFamily="18" charset="0"/>
              </a:rPr>
            </a:br>
            <a:r>
              <a:rPr lang="en-AU" sz="3600" b="1" dirty="0">
                <a:solidFill>
                  <a:srgbClr val="000000"/>
                </a:solidFill>
                <a:effectLst/>
                <a:ea typeface="Times New Roman" panose="02020603050405020304" pitchFamily="18" charset="0"/>
              </a:rPr>
              <a:t>If I go up to heaven, you are there; </a:t>
            </a:r>
          </a:p>
          <a:p>
            <a:r>
              <a:rPr lang="en-AU" sz="3600" b="1" dirty="0">
                <a:solidFill>
                  <a:srgbClr val="000000"/>
                </a:solidFill>
                <a:ea typeface="Times New Roman" panose="02020603050405020304" pitchFamily="18" charset="0"/>
              </a:rPr>
              <a:t>	</a:t>
            </a:r>
            <a:r>
              <a:rPr lang="en-AU" sz="3600" b="1" dirty="0">
                <a:solidFill>
                  <a:srgbClr val="000000"/>
                </a:solidFill>
                <a:effectLst/>
                <a:ea typeface="Times New Roman" panose="02020603050405020304" pitchFamily="18" charset="0"/>
              </a:rPr>
              <a:t>if I go down to the grave, you are there.</a:t>
            </a:r>
            <a:br>
              <a:rPr lang="en-AU" sz="3600" b="1" dirty="0">
                <a:effectLst/>
                <a:ea typeface="Times New Roman" panose="02020603050405020304" pitchFamily="18" charset="0"/>
              </a:rPr>
            </a:br>
            <a:r>
              <a:rPr lang="en-AU" sz="3600" b="1" dirty="0">
                <a:effectLst/>
                <a:ea typeface="Times New Roman" panose="02020603050405020304" pitchFamily="18" charset="0"/>
              </a:rPr>
              <a:t>If I ride the wings of the morning, </a:t>
            </a:r>
          </a:p>
          <a:p>
            <a:r>
              <a:rPr lang="en-AU" sz="3600" b="1" dirty="0">
                <a:ea typeface="Times New Roman" panose="02020603050405020304" pitchFamily="18" charset="0"/>
              </a:rPr>
              <a:t>	</a:t>
            </a:r>
            <a:r>
              <a:rPr lang="en-AU" sz="3600" b="1" dirty="0">
                <a:effectLst/>
                <a:ea typeface="Times New Roman" panose="02020603050405020304" pitchFamily="18" charset="0"/>
              </a:rPr>
              <a:t>if I dwell by the farthest oceans,</a:t>
            </a:r>
            <a:br>
              <a:rPr lang="en-AU" sz="3600" b="1" dirty="0">
                <a:effectLst/>
                <a:ea typeface="Times New Roman" panose="02020603050405020304" pitchFamily="18" charset="0"/>
              </a:rPr>
            </a:br>
            <a:r>
              <a:rPr lang="en-AU" sz="3600" b="1" dirty="0">
                <a:effectLst/>
                <a:ea typeface="Times New Roman" panose="02020603050405020304" pitchFamily="18" charset="0"/>
              </a:rPr>
              <a:t>even there your hand will guide me, </a:t>
            </a:r>
          </a:p>
          <a:p>
            <a:r>
              <a:rPr lang="en-AU" sz="3600" b="1" dirty="0">
                <a:ea typeface="Times New Roman" panose="02020603050405020304" pitchFamily="18" charset="0"/>
              </a:rPr>
              <a:t>	</a:t>
            </a:r>
            <a:r>
              <a:rPr lang="en-AU" sz="3600" b="1" dirty="0">
                <a:effectLst/>
                <a:ea typeface="Times New Roman" panose="02020603050405020304" pitchFamily="18" charset="0"/>
              </a:rPr>
              <a:t>and your strength will support me.</a:t>
            </a:r>
          </a:p>
        </p:txBody>
      </p:sp>
    </p:spTree>
    <p:extLst>
      <p:ext uri="{BB962C8B-B14F-4D97-AF65-F5344CB8AC3E}">
        <p14:creationId xmlns:p14="http://schemas.microsoft.com/office/powerpoint/2010/main" val="299305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915816" y="1527588"/>
            <a:ext cx="10242368" cy="2882537"/>
          </a:xfrm>
        </p:spPr>
        <p:txBody>
          <a:bodyPr anchor="ctr">
            <a:noAutofit/>
          </a:bodyPr>
          <a:lstStyle/>
          <a:p>
            <a:r>
              <a:rPr lang="en-AU" sz="9600">
                <a:latin typeface="STHupo" panose="02010800040101010101" pitchFamily="2" charset="-122"/>
                <a:ea typeface="STHupo" panose="02010800040101010101" pitchFamily="2" charset="-122"/>
              </a:rPr>
              <a:t>God</a:t>
            </a:r>
            <a:endParaRPr lang="en-AU" sz="9600" dirty="0">
              <a:latin typeface="STHupo" panose="02010800040101010101" pitchFamily="2" charset="-122"/>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8736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Proverbs 3:11-12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554545"/>
          </a:xfrm>
          <a:prstGeom prst="rect">
            <a:avLst/>
          </a:prstGeom>
          <a:noFill/>
        </p:spPr>
        <p:txBody>
          <a:bodyPr wrap="square" rtlCol="0">
            <a:spAutoFit/>
          </a:bodyPr>
          <a:lstStyle/>
          <a:p>
            <a:r>
              <a:rPr lang="en-AU" sz="4000" b="1" dirty="0">
                <a:effectLst/>
                <a:latin typeface="Calibri" panose="020F0502020204030204" pitchFamily="34" charset="0"/>
                <a:ea typeface="Times New Roman" panose="02020603050405020304" pitchFamily="18" charset="0"/>
              </a:rPr>
              <a:t>My child, don’t reject the L</a:t>
            </a:r>
            <a:r>
              <a:rPr lang="en-AU" sz="4000" b="1" cap="small" dirty="0">
                <a:effectLst/>
                <a:latin typeface="Calibri" panose="020F0502020204030204" pitchFamily="34" charset="0"/>
                <a:ea typeface="Times New Roman" panose="02020603050405020304" pitchFamily="18" charset="0"/>
              </a:rPr>
              <a:t>ord</a:t>
            </a:r>
            <a:r>
              <a:rPr lang="en-AU" sz="4000" b="1" dirty="0">
                <a:effectLst/>
                <a:latin typeface="Calibri" panose="020F0502020204030204" pitchFamily="34" charset="0"/>
                <a:ea typeface="Times New Roman" panose="02020603050405020304" pitchFamily="18" charset="0"/>
              </a:rPr>
              <a:t>’s discipline, and don’t be upset when he corrects you. For the L</a:t>
            </a:r>
            <a:r>
              <a:rPr lang="en-AU" sz="4000" b="1" cap="small" dirty="0">
                <a:effectLst/>
                <a:latin typeface="Calibri" panose="020F0502020204030204" pitchFamily="34" charset="0"/>
                <a:ea typeface="Times New Roman" panose="02020603050405020304" pitchFamily="18" charset="0"/>
              </a:rPr>
              <a:t>ord</a:t>
            </a:r>
            <a:r>
              <a:rPr lang="en-AU" sz="4000" b="1" dirty="0">
                <a:effectLst/>
                <a:latin typeface="Calibri" panose="020F0502020204030204" pitchFamily="34" charset="0"/>
                <a:ea typeface="Times New Roman" panose="02020603050405020304" pitchFamily="18" charset="0"/>
              </a:rPr>
              <a:t> corrects those he loves, just as a father corrects a child in whom he delights.</a:t>
            </a:r>
            <a:endParaRPr lang="en-AU"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127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4798</TotalTime>
  <Words>554</Words>
  <Application>Microsoft Office PowerPoint</Application>
  <PresentationFormat>Widescreen</PresentationFormat>
  <Paragraphs>34</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STHupo</vt:lpstr>
      <vt:lpstr>Arial</vt:lpstr>
      <vt:lpstr>Bahnschrift</vt:lpstr>
      <vt:lpstr>Calibri</vt:lpstr>
      <vt:lpstr>Calibri Light</vt:lpstr>
      <vt:lpstr>Times New Roman</vt:lpstr>
      <vt:lpstr>Tw Cen MT</vt:lpstr>
      <vt:lpstr>Office Theme</vt:lpstr>
      <vt:lpstr>On Repeat </vt:lpstr>
      <vt:lpstr>The Church is  God’s Plan</vt:lpstr>
      <vt:lpstr>God Created The Church</vt:lpstr>
      <vt:lpstr>Romans 5:8 New Living Translation</vt:lpstr>
      <vt:lpstr>1 John 3:1a New Living Translation</vt:lpstr>
      <vt:lpstr>God Loves the Church</vt:lpstr>
      <vt:lpstr>Psalm 139:7-10 New Living Translation</vt:lpstr>
      <vt:lpstr>God</vt:lpstr>
      <vt:lpstr>Proverbs 3:11-12 New Living Translation</vt:lpstr>
      <vt:lpstr>Hebrews 12:10-11 New Living Translation</vt:lpstr>
      <vt:lpstr>Provide</vt:lpstr>
      <vt:lpstr>Matthew 6:7-8 New Living Translation</vt:lpstr>
      <vt:lpstr>Philippians 4:19 New Living Translation</vt:lpstr>
      <vt:lpstr>Lead by Example</vt:lpstr>
      <vt:lpstr>John 14:9 New Living Translation</vt:lpstr>
      <vt:lpstr>John 13:14-15 New Living Translation</vt:lpstr>
      <vt:lpstr>1 Corinthians 11:1 New Living Translation</vt:lpstr>
      <vt:lpstr>Romans 8:15-16 New Living Translation</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19</cp:revision>
  <dcterms:created xsi:type="dcterms:W3CDTF">2021-06-12T11:27:38Z</dcterms:created>
  <dcterms:modified xsi:type="dcterms:W3CDTF">2021-09-11T14:08:53Z</dcterms:modified>
</cp:coreProperties>
</file>