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340" r:id="rId4"/>
    <p:sldId id="258" r:id="rId5"/>
    <p:sldId id="339" r:id="rId6"/>
    <p:sldId id="341" r:id="rId7"/>
    <p:sldId id="346" r:id="rId8"/>
    <p:sldId id="347" r:id="rId9"/>
    <p:sldId id="348" r:id="rId10"/>
    <p:sldId id="349" r:id="rId11"/>
    <p:sldId id="350" r:id="rId12"/>
    <p:sldId id="342" r:id="rId13"/>
    <p:sldId id="351" r:id="rId14"/>
    <p:sldId id="343" r:id="rId15"/>
    <p:sldId id="352" r:id="rId16"/>
    <p:sldId id="344" r:id="rId17"/>
    <p:sldId id="353" r:id="rId18"/>
    <p:sldId id="345" r:id="rId19"/>
    <p:sldId id="355" r:id="rId20"/>
    <p:sldId id="354"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90E9C-B46B-44D9-AC43-F0940475D569}" v="87" dt="2021-08-29T00:12:09.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9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Stott" userId="d0834688-495e-4736-828f-bcbfb99947ef" providerId="ADAL" clId="{CAF90E9C-B46B-44D9-AC43-F0940475D569}"/>
    <pc:docChg chg="undo custSel addSld delSld modSld sldOrd">
      <pc:chgData name="Caleb Stott" userId="d0834688-495e-4736-828f-bcbfb99947ef" providerId="ADAL" clId="{CAF90E9C-B46B-44D9-AC43-F0940475D569}" dt="2021-08-29T00:12:09.934" v="540" actId="14100"/>
      <pc:docMkLst>
        <pc:docMk/>
      </pc:docMkLst>
      <pc:sldChg chg="modSp mod">
        <pc:chgData name="Caleb Stott" userId="d0834688-495e-4736-828f-bcbfb99947ef" providerId="ADAL" clId="{CAF90E9C-B46B-44D9-AC43-F0940475D569}" dt="2021-08-28T13:23:55.405" v="73" actId="20577"/>
        <pc:sldMkLst>
          <pc:docMk/>
          <pc:sldMk cId="3956225978" sldId="258"/>
        </pc:sldMkLst>
        <pc:spChg chg="mod">
          <ac:chgData name="Caleb Stott" userId="d0834688-495e-4736-828f-bcbfb99947ef" providerId="ADAL" clId="{CAF90E9C-B46B-44D9-AC43-F0940475D569}" dt="2021-08-28T13:23:29.555" v="63" actId="6549"/>
          <ac:spMkLst>
            <pc:docMk/>
            <pc:sldMk cId="3956225978" sldId="258"/>
            <ac:spMk id="2" creationId="{36D8F777-0B32-46B2-8D3B-B99776D76BEE}"/>
          </ac:spMkLst>
        </pc:spChg>
        <pc:spChg chg="mod">
          <ac:chgData name="Caleb Stott" userId="d0834688-495e-4736-828f-bcbfb99947ef" providerId="ADAL" clId="{CAF90E9C-B46B-44D9-AC43-F0940475D569}" dt="2021-08-28T13:23:55.405" v="73" actId="20577"/>
          <ac:spMkLst>
            <pc:docMk/>
            <pc:sldMk cId="3956225978" sldId="258"/>
            <ac:spMk id="13" creationId="{116377DE-A264-4477-90BC-31F5BEA4E6CF}"/>
          </ac:spMkLst>
        </pc:spChg>
      </pc:sldChg>
      <pc:sldChg chg="del">
        <pc:chgData name="Caleb Stott" userId="d0834688-495e-4736-828f-bcbfb99947ef" providerId="ADAL" clId="{CAF90E9C-B46B-44D9-AC43-F0940475D569}" dt="2021-08-28T13:29:11.969" v="103" actId="47"/>
        <pc:sldMkLst>
          <pc:docMk/>
          <pc:sldMk cId="2891114678" sldId="259"/>
        </pc:sldMkLst>
      </pc:sldChg>
      <pc:sldChg chg="add del">
        <pc:chgData name="Caleb Stott" userId="d0834688-495e-4736-828f-bcbfb99947ef" providerId="ADAL" clId="{CAF90E9C-B46B-44D9-AC43-F0940475D569}" dt="2021-08-28T13:31:20.887" v="208" actId="47"/>
        <pc:sldMkLst>
          <pc:docMk/>
          <pc:sldMk cId="753762244" sldId="325"/>
        </pc:sldMkLst>
      </pc:sldChg>
      <pc:sldChg chg="del">
        <pc:chgData name="Caleb Stott" userId="d0834688-495e-4736-828f-bcbfb99947ef" providerId="ADAL" clId="{CAF90E9C-B46B-44D9-AC43-F0940475D569}" dt="2021-08-28T13:31:21.294" v="209" actId="47"/>
        <pc:sldMkLst>
          <pc:docMk/>
          <pc:sldMk cId="3384727821" sldId="326"/>
        </pc:sldMkLst>
      </pc:sldChg>
      <pc:sldChg chg="del">
        <pc:chgData name="Caleb Stott" userId="d0834688-495e-4736-828f-bcbfb99947ef" providerId="ADAL" clId="{CAF90E9C-B46B-44D9-AC43-F0940475D569}" dt="2021-08-28T13:31:24.516" v="214" actId="47"/>
        <pc:sldMkLst>
          <pc:docMk/>
          <pc:sldMk cId="3930804309" sldId="327"/>
        </pc:sldMkLst>
      </pc:sldChg>
      <pc:sldChg chg="del">
        <pc:chgData name="Caleb Stott" userId="d0834688-495e-4736-828f-bcbfb99947ef" providerId="ADAL" clId="{CAF90E9C-B46B-44D9-AC43-F0940475D569}" dt="2021-08-28T13:31:26.420" v="217" actId="47"/>
        <pc:sldMkLst>
          <pc:docMk/>
          <pc:sldMk cId="584469341" sldId="328"/>
        </pc:sldMkLst>
      </pc:sldChg>
      <pc:sldChg chg="del">
        <pc:chgData name="Caleb Stott" userId="d0834688-495e-4736-828f-bcbfb99947ef" providerId="ADAL" clId="{CAF90E9C-B46B-44D9-AC43-F0940475D569}" dt="2021-08-28T13:31:28.054" v="219" actId="47"/>
        <pc:sldMkLst>
          <pc:docMk/>
          <pc:sldMk cId="3039593601" sldId="329"/>
        </pc:sldMkLst>
      </pc:sldChg>
      <pc:sldChg chg="del">
        <pc:chgData name="Caleb Stott" userId="d0834688-495e-4736-828f-bcbfb99947ef" providerId="ADAL" clId="{CAF90E9C-B46B-44D9-AC43-F0940475D569}" dt="2021-08-28T13:31:21.811" v="210" actId="47"/>
        <pc:sldMkLst>
          <pc:docMk/>
          <pc:sldMk cId="2876117931" sldId="330"/>
        </pc:sldMkLst>
      </pc:sldChg>
      <pc:sldChg chg="del">
        <pc:chgData name="Caleb Stott" userId="d0834688-495e-4736-828f-bcbfb99947ef" providerId="ADAL" clId="{CAF90E9C-B46B-44D9-AC43-F0940475D569}" dt="2021-08-28T13:31:22.395" v="211" actId="47"/>
        <pc:sldMkLst>
          <pc:docMk/>
          <pc:sldMk cId="1894271537" sldId="331"/>
        </pc:sldMkLst>
      </pc:sldChg>
      <pc:sldChg chg="del">
        <pc:chgData name="Caleb Stott" userId="d0834688-495e-4736-828f-bcbfb99947ef" providerId="ADAL" clId="{CAF90E9C-B46B-44D9-AC43-F0940475D569}" dt="2021-08-28T13:31:23.044" v="212" actId="47"/>
        <pc:sldMkLst>
          <pc:docMk/>
          <pc:sldMk cId="1497289490" sldId="332"/>
        </pc:sldMkLst>
      </pc:sldChg>
      <pc:sldChg chg="del">
        <pc:chgData name="Caleb Stott" userId="d0834688-495e-4736-828f-bcbfb99947ef" providerId="ADAL" clId="{CAF90E9C-B46B-44D9-AC43-F0940475D569}" dt="2021-08-28T13:31:23.600" v="213" actId="47"/>
        <pc:sldMkLst>
          <pc:docMk/>
          <pc:sldMk cId="2320871277" sldId="333"/>
        </pc:sldMkLst>
      </pc:sldChg>
      <pc:sldChg chg="del">
        <pc:chgData name="Caleb Stott" userId="d0834688-495e-4736-828f-bcbfb99947ef" providerId="ADAL" clId="{CAF90E9C-B46B-44D9-AC43-F0940475D569}" dt="2021-08-28T13:31:25.117" v="215" actId="47"/>
        <pc:sldMkLst>
          <pc:docMk/>
          <pc:sldMk cId="1261227612" sldId="334"/>
        </pc:sldMkLst>
      </pc:sldChg>
      <pc:sldChg chg="del">
        <pc:chgData name="Caleb Stott" userId="d0834688-495e-4736-828f-bcbfb99947ef" providerId="ADAL" clId="{CAF90E9C-B46B-44D9-AC43-F0940475D569}" dt="2021-08-28T13:31:25.637" v="216" actId="47"/>
        <pc:sldMkLst>
          <pc:docMk/>
          <pc:sldMk cId="39685618" sldId="335"/>
        </pc:sldMkLst>
      </pc:sldChg>
      <pc:sldChg chg="del">
        <pc:chgData name="Caleb Stott" userId="d0834688-495e-4736-828f-bcbfb99947ef" providerId="ADAL" clId="{CAF90E9C-B46B-44D9-AC43-F0940475D569}" dt="2021-08-28T13:31:27.267" v="218" actId="47"/>
        <pc:sldMkLst>
          <pc:docMk/>
          <pc:sldMk cId="1723186539" sldId="336"/>
        </pc:sldMkLst>
      </pc:sldChg>
      <pc:sldChg chg="del">
        <pc:chgData name="Caleb Stott" userId="d0834688-495e-4736-828f-bcbfb99947ef" providerId="ADAL" clId="{CAF90E9C-B46B-44D9-AC43-F0940475D569}" dt="2021-08-28T13:31:28.904" v="220" actId="47"/>
        <pc:sldMkLst>
          <pc:docMk/>
          <pc:sldMk cId="3333018825" sldId="337"/>
        </pc:sldMkLst>
      </pc:sldChg>
      <pc:sldChg chg="del">
        <pc:chgData name="Caleb Stott" userId="d0834688-495e-4736-828f-bcbfb99947ef" providerId="ADAL" clId="{CAF90E9C-B46B-44D9-AC43-F0940475D569}" dt="2021-08-28T13:31:29.664" v="221" actId="47"/>
        <pc:sldMkLst>
          <pc:docMk/>
          <pc:sldMk cId="3857970126" sldId="338"/>
        </pc:sldMkLst>
      </pc:sldChg>
      <pc:sldChg chg="modSp mod">
        <pc:chgData name="Caleb Stott" userId="d0834688-495e-4736-828f-bcbfb99947ef" providerId="ADAL" clId="{CAF90E9C-B46B-44D9-AC43-F0940475D569}" dt="2021-08-28T13:24:55.007" v="100" actId="113"/>
        <pc:sldMkLst>
          <pc:docMk/>
          <pc:sldMk cId="2957445291" sldId="339"/>
        </pc:sldMkLst>
        <pc:spChg chg="mod">
          <ac:chgData name="Caleb Stott" userId="d0834688-495e-4736-828f-bcbfb99947ef" providerId="ADAL" clId="{CAF90E9C-B46B-44D9-AC43-F0940475D569}" dt="2021-08-28T13:24:14.884" v="91" actId="20577"/>
          <ac:spMkLst>
            <pc:docMk/>
            <pc:sldMk cId="2957445291" sldId="339"/>
            <ac:spMk id="2" creationId="{36D8F777-0B32-46B2-8D3B-B99776D76BEE}"/>
          </ac:spMkLst>
        </pc:spChg>
        <pc:spChg chg="mod">
          <ac:chgData name="Caleb Stott" userId="d0834688-495e-4736-828f-bcbfb99947ef" providerId="ADAL" clId="{CAF90E9C-B46B-44D9-AC43-F0940475D569}" dt="2021-08-28T13:24:55.007" v="100" actId="113"/>
          <ac:spMkLst>
            <pc:docMk/>
            <pc:sldMk cId="2957445291" sldId="339"/>
            <ac:spMk id="13" creationId="{116377DE-A264-4477-90BC-31F5BEA4E6CF}"/>
          </ac:spMkLst>
        </pc:spChg>
      </pc:sldChg>
      <pc:sldChg chg="addSp delSp modSp mod setBg addAnim setClrOvrMap">
        <pc:chgData name="Caleb Stott" userId="d0834688-495e-4736-828f-bcbfb99947ef" providerId="ADAL" clId="{CAF90E9C-B46B-44D9-AC43-F0940475D569}" dt="2021-08-28T13:34:39.071" v="260" actId="403"/>
        <pc:sldMkLst>
          <pc:docMk/>
          <pc:sldMk cId="401613254" sldId="340"/>
        </pc:sldMkLst>
        <pc:spChg chg="mod">
          <ac:chgData name="Caleb Stott" userId="d0834688-495e-4736-828f-bcbfb99947ef" providerId="ADAL" clId="{CAF90E9C-B46B-44D9-AC43-F0940475D569}" dt="2021-08-28T13:34:39.071" v="260" actId="403"/>
          <ac:spMkLst>
            <pc:docMk/>
            <pc:sldMk cId="401613254" sldId="340"/>
            <ac:spMk id="2" creationId="{259B8251-6398-4DA3-B369-37F2223CF541}"/>
          </ac:spMkLst>
        </pc:spChg>
        <pc:spChg chg="del mod">
          <ac:chgData name="Caleb Stott" userId="d0834688-495e-4736-828f-bcbfb99947ef" providerId="ADAL" clId="{CAF90E9C-B46B-44D9-AC43-F0940475D569}" dt="2021-08-28T13:21:07.703" v="36" actId="478"/>
          <ac:spMkLst>
            <pc:docMk/>
            <pc:sldMk cId="401613254" sldId="340"/>
            <ac:spMk id="3" creationId="{A215BC2F-F772-41C9-A2E7-934785F4DC84}"/>
          </ac:spMkLst>
        </pc:spChg>
        <pc:spChg chg="add del">
          <ac:chgData name="Caleb Stott" userId="d0834688-495e-4736-828f-bcbfb99947ef" providerId="ADAL" clId="{CAF90E9C-B46B-44D9-AC43-F0940475D569}" dt="2021-08-28T13:21:18.052" v="37" actId="26606"/>
          <ac:spMkLst>
            <pc:docMk/>
            <pc:sldMk cId="401613254" sldId="340"/>
            <ac:spMk id="71" creationId="{9AA72BD9-2C5A-4EDC-931F-5AA08EACA0F3}"/>
          </ac:spMkLst>
        </pc:spChg>
        <pc:spChg chg="add del">
          <ac:chgData name="Caleb Stott" userId="d0834688-495e-4736-828f-bcbfb99947ef" providerId="ADAL" clId="{CAF90E9C-B46B-44D9-AC43-F0940475D569}" dt="2021-08-28T13:21:18.052" v="37" actId="26606"/>
          <ac:spMkLst>
            <pc:docMk/>
            <pc:sldMk cId="401613254" sldId="340"/>
            <ac:spMk id="73" creationId="{DD3981AC-7B61-4947-BCF3-F7AA7FA385B9}"/>
          </ac:spMkLst>
        </pc:spChg>
        <pc:spChg chg="add del">
          <ac:chgData name="Caleb Stott" userId="d0834688-495e-4736-828f-bcbfb99947ef" providerId="ADAL" clId="{CAF90E9C-B46B-44D9-AC43-F0940475D569}" dt="2021-08-28T13:32:53.606" v="229" actId="26606"/>
          <ac:spMkLst>
            <pc:docMk/>
            <pc:sldMk cId="401613254" sldId="340"/>
            <ac:spMk id="74" creationId="{87CC2527-562A-4F69-B487-4371E5B243E7}"/>
          </ac:spMkLst>
        </pc:spChg>
        <pc:spChg chg="add del">
          <ac:chgData name="Caleb Stott" userId="d0834688-495e-4736-828f-bcbfb99947ef" providerId="ADAL" clId="{CAF90E9C-B46B-44D9-AC43-F0940475D569}" dt="2021-08-28T13:21:18.052" v="37" actId="26606"/>
          <ac:spMkLst>
            <pc:docMk/>
            <pc:sldMk cId="401613254" sldId="340"/>
            <ac:spMk id="75" creationId="{55D4142C-5077-457F-A6AD-3FECFDB39685}"/>
          </ac:spMkLst>
        </pc:spChg>
        <pc:spChg chg="add del">
          <ac:chgData name="Caleb Stott" userId="d0834688-495e-4736-828f-bcbfb99947ef" providerId="ADAL" clId="{CAF90E9C-B46B-44D9-AC43-F0940475D569}" dt="2021-08-28T13:21:18.052" v="37" actId="26606"/>
          <ac:spMkLst>
            <pc:docMk/>
            <pc:sldMk cId="401613254" sldId="340"/>
            <ac:spMk id="77" creationId="{7A5F0580-5EE9-419F-96EE-B6529EF6E7D0}"/>
          </ac:spMkLst>
        </pc:spChg>
        <pc:spChg chg="add del">
          <ac:chgData name="Caleb Stott" userId="d0834688-495e-4736-828f-bcbfb99947ef" providerId="ADAL" clId="{CAF90E9C-B46B-44D9-AC43-F0940475D569}" dt="2021-08-28T13:31:54.829" v="222" actId="26606"/>
          <ac:spMkLst>
            <pc:docMk/>
            <pc:sldMk cId="401613254" sldId="340"/>
            <ac:spMk id="135" creationId="{37C89E4B-3C9F-44B9-8B86-D9E3D112D8EC}"/>
          </ac:spMkLst>
        </pc:spChg>
        <pc:picChg chg="add mod ord">
          <ac:chgData name="Caleb Stott" userId="d0834688-495e-4736-828f-bcbfb99947ef" providerId="ADAL" clId="{CAF90E9C-B46B-44D9-AC43-F0940475D569}" dt="2021-08-28T13:21:18.052" v="37" actId="26606"/>
          <ac:picMkLst>
            <pc:docMk/>
            <pc:sldMk cId="401613254" sldId="340"/>
            <ac:picMk id="1026" creationId="{817969A1-0A9A-48F8-A375-C69F9D5CA61A}"/>
          </ac:picMkLst>
        </pc:picChg>
        <pc:cxnChg chg="add del">
          <ac:chgData name="Caleb Stott" userId="d0834688-495e-4736-828f-bcbfb99947ef" providerId="ADAL" clId="{CAF90E9C-B46B-44D9-AC43-F0940475D569}" dt="2021-08-28T13:32:53.606" v="229" actId="26606"/>
          <ac:cxnSpMkLst>
            <pc:docMk/>
            <pc:sldMk cId="401613254" sldId="340"/>
            <ac:cxnSpMk id="76" creationId="{BCDAEC91-5BCE-4B55-9CC0-43EF94CB734B}"/>
          </ac:cxnSpMkLst>
        </pc:cxnChg>
        <pc:cxnChg chg="add del">
          <ac:chgData name="Caleb Stott" userId="d0834688-495e-4736-828f-bcbfb99947ef" providerId="ADAL" clId="{CAF90E9C-B46B-44D9-AC43-F0940475D569}" dt="2021-08-28T13:31:54.829" v="222" actId="26606"/>
          <ac:cxnSpMkLst>
            <pc:docMk/>
            <pc:sldMk cId="401613254" sldId="340"/>
            <ac:cxnSpMk id="137" creationId="{AA2EAA10-076F-46BD-8F0F-B9A2FB77A85C}"/>
          </ac:cxnSpMkLst>
        </pc:cxnChg>
        <pc:cxnChg chg="add del">
          <ac:chgData name="Caleb Stott" userId="d0834688-495e-4736-828f-bcbfb99947ef" providerId="ADAL" clId="{CAF90E9C-B46B-44D9-AC43-F0940475D569}" dt="2021-08-28T13:31:54.829" v="222" actId="26606"/>
          <ac:cxnSpMkLst>
            <pc:docMk/>
            <pc:sldMk cId="401613254" sldId="340"/>
            <ac:cxnSpMk id="139" creationId="{D891E407-403B-4764-86C9-33A56D3BCAA3}"/>
          </ac:cxnSpMkLst>
        </pc:cxnChg>
      </pc:sldChg>
      <pc:sldChg chg="modSp add mod">
        <pc:chgData name="Caleb Stott" userId="d0834688-495e-4736-828f-bcbfb99947ef" providerId="ADAL" clId="{CAF90E9C-B46B-44D9-AC43-F0940475D569}" dt="2021-08-28T13:30:08.025" v="162" actId="1076"/>
        <pc:sldMkLst>
          <pc:docMk/>
          <pc:sldMk cId="2470071475" sldId="341"/>
        </pc:sldMkLst>
        <pc:spChg chg="mod">
          <ac:chgData name="Caleb Stott" userId="d0834688-495e-4736-828f-bcbfb99947ef" providerId="ADAL" clId="{CAF90E9C-B46B-44D9-AC43-F0940475D569}" dt="2021-08-28T13:30:08.025" v="162" actId="1076"/>
          <ac:spMkLst>
            <pc:docMk/>
            <pc:sldMk cId="2470071475" sldId="341"/>
            <ac:spMk id="2" creationId="{36D8F777-0B32-46B2-8D3B-B99776D76BEE}"/>
          </ac:spMkLst>
        </pc:spChg>
        <pc:spChg chg="mod">
          <ac:chgData name="Caleb Stott" userId="d0834688-495e-4736-828f-bcbfb99947ef" providerId="ADAL" clId="{CAF90E9C-B46B-44D9-AC43-F0940475D569}" dt="2021-08-28T13:29:23.008" v="135" actId="6549"/>
          <ac:spMkLst>
            <pc:docMk/>
            <pc:sldMk cId="2470071475" sldId="341"/>
            <ac:spMk id="3" creationId="{BB112A5B-0995-46EC-B442-AE4944EC6BAF}"/>
          </ac:spMkLst>
        </pc:spChg>
        <pc:picChg chg="mod">
          <ac:chgData name="Caleb Stott" userId="d0834688-495e-4736-828f-bcbfb99947ef" providerId="ADAL" clId="{CAF90E9C-B46B-44D9-AC43-F0940475D569}" dt="2021-08-28T13:30:00.742" v="161" actId="1076"/>
          <ac:picMkLst>
            <pc:docMk/>
            <pc:sldMk cId="2470071475" sldId="341"/>
            <ac:picMk id="5" creationId="{E62CED87-9A40-4C2B-BBF7-F70E2792FCD7}"/>
          </ac:picMkLst>
        </pc:picChg>
      </pc:sldChg>
      <pc:sldChg chg="modSp add mod">
        <pc:chgData name="Caleb Stott" userId="d0834688-495e-4736-828f-bcbfb99947ef" providerId="ADAL" clId="{CAF90E9C-B46B-44D9-AC43-F0940475D569}" dt="2021-08-28T13:30:29.361" v="179" actId="20577"/>
        <pc:sldMkLst>
          <pc:docMk/>
          <pc:sldMk cId="3562189874" sldId="342"/>
        </pc:sldMkLst>
        <pc:spChg chg="mod">
          <ac:chgData name="Caleb Stott" userId="d0834688-495e-4736-828f-bcbfb99947ef" providerId="ADAL" clId="{CAF90E9C-B46B-44D9-AC43-F0940475D569}" dt="2021-08-28T13:30:29.361" v="179" actId="20577"/>
          <ac:spMkLst>
            <pc:docMk/>
            <pc:sldMk cId="3562189874" sldId="342"/>
            <ac:spMk id="2" creationId="{36D8F777-0B32-46B2-8D3B-B99776D76BEE}"/>
          </ac:spMkLst>
        </pc:spChg>
      </pc:sldChg>
      <pc:sldChg chg="modSp add mod">
        <pc:chgData name="Caleb Stott" userId="d0834688-495e-4736-828f-bcbfb99947ef" providerId="ADAL" clId="{CAF90E9C-B46B-44D9-AC43-F0940475D569}" dt="2021-08-28T13:30:41.868" v="190" actId="20577"/>
        <pc:sldMkLst>
          <pc:docMk/>
          <pc:sldMk cId="2133036952" sldId="343"/>
        </pc:sldMkLst>
        <pc:spChg chg="mod">
          <ac:chgData name="Caleb Stott" userId="d0834688-495e-4736-828f-bcbfb99947ef" providerId="ADAL" clId="{CAF90E9C-B46B-44D9-AC43-F0940475D569}" dt="2021-08-28T13:30:41.868" v="190" actId="20577"/>
          <ac:spMkLst>
            <pc:docMk/>
            <pc:sldMk cId="2133036952" sldId="343"/>
            <ac:spMk id="2" creationId="{36D8F777-0B32-46B2-8D3B-B99776D76BEE}"/>
          </ac:spMkLst>
        </pc:spChg>
      </pc:sldChg>
      <pc:sldChg chg="modSp add mod">
        <pc:chgData name="Caleb Stott" userId="d0834688-495e-4736-828f-bcbfb99947ef" providerId="ADAL" clId="{CAF90E9C-B46B-44D9-AC43-F0940475D569}" dt="2021-08-28T13:30:52.727" v="198" actId="20577"/>
        <pc:sldMkLst>
          <pc:docMk/>
          <pc:sldMk cId="233671096" sldId="344"/>
        </pc:sldMkLst>
        <pc:spChg chg="mod">
          <ac:chgData name="Caleb Stott" userId="d0834688-495e-4736-828f-bcbfb99947ef" providerId="ADAL" clId="{CAF90E9C-B46B-44D9-AC43-F0940475D569}" dt="2021-08-28T13:30:52.727" v="198" actId="20577"/>
          <ac:spMkLst>
            <pc:docMk/>
            <pc:sldMk cId="233671096" sldId="344"/>
            <ac:spMk id="2" creationId="{36D8F777-0B32-46B2-8D3B-B99776D76BEE}"/>
          </ac:spMkLst>
        </pc:spChg>
      </pc:sldChg>
      <pc:sldChg chg="modSp add del mod">
        <pc:chgData name="Caleb Stott" userId="d0834688-495e-4736-828f-bcbfb99947ef" providerId="ADAL" clId="{CAF90E9C-B46B-44D9-AC43-F0940475D569}" dt="2021-08-28T13:31:18.920" v="207" actId="47"/>
        <pc:sldMkLst>
          <pc:docMk/>
          <pc:sldMk cId="1903505139" sldId="345"/>
        </pc:sldMkLst>
        <pc:spChg chg="mod">
          <ac:chgData name="Caleb Stott" userId="d0834688-495e-4736-828f-bcbfb99947ef" providerId="ADAL" clId="{CAF90E9C-B46B-44D9-AC43-F0940475D569}" dt="2021-08-28T13:31:01.240" v="203" actId="20577"/>
          <ac:spMkLst>
            <pc:docMk/>
            <pc:sldMk cId="1903505139" sldId="345"/>
            <ac:spMk id="2" creationId="{36D8F777-0B32-46B2-8D3B-B99776D76BEE}"/>
          </ac:spMkLst>
        </pc:spChg>
      </pc:sldChg>
      <pc:sldChg chg="modSp add mod ord">
        <pc:chgData name="Caleb Stott" userId="d0834688-495e-4736-828f-bcbfb99947ef" providerId="ADAL" clId="{CAF90E9C-B46B-44D9-AC43-F0940475D569}" dt="2021-08-28T23:10:59.532" v="294" actId="113"/>
        <pc:sldMkLst>
          <pc:docMk/>
          <pc:sldMk cId="2993058512" sldId="346"/>
        </pc:sldMkLst>
        <pc:spChg chg="mod">
          <ac:chgData name="Caleb Stott" userId="d0834688-495e-4736-828f-bcbfb99947ef" providerId="ADAL" clId="{CAF90E9C-B46B-44D9-AC43-F0940475D569}" dt="2021-08-28T23:10:50.879" v="287" actId="20577"/>
          <ac:spMkLst>
            <pc:docMk/>
            <pc:sldMk cId="2993058512" sldId="346"/>
            <ac:spMk id="2" creationId="{36D8F777-0B32-46B2-8D3B-B99776D76BEE}"/>
          </ac:spMkLst>
        </pc:spChg>
        <pc:spChg chg="mod">
          <ac:chgData name="Caleb Stott" userId="d0834688-495e-4736-828f-bcbfb99947ef" providerId="ADAL" clId="{CAF90E9C-B46B-44D9-AC43-F0940475D569}" dt="2021-08-28T23:10:59.532" v="294" actId="113"/>
          <ac:spMkLst>
            <pc:docMk/>
            <pc:sldMk cId="2993058512" sldId="346"/>
            <ac:spMk id="13" creationId="{116377DE-A264-4477-90BC-31F5BEA4E6CF}"/>
          </ac:spMkLst>
        </pc:spChg>
      </pc:sldChg>
      <pc:sldChg chg="modSp add mod">
        <pc:chgData name="Caleb Stott" userId="d0834688-495e-4736-828f-bcbfb99947ef" providerId="ADAL" clId="{CAF90E9C-B46B-44D9-AC43-F0940475D569}" dt="2021-08-28T23:11:30.580" v="303" actId="113"/>
        <pc:sldMkLst>
          <pc:docMk/>
          <pc:sldMk cId="299127103" sldId="347"/>
        </pc:sldMkLst>
        <pc:spChg chg="mod">
          <ac:chgData name="Caleb Stott" userId="d0834688-495e-4736-828f-bcbfb99947ef" providerId="ADAL" clId="{CAF90E9C-B46B-44D9-AC43-F0940475D569}" dt="2021-08-28T23:11:08.421" v="299" actId="20577"/>
          <ac:spMkLst>
            <pc:docMk/>
            <pc:sldMk cId="299127103" sldId="347"/>
            <ac:spMk id="2" creationId="{36D8F777-0B32-46B2-8D3B-B99776D76BEE}"/>
          </ac:spMkLst>
        </pc:spChg>
        <pc:spChg chg="mod">
          <ac:chgData name="Caleb Stott" userId="d0834688-495e-4736-828f-bcbfb99947ef" providerId="ADAL" clId="{CAF90E9C-B46B-44D9-AC43-F0940475D569}" dt="2021-08-28T23:11:30.580" v="303" actId="113"/>
          <ac:spMkLst>
            <pc:docMk/>
            <pc:sldMk cId="299127103" sldId="347"/>
            <ac:spMk id="13" creationId="{116377DE-A264-4477-90BC-31F5BEA4E6CF}"/>
          </ac:spMkLst>
        </pc:spChg>
      </pc:sldChg>
      <pc:sldChg chg="modSp add mod">
        <pc:chgData name="Caleb Stott" userId="d0834688-495e-4736-828f-bcbfb99947ef" providerId="ADAL" clId="{CAF90E9C-B46B-44D9-AC43-F0940475D569}" dt="2021-08-28T23:11:56.768" v="311" actId="113"/>
        <pc:sldMkLst>
          <pc:docMk/>
          <pc:sldMk cId="2320407394" sldId="348"/>
        </pc:sldMkLst>
        <pc:spChg chg="mod">
          <ac:chgData name="Caleb Stott" userId="d0834688-495e-4736-828f-bcbfb99947ef" providerId="ADAL" clId="{CAF90E9C-B46B-44D9-AC43-F0940475D569}" dt="2021-08-28T23:11:39.988" v="308" actId="20577"/>
          <ac:spMkLst>
            <pc:docMk/>
            <pc:sldMk cId="2320407394" sldId="348"/>
            <ac:spMk id="2" creationId="{36D8F777-0B32-46B2-8D3B-B99776D76BEE}"/>
          </ac:spMkLst>
        </pc:spChg>
        <pc:spChg chg="mod">
          <ac:chgData name="Caleb Stott" userId="d0834688-495e-4736-828f-bcbfb99947ef" providerId="ADAL" clId="{CAF90E9C-B46B-44D9-AC43-F0940475D569}" dt="2021-08-28T23:11:56.768" v="311" actId="113"/>
          <ac:spMkLst>
            <pc:docMk/>
            <pc:sldMk cId="2320407394" sldId="348"/>
            <ac:spMk id="13" creationId="{116377DE-A264-4477-90BC-31F5BEA4E6CF}"/>
          </ac:spMkLst>
        </pc:spChg>
      </pc:sldChg>
      <pc:sldChg chg="modSp add mod">
        <pc:chgData name="Caleb Stott" userId="d0834688-495e-4736-828f-bcbfb99947ef" providerId="ADAL" clId="{CAF90E9C-B46B-44D9-AC43-F0940475D569}" dt="2021-08-28T23:13:03.507" v="336" actId="20577"/>
        <pc:sldMkLst>
          <pc:docMk/>
          <pc:sldMk cId="3110566478" sldId="349"/>
        </pc:sldMkLst>
        <pc:spChg chg="mod">
          <ac:chgData name="Caleb Stott" userId="d0834688-495e-4736-828f-bcbfb99947ef" providerId="ADAL" clId="{CAF90E9C-B46B-44D9-AC43-F0940475D569}" dt="2021-08-28T23:13:03.507" v="336" actId="20577"/>
          <ac:spMkLst>
            <pc:docMk/>
            <pc:sldMk cId="3110566478" sldId="349"/>
            <ac:spMk id="2" creationId="{36D8F777-0B32-46B2-8D3B-B99776D76BEE}"/>
          </ac:spMkLst>
        </pc:spChg>
        <pc:spChg chg="mod">
          <ac:chgData name="Caleb Stott" userId="d0834688-495e-4736-828f-bcbfb99947ef" providerId="ADAL" clId="{CAF90E9C-B46B-44D9-AC43-F0940475D569}" dt="2021-08-28T23:12:58.875" v="332" actId="108"/>
          <ac:spMkLst>
            <pc:docMk/>
            <pc:sldMk cId="3110566478" sldId="349"/>
            <ac:spMk id="13" creationId="{116377DE-A264-4477-90BC-31F5BEA4E6CF}"/>
          </ac:spMkLst>
        </pc:spChg>
      </pc:sldChg>
      <pc:sldChg chg="modSp add mod">
        <pc:chgData name="Caleb Stott" userId="d0834688-495e-4736-828f-bcbfb99947ef" providerId="ADAL" clId="{CAF90E9C-B46B-44D9-AC43-F0940475D569}" dt="2021-08-28T23:13:36.269" v="350" actId="113"/>
        <pc:sldMkLst>
          <pc:docMk/>
          <pc:sldMk cId="765293840" sldId="350"/>
        </pc:sldMkLst>
        <pc:spChg chg="mod">
          <ac:chgData name="Caleb Stott" userId="d0834688-495e-4736-828f-bcbfb99947ef" providerId="ADAL" clId="{CAF90E9C-B46B-44D9-AC43-F0940475D569}" dt="2021-08-28T23:13:25.145" v="342" actId="20577"/>
          <ac:spMkLst>
            <pc:docMk/>
            <pc:sldMk cId="765293840" sldId="350"/>
            <ac:spMk id="2" creationId="{36D8F777-0B32-46B2-8D3B-B99776D76BEE}"/>
          </ac:spMkLst>
        </pc:spChg>
        <pc:spChg chg="mod">
          <ac:chgData name="Caleb Stott" userId="d0834688-495e-4736-828f-bcbfb99947ef" providerId="ADAL" clId="{CAF90E9C-B46B-44D9-AC43-F0940475D569}" dt="2021-08-28T23:13:36.269" v="350" actId="113"/>
          <ac:spMkLst>
            <pc:docMk/>
            <pc:sldMk cId="765293840" sldId="350"/>
            <ac:spMk id="13" creationId="{116377DE-A264-4477-90BC-31F5BEA4E6CF}"/>
          </ac:spMkLst>
        </pc:spChg>
      </pc:sldChg>
      <pc:sldChg chg="modSp add mod ord">
        <pc:chgData name="Caleb Stott" userId="d0834688-495e-4736-828f-bcbfb99947ef" providerId="ADAL" clId="{CAF90E9C-B46B-44D9-AC43-F0940475D569}" dt="2021-08-28T23:17:00.339" v="385" actId="2711"/>
        <pc:sldMkLst>
          <pc:docMk/>
          <pc:sldMk cId="4001035129" sldId="351"/>
        </pc:sldMkLst>
        <pc:spChg chg="mod">
          <ac:chgData name="Caleb Stott" userId="d0834688-495e-4736-828f-bcbfb99947ef" providerId="ADAL" clId="{CAF90E9C-B46B-44D9-AC43-F0940475D569}" dt="2021-08-28T23:16:48.182" v="377" actId="20577"/>
          <ac:spMkLst>
            <pc:docMk/>
            <pc:sldMk cId="4001035129" sldId="351"/>
            <ac:spMk id="2" creationId="{36D8F777-0B32-46B2-8D3B-B99776D76BEE}"/>
          </ac:spMkLst>
        </pc:spChg>
        <pc:spChg chg="mod">
          <ac:chgData name="Caleb Stott" userId="d0834688-495e-4736-828f-bcbfb99947ef" providerId="ADAL" clId="{CAF90E9C-B46B-44D9-AC43-F0940475D569}" dt="2021-08-28T23:17:00.339" v="385" actId="2711"/>
          <ac:spMkLst>
            <pc:docMk/>
            <pc:sldMk cId="4001035129" sldId="351"/>
            <ac:spMk id="13" creationId="{116377DE-A264-4477-90BC-31F5BEA4E6CF}"/>
          </ac:spMkLst>
        </pc:spChg>
      </pc:sldChg>
      <pc:sldChg chg="modSp add mod ord">
        <pc:chgData name="Caleb Stott" userId="d0834688-495e-4736-828f-bcbfb99947ef" providerId="ADAL" clId="{CAF90E9C-B46B-44D9-AC43-F0940475D569}" dt="2021-08-28T23:32:18.682" v="435" actId="948"/>
        <pc:sldMkLst>
          <pc:docMk/>
          <pc:sldMk cId="217739158" sldId="352"/>
        </pc:sldMkLst>
        <pc:spChg chg="mod">
          <ac:chgData name="Caleb Stott" userId="d0834688-495e-4736-828f-bcbfb99947ef" providerId="ADAL" clId="{CAF90E9C-B46B-44D9-AC43-F0940475D569}" dt="2021-08-28T23:31:24.259" v="415" actId="20577"/>
          <ac:spMkLst>
            <pc:docMk/>
            <pc:sldMk cId="217739158" sldId="352"/>
            <ac:spMk id="2" creationId="{36D8F777-0B32-46B2-8D3B-B99776D76BEE}"/>
          </ac:spMkLst>
        </pc:spChg>
        <pc:spChg chg="mod">
          <ac:chgData name="Caleb Stott" userId="d0834688-495e-4736-828f-bcbfb99947ef" providerId="ADAL" clId="{CAF90E9C-B46B-44D9-AC43-F0940475D569}" dt="2021-08-28T23:32:18.682" v="435" actId="948"/>
          <ac:spMkLst>
            <pc:docMk/>
            <pc:sldMk cId="217739158" sldId="352"/>
            <ac:spMk id="13" creationId="{116377DE-A264-4477-90BC-31F5BEA4E6CF}"/>
          </ac:spMkLst>
        </pc:spChg>
      </pc:sldChg>
      <pc:sldChg chg="modSp add mod">
        <pc:chgData name="Caleb Stott" userId="d0834688-495e-4736-828f-bcbfb99947ef" providerId="ADAL" clId="{CAF90E9C-B46B-44D9-AC43-F0940475D569}" dt="2021-08-28T23:33:54.672" v="466" actId="113"/>
        <pc:sldMkLst>
          <pc:docMk/>
          <pc:sldMk cId="4086066794" sldId="353"/>
        </pc:sldMkLst>
        <pc:spChg chg="mod">
          <ac:chgData name="Caleb Stott" userId="d0834688-495e-4736-828f-bcbfb99947ef" providerId="ADAL" clId="{CAF90E9C-B46B-44D9-AC43-F0940475D569}" dt="2021-08-28T23:33:41.030" v="457" actId="6549"/>
          <ac:spMkLst>
            <pc:docMk/>
            <pc:sldMk cId="4086066794" sldId="353"/>
            <ac:spMk id="2" creationId="{36D8F777-0B32-46B2-8D3B-B99776D76BEE}"/>
          </ac:spMkLst>
        </pc:spChg>
        <pc:spChg chg="mod">
          <ac:chgData name="Caleb Stott" userId="d0834688-495e-4736-828f-bcbfb99947ef" providerId="ADAL" clId="{CAF90E9C-B46B-44D9-AC43-F0940475D569}" dt="2021-08-28T23:33:54.672" v="466" actId="113"/>
          <ac:spMkLst>
            <pc:docMk/>
            <pc:sldMk cId="4086066794" sldId="353"/>
            <ac:spMk id="13" creationId="{116377DE-A264-4477-90BC-31F5BEA4E6CF}"/>
          </ac:spMkLst>
        </pc:spChg>
      </pc:sldChg>
      <pc:sldChg chg="addSp delSp modSp add mod">
        <pc:chgData name="Caleb Stott" userId="d0834688-495e-4736-828f-bcbfb99947ef" providerId="ADAL" clId="{CAF90E9C-B46B-44D9-AC43-F0940475D569}" dt="2021-08-29T00:08:11.022" v="531" actId="14100"/>
        <pc:sldMkLst>
          <pc:docMk/>
          <pc:sldMk cId="3524652349" sldId="354"/>
        </pc:sldMkLst>
        <pc:spChg chg="del">
          <ac:chgData name="Caleb Stott" userId="d0834688-495e-4736-828f-bcbfb99947ef" providerId="ADAL" clId="{CAF90E9C-B46B-44D9-AC43-F0940475D569}" dt="2021-08-29T00:01:06.117" v="468" actId="478"/>
          <ac:spMkLst>
            <pc:docMk/>
            <pc:sldMk cId="3524652349" sldId="354"/>
            <ac:spMk id="2" creationId="{36D8F777-0B32-46B2-8D3B-B99776D76BEE}"/>
          </ac:spMkLst>
        </pc:spChg>
        <pc:spChg chg="add del mod">
          <ac:chgData name="Caleb Stott" userId="d0834688-495e-4736-828f-bcbfb99947ef" providerId="ADAL" clId="{CAF90E9C-B46B-44D9-AC43-F0940475D569}" dt="2021-08-29T00:01:08.621" v="469" actId="478"/>
          <ac:spMkLst>
            <pc:docMk/>
            <pc:sldMk cId="3524652349" sldId="354"/>
            <ac:spMk id="6" creationId="{016CECA9-D9C1-4339-AFD5-7BE827ECCF1B}"/>
          </ac:spMkLst>
        </pc:spChg>
        <pc:picChg chg="add mod">
          <ac:chgData name="Caleb Stott" userId="d0834688-495e-4736-828f-bcbfb99947ef" providerId="ADAL" clId="{CAF90E9C-B46B-44D9-AC43-F0940475D569}" dt="2021-08-29T00:05:04.545" v="526" actId="1076"/>
          <ac:picMkLst>
            <pc:docMk/>
            <pc:sldMk cId="3524652349" sldId="354"/>
            <ac:picMk id="11" creationId="{E7CE122D-AD37-4BFE-B96B-740B1030395E}"/>
          </ac:picMkLst>
        </pc:picChg>
        <pc:picChg chg="add mod modCrop">
          <ac:chgData name="Caleb Stott" userId="d0834688-495e-4736-828f-bcbfb99947ef" providerId="ADAL" clId="{CAF90E9C-B46B-44D9-AC43-F0940475D569}" dt="2021-08-29T00:08:11.022" v="531" actId="14100"/>
          <ac:picMkLst>
            <pc:docMk/>
            <pc:sldMk cId="3524652349" sldId="354"/>
            <ac:picMk id="13" creationId="{7C0D061E-94D9-45E2-A16E-86653F2F139B}"/>
          </ac:picMkLst>
        </pc:picChg>
      </pc:sldChg>
      <pc:sldChg chg="addSp delSp modSp add del mod">
        <pc:chgData name="Caleb Stott" userId="d0834688-495e-4736-828f-bcbfb99947ef" providerId="ADAL" clId="{CAF90E9C-B46B-44D9-AC43-F0940475D569}" dt="2021-08-29T00:11:57.063" v="536" actId="47"/>
        <pc:sldMkLst>
          <pc:docMk/>
          <pc:sldMk cId="1205930818" sldId="355"/>
        </pc:sldMkLst>
        <pc:spChg chg="del">
          <ac:chgData name="Caleb Stott" userId="d0834688-495e-4736-828f-bcbfb99947ef" providerId="ADAL" clId="{CAF90E9C-B46B-44D9-AC43-F0940475D569}" dt="2021-08-29T00:11:40.591" v="533" actId="478"/>
          <ac:spMkLst>
            <pc:docMk/>
            <pc:sldMk cId="1205930818" sldId="355"/>
            <ac:spMk id="2" creationId="{36D8F777-0B32-46B2-8D3B-B99776D76BEE}"/>
          </ac:spMkLst>
        </pc:spChg>
        <pc:spChg chg="add mod">
          <ac:chgData name="Caleb Stott" userId="d0834688-495e-4736-828f-bcbfb99947ef" providerId="ADAL" clId="{CAF90E9C-B46B-44D9-AC43-F0940475D569}" dt="2021-08-29T00:11:40.591" v="533" actId="478"/>
          <ac:spMkLst>
            <pc:docMk/>
            <pc:sldMk cId="1205930818" sldId="355"/>
            <ac:spMk id="6" creationId="{38DE4F5B-0870-42A6-B7A5-542766D76E82}"/>
          </ac:spMkLst>
        </pc:spChg>
        <pc:picChg chg="add del">
          <ac:chgData name="Caleb Stott" userId="d0834688-495e-4736-828f-bcbfb99947ef" providerId="ADAL" clId="{CAF90E9C-B46B-44D9-AC43-F0940475D569}" dt="2021-08-29T00:11:54.008" v="535" actId="21"/>
          <ac:picMkLst>
            <pc:docMk/>
            <pc:sldMk cId="1205930818" sldId="355"/>
            <ac:picMk id="2050" creationId="{D8F237FE-A891-4C73-9CF4-88C588A01B96}"/>
          </ac:picMkLst>
        </pc:picChg>
      </pc:sldChg>
      <pc:sldChg chg="addSp modSp new">
        <pc:chgData name="Caleb Stott" userId="d0834688-495e-4736-828f-bcbfb99947ef" providerId="ADAL" clId="{CAF90E9C-B46B-44D9-AC43-F0940475D569}" dt="2021-08-29T00:12:09.934" v="540" actId="14100"/>
        <pc:sldMkLst>
          <pc:docMk/>
          <pc:sldMk cId="3649839685" sldId="355"/>
        </pc:sldMkLst>
        <pc:picChg chg="add mod">
          <ac:chgData name="Caleb Stott" userId="d0834688-495e-4736-828f-bcbfb99947ef" providerId="ADAL" clId="{CAF90E9C-B46B-44D9-AC43-F0940475D569}" dt="2021-08-29T00:12:09.934" v="540" actId="14100"/>
          <ac:picMkLst>
            <pc:docMk/>
            <pc:sldMk cId="3649839685" sldId="355"/>
            <ac:picMk id="4" creationId="{764D20BC-B5C5-44F2-BCE6-61EF543026F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CBC6-2677-4F65-B5DD-8EDD051CD7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3261441-103D-46B8-BACE-F45388244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1582E9D-34D7-41D3-B8D7-BB4745E83158}"/>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5" name="Footer Placeholder 4">
            <a:extLst>
              <a:ext uri="{FF2B5EF4-FFF2-40B4-BE49-F238E27FC236}">
                <a16:creationId xmlns:a16="http://schemas.microsoft.com/office/drawing/2014/main" id="{59ADAFAB-1A82-4E92-ABE6-EDA826F9BA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4F66B9-BF7E-476F-8235-8A2C692BDF7A}"/>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189898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0FF5-406C-45C1-A786-C3E8F46B235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5F852C-B56C-49FE-BA9E-88FA0DF2AD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16CDC4E-949D-47A3-800F-5BCBF9159070}"/>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5" name="Footer Placeholder 4">
            <a:extLst>
              <a:ext uri="{FF2B5EF4-FFF2-40B4-BE49-F238E27FC236}">
                <a16:creationId xmlns:a16="http://schemas.microsoft.com/office/drawing/2014/main" id="{3D956B79-AE7D-44BD-91FD-EA95936447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0022415-2D73-44B4-A620-EF18E7ED57F5}"/>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15315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ACB2A-FD34-4BEF-BCBC-83F40252AE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CC793B8-8419-4115-B490-0914898FB3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34983A-0AA2-495F-A6D8-C97B49348E92}"/>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5" name="Footer Placeholder 4">
            <a:extLst>
              <a:ext uri="{FF2B5EF4-FFF2-40B4-BE49-F238E27FC236}">
                <a16:creationId xmlns:a16="http://schemas.microsoft.com/office/drawing/2014/main" id="{E4CA644E-6A61-46B7-BFA6-397E11316F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0A6DED-272B-4555-9DB8-43548833AD4D}"/>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217838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DD84-6439-4F01-A7C5-CF3484B872B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208E69F-A604-4884-B24B-0EB98BF3C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671AC5F-E20F-4BA0-8AD9-C880D7B8D3EE}"/>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5" name="Footer Placeholder 4">
            <a:extLst>
              <a:ext uri="{FF2B5EF4-FFF2-40B4-BE49-F238E27FC236}">
                <a16:creationId xmlns:a16="http://schemas.microsoft.com/office/drawing/2014/main" id="{0A3F9076-3DAD-4BF6-8898-6799BFBD7D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604184A-DF5D-4861-9BD3-37B593ECC7F9}"/>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348370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AFCE-3AFA-4027-B225-0E1C99A6AF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39DD3C7-695C-4F45-A933-FBCCB1BF5B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370BEF-8F1B-4A16-9BC5-808CFC902AA8}"/>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5" name="Footer Placeholder 4">
            <a:extLst>
              <a:ext uri="{FF2B5EF4-FFF2-40B4-BE49-F238E27FC236}">
                <a16:creationId xmlns:a16="http://schemas.microsoft.com/office/drawing/2014/main" id="{9D40D9E5-3995-433C-81CD-FD0D47468A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05B909-BEA6-48D0-B6BC-6A864538BD3D}"/>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128286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9244-EBAC-4720-80AE-1CB7661431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064F42B-9D4E-4FA5-AFF0-4D7CF5364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5A9B91F-296A-4344-BC97-C9065732EC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B5776B1-0249-4C1A-A11C-7555E3603C90}"/>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6" name="Footer Placeholder 5">
            <a:extLst>
              <a:ext uri="{FF2B5EF4-FFF2-40B4-BE49-F238E27FC236}">
                <a16:creationId xmlns:a16="http://schemas.microsoft.com/office/drawing/2014/main" id="{517E20A9-D723-444E-BB4F-1CF6C46959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5C4315C-828A-47CD-8826-77452322699F}"/>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242042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04E2-DE65-4AB7-89B3-C962D689C43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17F97FA-B39C-4F6B-A05B-D67ABD07D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B15FC-7AC1-4AC5-BF33-8BB4FD412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608E471-52F1-40B3-A572-3E1004BA0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2EFE9-B9EC-4321-9855-04DFAA2026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9EB7518-B35B-45D2-80E2-42D3B403E409}"/>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8" name="Footer Placeholder 7">
            <a:extLst>
              <a:ext uri="{FF2B5EF4-FFF2-40B4-BE49-F238E27FC236}">
                <a16:creationId xmlns:a16="http://schemas.microsoft.com/office/drawing/2014/main" id="{DFD29660-5FBC-4937-93C4-235BA3FD199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0FD52CA-912B-419C-A72C-72CBA14CB4BA}"/>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231291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4C11-EBE8-4862-B500-83A3C97ED12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E570BAB-469D-439B-A18C-D28D08BB8EC1}"/>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4" name="Footer Placeholder 3">
            <a:extLst>
              <a:ext uri="{FF2B5EF4-FFF2-40B4-BE49-F238E27FC236}">
                <a16:creationId xmlns:a16="http://schemas.microsoft.com/office/drawing/2014/main" id="{A40A5A4F-5128-4CB1-ADF2-B23A7C7A126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6ABB191-62CF-4C66-9466-0FD8F2DF9FAE}"/>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101220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4586F-56AF-4033-ADC6-5588F262E775}"/>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3" name="Footer Placeholder 2">
            <a:extLst>
              <a:ext uri="{FF2B5EF4-FFF2-40B4-BE49-F238E27FC236}">
                <a16:creationId xmlns:a16="http://schemas.microsoft.com/office/drawing/2014/main" id="{4D648594-80EB-4948-BDFA-E34B314C427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5333023-BCF5-43F5-BAC6-C32FF0925BF1}"/>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313437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E286-0716-4D56-ABB5-06A63E156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00E02C5-A7AB-4415-8858-98FE6F4C1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F0815DE-1F40-4815-A36E-2D7D8475B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1E49D-5DBB-423F-8A8E-0BFBC35DF601}"/>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6" name="Footer Placeholder 5">
            <a:extLst>
              <a:ext uri="{FF2B5EF4-FFF2-40B4-BE49-F238E27FC236}">
                <a16:creationId xmlns:a16="http://schemas.microsoft.com/office/drawing/2014/main" id="{1F9F8751-2D8E-4A06-8F5B-C19E7C02994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C67713-067D-4BD8-B393-174F5EB4677F}"/>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80062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CB18-9EA7-41D2-9913-F2A761EC9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97E77F7-B8D0-4571-A2EF-AC7B0B7A5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4F0D603-1756-4E21-BB6D-5FE2AF797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E9E6D-46AA-47E9-A26F-8410D4034193}"/>
              </a:ext>
            </a:extLst>
          </p:cNvPr>
          <p:cNvSpPr>
            <a:spLocks noGrp="1"/>
          </p:cNvSpPr>
          <p:nvPr>
            <p:ph type="dt" sz="half" idx="10"/>
          </p:nvPr>
        </p:nvSpPr>
        <p:spPr/>
        <p:txBody>
          <a:bodyPr/>
          <a:lstStyle/>
          <a:p>
            <a:fld id="{7E12A85F-A7E9-45B4-96BF-0EEC57FD3776}" type="datetimeFigureOut">
              <a:rPr lang="en-AU" smtClean="0"/>
              <a:t>28/08/2021</a:t>
            </a:fld>
            <a:endParaRPr lang="en-AU"/>
          </a:p>
        </p:txBody>
      </p:sp>
      <p:sp>
        <p:nvSpPr>
          <p:cNvPr id="6" name="Footer Placeholder 5">
            <a:extLst>
              <a:ext uri="{FF2B5EF4-FFF2-40B4-BE49-F238E27FC236}">
                <a16:creationId xmlns:a16="http://schemas.microsoft.com/office/drawing/2014/main" id="{4F8AE090-B843-48D9-BCEB-3BF8206D9AE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67955C-22CC-4189-A17D-3BA3A8AE3940}"/>
              </a:ext>
            </a:extLst>
          </p:cNvPr>
          <p:cNvSpPr>
            <a:spLocks noGrp="1"/>
          </p:cNvSpPr>
          <p:nvPr>
            <p:ph type="sldNum" sz="quarter" idx="12"/>
          </p:nvPr>
        </p:nvSpPr>
        <p:spPr/>
        <p:txBody>
          <a:bodyPr/>
          <a:lstStyle/>
          <a:p>
            <a:fld id="{F7E093B4-708A-4C91-96E9-8235A4C399A0}" type="slidenum">
              <a:rPr lang="en-AU" smtClean="0"/>
              <a:t>‹#›</a:t>
            </a:fld>
            <a:endParaRPr lang="en-AU"/>
          </a:p>
        </p:txBody>
      </p:sp>
    </p:spTree>
    <p:extLst>
      <p:ext uri="{BB962C8B-B14F-4D97-AF65-F5344CB8AC3E}">
        <p14:creationId xmlns:p14="http://schemas.microsoft.com/office/powerpoint/2010/main" val="66694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7952C-B26F-46B4-80A1-AF143228D8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E05154-0C8C-4D99-96C4-866D2E85A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8DAF846-C886-4955-BD73-31152743B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2A85F-A7E9-45B4-96BF-0EEC57FD3776}" type="datetimeFigureOut">
              <a:rPr lang="en-AU" smtClean="0"/>
              <a:t>28/08/2021</a:t>
            </a:fld>
            <a:endParaRPr lang="en-AU"/>
          </a:p>
        </p:txBody>
      </p:sp>
      <p:sp>
        <p:nvSpPr>
          <p:cNvPr id="5" name="Footer Placeholder 4">
            <a:extLst>
              <a:ext uri="{FF2B5EF4-FFF2-40B4-BE49-F238E27FC236}">
                <a16:creationId xmlns:a16="http://schemas.microsoft.com/office/drawing/2014/main" id="{C3FB66F6-9BE3-4D5B-A100-A642E4C55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52EA09D-4B8D-4AE9-9848-79F559054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93B4-708A-4C91-96E9-8235A4C399A0}" type="slidenum">
              <a:rPr lang="en-AU" smtClean="0"/>
              <a:t>‹#›</a:t>
            </a:fld>
            <a:endParaRPr lang="en-AU"/>
          </a:p>
        </p:txBody>
      </p:sp>
    </p:spTree>
    <p:extLst>
      <p:ext uri="{BB962C8B-B14F-4D97-AF65-F5344CB8AC3E}">
        <p14:creationId xmlns:p14="http://schemas.microsoft.com/office/powerpoint/2010/main" val="2161161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C24747-A4EA-4D86-956A-A33ABCCEB186}"/>
              </a:ext>
            </a:extLst>
          </p:cNvPr>
          <p:cNvGrpSpPr/>
          <p:nvPr/>
        </p:nvGrpSpPr>
        <p:grpSpPr>
          <a:xfrm>
            <a:off x="0" y="0"/>
            <a:ext cx="12191998" cy="6858000"/>
            <a:chOff x="0" y="0"/>
            <a:chExt cx="12191998" cy="6858000"/>
          </a:xfrm>
        </p:grpSpPr>
        <p:pic>
          <p:nvPicPr>
            <p:cNvPr id="10" name="Picture 9" descr="A picture containing projector&#10;&#10;Description automatically generated">
              <a:extLst>
                <a:ext uri="{FF2B5EF4-FFF2-40B4-BE49-F238E27FC236}">
                  <a16:creationId xmlns:a16="http://schemas.microsoft.com/office/drawing/2014/main" id="{0E5D9D9D-397B-40DF-96E8-89F0ABDC7990}"/>
                </a:ext>
              </a:extLst>
            </p:cNvPr>
            <p:cNvPicPr>
              <a:picLocks noChangeAspect="1"/>
            </p:cNvPicPr>
            <p:nvPr/>
          </p:nvPicPr>
          <p:blipFill rotWithShape="1">
            <a:blip r:embed="rId2">
              <a:extLst>
                <a:ext uri="{28A0092B-C50C-407E-A947-70E740481C1C}">
                  <a14:useLocalDpi xmlns:a14="http://schemas.microsoft.com/office/drawing/2010/main" val="0"/>
                </a:ext>
              </a:extLst>
            </a:blip>
            <a:srcRect l="90632" t="-26" b="42400"/>
            <a:stretch/>
          </p:blipFill>
          <p:spPr>
            <a:xfrm flipH="1">
              <a:off x="8925316" y="0"/>
              <a:ext cx="3266682" cy="6858000"/>
            </a:xfrm>
            <a:prstGeom prst="rect">
              <a:avLst/>
            </a:prstGeom>
          </p:spPr>
        </p:pic>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42400"/>
            <a:stretch/>
          </p:blipFill>
          <p:spPr>
            <a:xfrm>
              <a:off x="0" y="0"/>
              <a:ext cx="8925317" cy="6858000"/>
            </a:xfrm>
            <a:prstGeom prst="rect">
              <a:avLst/>
            </a:prstGeom>
          </p:spPr>
        </p:pic>
      </p:grpSp>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2452687" y="1443166"/>
            <a:ext cx="7286626" cy="2173286"/>
          </a:xfrm>
        </p:spPr>
        <p:txBody>
          <a:bodyPr>
            <a:normAutofit fontScale="90000"/>
          </a:bodyPr>
          <a:lstStyle/>
          <a:p>
            <a:r>
              <a:rPr lang="en-AU" sz="12500" dirty="0">
                <a:latin typeface="STHupo" panose="02010800040101010101" pitchFamily="2" charset="-122"/>
                <a:ea typeface="STHupo" panose="02010800040101010101" pitchFamily="2" charset="-122"/>
              </a:rPr>
              <a:t>On Repeat </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8644" y="373898"/>
            <a:ext cx="1594024" cy="13955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0619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2" y="264511"/>
            <a:ext cx="8815388" cy="1373790"/>
          </a:xfrm>
        </p:spPr>
        <p:txBody>
          <a:bodyPr anchor="t">
            <a:normAutofit/>
          </a:bodyPr>
          <a:lstStyle/>
          <a:p>
            <a:pPr algn="l"/>
            <a:r>
              <a:rPr lang="en-AU" sz="6600" dirty="0">
                <a:latin typeface="STHupo" panose="02010800040101010101" pitchFamily="2" charset="-122"/>
                <a:ea typeface="STHupo" panose="02010800040101010101" pitchFamily="2" charset="-122"/>
              </a:rPr>
              <a:t>Psalm 119:147-148</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2800254"/>
          </a:xfrm>
          <a:prstGeom prst="rect">
            <a:avLst/>
          </a:prstGeom>
          <a:noFill/>
        </p:spPr>
        <p:txBody>
          <a:bodyPr wrap="square" rtlCol="0">
            <a:spAutoFit/>
          </a:bodyPr>
          <a:lstStyle/>
          <a:p>
            <a:pPr>
              <a:lnSpc>
                <a:spcPct val="107000"/>
              </a:lnSpc>
              <a:spcAft>
                <a:spcPts val="800"/>
              </a:spcAft>
            </a:pPr>
            <a:r>
              <a:rPr lang="en-AU" sz="4000" b="1" dirty="0">
                <a:solidFill>
                  <a:srgbClr val="000000"/>
                </a:solidFill>
                <a:effectLst/>
                <a:latin typeface="Calibri" panose="020F0502020204030204" pitchFamily="34" charset="0"/>
                <a:ea typeface="Calibri" panose="020F0502020204030204" pitchFamily="34" charset="0"/>
              </a:rPr>
              <a:t>I rise early, before the sun is up; I cry out for help and put my hope in your words.</a:t>
            </a:r>
          </a:p>
          <a:p>
            <a:pPr>
              <a:lnSpc>
                <a:spcPct val="107000"/>
              </a:lnSpc>
              <a:spcAft>
                <a:spcPts val="800"/>
              </a:spcAft>
            </a:pPr>
            <a:r>
              <a:rPr lang="en-AU" sz="4000" b="1" dirty="0">
                <a:solidFill>
                  <a:srgbClr val="000000"/>
                </a:solidFill>
                <a:latin typeface="Calibri" panose="020F0502020204030204" pitchFamily="34" charset="0"/>
              </a:rPr>
              <a:t>I stay awake through the night, thinking about your promise.</a:t>
            </a:r>
          </a:p>
        </p:txBody>
      </p:sp>
    </p:spTree>
    <p:extLst>
      <p:ext uri="{BB962C8B-B14F-4D97-AF65-F5344CB8AC3E}">
        <p14:creationId xmlns:p14="http://schemas.microsoft.com/office/powerpoint/2010/main" val="3110566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2" y="264511"/>
            <a:ext cx="8815388" cy="1373790"/>
          </a:xfrm>
        </p:spPr>
        <p:txBody>
          <a:bodyPr anchor="t">
            <a:normAutofit/>
          </a:bodyPr>
          <a:lstStyle/>
          <a:p>
            <a:pPr algn="l"/>
            <a:r>
              <a:rPr lang="en-AU" sz="6600" dirty="0">
                <a:latin typeface="STHupo" panose="02010800040101010101" pitchFamily="2" charset="-122"/>
                <a:ea typeface="STHupo" panose="02010800040101010101" pitchFamily="2" charset="-122"/>
              </a:rPr>
              <a:t>Psalm 119:164</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1380378"/>
          </a:xfrm>
          <a:prstGeom prst="rect">
            <a:avLst/>
          </a:prstGeom>
          <a:noFill/>
        </p:spPr>
        <p:txBody>
          <a:bodyPr wrap="square" rtlCol="0">
            <a:spAutoFit/>
          </a:bodyPr>
          <a:lstStyle/>
          <a:p>
            <a:pPr>
              <a:lnSpc>
                <a:spcPct val="107000"/>
              </a:lnSpc>
              <a:spcAft>
                <a:spcPts val="800"/>
              </a:spcAft>
            </a:pPr>
            <a:r>
              <a:rPr lang="en-AU" sz="4000" b="1" dirty="0">
                <a:solidFill>
                  <a:srgbClr val="000000"/>
                </a:solidFill>
                <a:effectLst/>
                <a:latin typeface="Calibri" panose="020F0502020204030204" pitchFamily="34" charset="0"/>
                <a:ea typeface="Calibri" panose="020F0502020204030204" pitchFamily="34" charset="0"/>
              </a:rPr>
              <a:t>I will praise you seven times a day because all your regulations are just.</a:t>
            </a:r>
            <a:endParaRPr lang="en-AU" sz="72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76529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rojector&#10;&#10;Description automatically generated">
            <a:extLst>
              <a:ext uri="{FF2B5EF4-FFF2-40B4-BE49-F238E27FC236}">
                <a16:creationId xmlns:a16="http://schemas.microsoft.com/office/drawing/2014/main" id="{0E5D9D9D-397B-40DF-96E8-89F0ABDC7990}"/>
              </a:ext>
            </a:extLst>
          </p:cNvPr>
          <p:cNvPicPr>
            <a:picLocks noChangeAspect="1"/>
          </p:cNvPicPr>
          <p:nvPr/>
        </p:nvPicPr>
        <p:blipFill rotWithShape="1">
          <a:blip r:embed="rId2">
            <a:extLst>
              <a:ext uri="{28A0092B-C50C-407E-A947-70E740481C1C}">
                <a14:useLocalDpi xmlns:a14="http://schemas.microsoft.com/office/drawing/2010/main" val="0"/>
              </a:ext>
            </a:extLst>
          </a:blip>
          <a:srcRect l="90632" t="-26" b="42400"/>
          <a:stretch/>
        </p:blipFill>
        <p:spPr>
          <a:xfrm flipH="1">
            <a:off x="7772792" y="0"/>
            <a:ext cx="4419208" cy="6858000"/>
          </a:xfrm>
          <a:prstGeom prst="rect">
            <a:avLst/>
          </a:prstGeom>
        </p:spPr>
      </p:pic>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l="12913" b="42374"/>
          <a:stretch/>
        </p:blipFill>
        <p:spPr>
          <a:xfrm>
            <a:off x="0" y="0"/>
            <a:ext cx="7772792"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974816" y="2448026"/>
            <a:ext cx="10242368" cy="1652459"/>
          </a:xfrm>
        </p:spPr>
        <p:txBody>
          <a:bodyPr anchor="ctr">
            <a:noAutofit/>
          </a:bodyPr>
          <a:lstStyle/>
          <a:p>
            <a:r>
              <a:rPr lang="en-AU" sz="9600" dirty="0">
                <a:latin typeface="STHupo" panose="02010800040101010101" pitchFamily="2" charset="-122"/>
                <a:ea typeface="STHupo" panose="02010800040101010101" pitchFamily="2" charset="-122"/>
              </a:rPr>
              <a:t>Intentionally</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373899"/>
            <a:ext cx="1208968" cy="1058464"/>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BB112A5B-0995-46EC-B442-AE4944EC6BAF}"/>
              </a:ext>
            </a:extLst>
          </p:cNvPr>
          <p:cNvSpPr txBox="1"/>
          <p:nvPr/>
        </p:nvSpPr>
        <p:spPr>
          <a:xfrm>
            <a:off x="287382" y="130629"/>
            <a:ext cx="9836986" cy="1015663"/>
          </a:xfrm>
          <a:prstGeom prst="rect">
            <a:avLst/>
          </a:prstGeom>
          <a:noFill/>
        </p:spPr>
        <p:txBody>
          <a:bodyPr wrap="square" rtlCol="0">
            <a:spAutoFit/>
          </a:bodyPr>
          <a:lstStyle/>
          <a:p>
            <a:r>
              <a:rPr lang="en-AU" sz="6000" dirty="0">
                <a:latin typeface="STHupo" panose="02010800040101010101" pitchFamily="2" charset="-122"/>
                <a:ea typeface="STHupo" panose="02010800040101010101" pitchFamily="2" charset="-122"/>
              </a:rPr>
              <a:t>I need to Feed...</a:t>
            </a:r>
          </a:p>
        </p:txBody>
      </p:sp>
      <p:cxnSp>
        <p:nvCxnSpPr>
          <p:cNvPr id="9" name="Straight Connector 8">
            <a:extLst>
              <a:ext uri="{FF2B5EF4-FFF2-40B4-BE49-F238E27FC236}">
                <a16:creationId xmlns:a16="http://schemas.microsoft.com/office/drawing/2014/main" id="{4FD48284-7B6F-4099-9953-117E4736D64F}"/>
              </a:ext>
            </a:extLst>
          </p:cNvPr>
          <p:cNvCxnSpPr>
            <a:cxnSpLocks/>
          </p:cNvCxnSpPr>
          <p:nvPr/>
        </p:nvCxnSpPr>
        <p:spPr>
          <a:xfrm>
            <a:off x="392906" y="1146292"/>
            <a:ext cx="9682911"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18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2" y="264511"/>
            <a:ext cx="8815388" cy="1373790"/>
          </a:xfrm>
        </p:spPr>
        <p:txBody>
          <a:bodyPr anchor="t">
            <a:normAutofit/>
          </a:bodyPr>
          <a:lstStyle/>
          <a:p>
            <a:pPr algn="l"/>
            <a:r>
              <a:rPr lang="en-AU" sz="6600" dirty="0">
                <a:latin typeface="STHupo" panose="02010800040101010101" pitchFamily="2" charset="-122"/>
                <a:ea typeface="STHupo" panose="02010800040101010101" pitchFamily="2" charset="-122"/>
              </a:rPr>
              <a:t>2 Timothy 3:16-17</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3356303"/>
          </a:xfrm>
          <a:prstGeom prst="rect">
            <a:avLst/>
          </a:prstGeom>
          <a:noFill/>
        </p:spPr>
        <p:txBody>
          <a:bodyPr wrap="square" rtlCol="0">
            <a:spAutoFit/>
          </a:bodyPr>
          <a:lstStyle/>
          <a:p>
            <a:pPr>
              <a:lnSpc>
                <a:spcPct val="107000"/>
              </a:lnSpc>
              <a:spcAft>
                <a:spcPts val="800"/>
              </a:spcAft>
            </a:pPr>
            <a:r>
              <a:rPr lang="en-US" sz="4000" b="1" i="0" dirty="0">
                <a:solidFill>
                  <a:srgbClr val="000000"/>
                </a:solidFill>
                <a:effectLst/>
              </a:rPr>
              <a:t>All Scripture is inspired by God and is useful to teach us what is true and to make us realize what is wrong in our lives. It corrects us when we are wrong and teaches us to do what is right. God uses it to prepare and equip his people to do every good work.</a:t>
            </a:r>
            <a:endParaRPr lang="en-AU" sz="72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400103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rojector&#10;&#10;Description automatically generated">
            <a:extLst>
              <a:ext uri="{FF2B5EF4-FFF2-40B4-BE49-F238E27FC236}">
                <a16:creationId xmlns:a16="http://schemas.microsoft.com/office/drawing/2014/main" id="{0E5D9D9D-397B-40DF-96E8-89F0ABDC7990}"/>
              </a:ext>
            </a:extLst>
          </p:cNvPr>
          <p:cNvPicPr>
            <a:picLocks noChangeAspect="1"/>
          </p:cNvPicPr>
          <p:nvPr/>
        </p:nvPicPr>
        <p:blipFill rotWithShape="1">
          <a:blip r:embed="rId2">
            <a:extLst>
              <a:ext uri="{28A0092B-C50C-407E-A947-70E740481C1C}">
                <a14:useLocalDpi xmlns:a14="http://schemas.microsoft.com/office/drawing/2010/main" val="0"/>
              </a:ext>
            </a:extLst>
          </a:blip>
          <a:srcRect l="90632" t="-26" b="42400"/>
          <a:stretch/>
        </p:blipFill>
        <p:spPr>
          <a:xfrm flipH="1">
            <a:off x="7772792" y="0"/>
            <a:ext cx="4419208" cy="6858000"/>
          </a:xfrm>
          <a:prstGeom prst="rect">
            <a:avLst/>
          </a:prstGeom>
        </p:spPr>
      </p:pic>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l="12913" b="42374"/>
          <a:stretch/>
        </p:blipFill>
        <p:spPr>
          <a:xfrm>
            <a:off x="0" y="0"/>
            <a:ext cx="7772792"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974816" y="2448026"/>
            <a:ext cx="10242368" cy="1652459"/>
          </a:xfrm>
        </p:spPr>
        <p:txBody>
          <a:bodyPr anchor="ctr">
            <a:noAutofit/>
          </a:bodyPr>
          <a:lstStyle/>
          <a:p>
            <a:r>
              <a:rPr lang="en-AU" sz="9600" dirty="0">
                <a:latin typeface="STHupo" panose="02010800040101010101" pitchFamily="2" charset="-122"/>
                <a:ea typeface="STHupo" panose="02010800040101010101" pitchFamily="2" charset="-122"/>
              </a:rPr>
              <a:t>diligently</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373899"/>
            <a:ext cx="1208968" cy="1058464"/>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BB112A5B-0995-46EC-B442-AE4944EC6BAF}"/>
              </a:ext>
            </a:extLst>
          </p:cNvPr>
          <p:cNvSpPr txBox="1"/>
          <p:nvPr/>
        </p:nvSpPr>
        <p:spPr>
          <a:xfrm>
            <a:off x="287382" y="130629"/>
            <a:ext cx="9836986" cy="1015663"/>
          </a:xfrm>
          <a:prstGeom prst="rect">
            <a:avLst/>
          </a:prstGeom>
          <a:noFill/>
        </p:spPr>
        <p:txBody>
          <a:bodyPr wrap="square" rtlCol="0">
            <a:spAutoFit/>
          </a:bodyPr>
          <a:lstStyle/>
          <a:p>
            <a:r>
              <a:rPr lang="en-AU" sz="6000" dirty="0">
                <a:latin typeface="STHupo" panose="02010800040101010101" pitchFamily="2" charset="-122"/>
                <a:ea typeface="STHupo" panose="02010800040101010101" pitchFamily="2" charset="-122"/>
              </a:rPr>
              <a:t>I need to Feed...</a:t>
            </a:r>
          </a:p>
        </p:txBody>
      </p:sp>
      <p:cxnSp>
        <p:nvCxnSpPr>
          <p:cNvPr id="9" name="Straight Connector 8">
            <a:extLst>
              <a:ext uri="{FF2B5EF4-FFF2-40B4-BE49-F238E27FC236}">
                <a16:creationId xmlns:a16="http://schemas.microsoft.com/office/drawing/2014/main" id="{4FD48284-7B6F-4099-9953-117E4736D64F}"/>
              </a:ext>
            </a:extLst>
          </p:cNvPr>
          <p:cNvCxnSpPr>
            <a:cxnSpLocks/>
          </p:cNvCxnSpPr>
          <p:nvPr/>
        </p:nvCxnSpPr>
        <p:spPr>
          <a:xfrm>
            <a:off x="392906" y="1146292"/>
            <a:ext cx="9682911"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03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2" y="264511"/>
            <a:ext cx="8815388" cy="1373790"/>
          </a:xfrm>
        </p:spPr>
        <p:txBody>
          <a:bodyPr anchor="t">
            <a:normAutofit/>
          </a:bodyPr>
          <a:lstStyle/>
          <a:p>
            <a:pPr algn="l"/>
            <a:r>
              <a:rPr lang="en-AU" sz="6600" dirty="0">
                <a:latin typeface="STHupo" panose="02010800040101010101" pitchFamily="2" charset="-122"/>
                <a:ea typeface="STHupo" panose="02010800040101010101" pitchFamily="2" charset="-122"/>
              </a:rPr>
              <a:t>Psalm 119:15-16</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2882328"/>
          </a:xfrm>
          <a:prstGeom prst="rect">
            <a:avLst/>
          </a:prstGeom>
          <a:noFill/>
        </p:spPr>
        <p:txBody>
          <a:bodyPr wrap="square" rtlCol="0">
            <a:spAutoFit/>
          </a:bodyPr>
          <a:lstStyle/>
          <a:p>
            <a:pPr indent="-449580">
              <a:lnSpc>
                <a:spcPct val="115000"/>
              </a:lnSpc>
            </a:pPr>
            <a:r>
              <a:rPr lang="en-AU"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will study your commandments</a:t>
            </a:r>
            <a:r>
              <a:rPr lang="en-AU" sz="4000" b="1" dirty="0">
                <a:effectLst/>
                <a:latin typeface="Calibri" panose="020F0502020204030204" pitchFamily="34" charset="0"/>
                <a:ea typeface="Calibri" panose="020F0502020204030204" pitchFamily="34" charset="0"/>
                <a:cs typeface="Times New Roman" panose="02020603050405020304" pitchFamily="18" charset="0"/>
              </a:rPr>
              <a:t> </a:t>
            </a:r>
          </a:p>
          <a:p>
            <a:pPr indent="-449580">
              <a:lnSpc>
                <a:spcPct val="115000"/>
              </a:lnSpc>
            </a:pPr>
            <a:r>
              <a:rPr lang="en-AU" sz="4000" b="1" dirty="0">
                <a:latin typeface="Calibri" panose="020F0502020204030204" pitchFamily="34" charset="0"/>
                <a:ea typeface="Calibri" panose="020F0502020204030204" pitchFamily="34" charset="0"/>
                <a:cs typeface="Times New Roman" panose="02020603050405020304" pitchFamily="18" charset="0"/>
              </a:rPr>
              <a:t>	</a:t>
            </a:r>
            <a:r>
              <a:rPr lang="en-AU" sz="4000" b="1" dirty="0">
                <a:effectLst/>
                <a:latin typeface="Calibri" panose="020F0502020204030204" pitchFamily="34" charset="0"/>
                <a:ea typeface="Calibri" panose="020F0502020204030204" pitchFamily="34" charset="0"/>
                <a:cs typeface="Times New Roman" panose="02020603050405020304" pitchFamily="18" charset="0"/>
              </a:rPr>
              <a:t>and reflect on your ways.</a:t>
            </a:r>
          </a:p>
          <a:p>
            <a:pPr indent="-449580">
              <a:lnSpc>
                <a:spcPct val="115000"/>
              </a:lnSpc>
            </a:pPr>
            <a:r>
              <a:rPr lang="en-AU"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will delight in your decrees </a:t>
            </a:r>
          </a:p>
          <a:p>
            <a:pPr indent="-449580">
              <a:lnSpc>
                <a:spcPct val="115000"/>
              </a:lnSpc>
            </a:pPr>
            <a:r>
              <a:rPr lang="en-AU" sz="40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not forget your word.</a:t>
            </a:r>
            <a:endParaRPr lang="en-AU"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73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rojector&#10;&#10;Description automatically generated">
            <a:extLst>
              <a:ext uri="{FF2B5EF4-FFF2-40B4-BE49-F238E27FC236}">
                <a16:creationId xmlns:a16="http://schemas.microsoft.com/office/drawing/2014/main" id="{0E5D9D9D-397B-40DF-96E8-89F0ABDC7990}"/>
              </a:ext>
            </a:extLst>
          </p:cNvPr>
          <p:cNvPicPr>
            <a:picLocks noChangeAspect="1"/>
          </p:cNvPicPr>
          <p:nvPr/>
        </p:nvPicPr>
        <p:blipFill rotWithShape="1">
          <a:blip r:embed="rId2">
            <a:extLst>
              <a:ext uri="{28A0092B-C50C-407E-A947-70E740481C1C}">
                <a14:useLocalDpi xmlns:a14="http://schemas.microsoft.com/office/drawing/2010/main" val="0"/>
              </a:ext>
            </a:extLst>
          </a:blip>
          <a:srcRect l="90632" t="-26" b="42400"/>
          <a:stretch/>
        </p:blipFill>
        <p:spPr>
          <a:xfrm flipH="1">
            <a:off x="7772792" y="0"/>
            <a:ext cx="4419208" cy="6858000"/>
          </a:xfrm>
          <a:prstGeom prst="rect">
            <a:avLst/>
          </a:prstGeom>
        </p:spPr>
      </p:pic>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l="12913" b="42374"/>
          <a:stretch/>
        </p:blipFill>
        <p:spPr>
          <a:xfrm>
            <a:off x="0" y="0"/>
            <a:ext cx="7772792"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974816" y="2448026"/>
            <a:ext cx="10242368" cy="1652459"/>
          </a:xfrm>
        </p:spPr>
        <p:txBody>
          <a:bodyPr anchor="ctr">
            <a:noAutofit/>
          </a:bodyPr>
          <a:lstStyle/>
          <a:p>
            <a:r>
              <a:rPr lang="en-AU" sz="9600" dirty="0">
                <a:latin typeface="STHupo" panose="02010800040101010101" pitchFamily="2" charset="-122"/>
                <a:ea typeface="STHupo" panose="02010800040101010101" pitchFamily="2" charset="-122"/>
              </a:rPr>
              <a:t>expectantly</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373899"/>
            <a:ext cx="1208968" cy="1058464"/>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BB112A5B-0995-46EC-B442-AE4944EC6BAF}"/>
              </a:ext>
            </a:extLst>
          </p:cNvPr>
          <p:cNvSpPr txBox="1"/>
          <p:nvPr/>
        </p:nvSpPr>
        <p:spPr>
          <a:xfrm>
            <a:off x="287382" y="130629"/>
            <a:ext cx="9836986" cy="1015663"/>
          </a:xfrm>
          <a:prstGeom prst="rect">
            <a:avLst/>
          </a:prstGeom>
          <a:noFill/>
        </p:spPr>
        <p:txBody>
          <a:bodyPr wrap="square" rtlCol="0">
            <a:spAutoFit/>
          </a:bodyPr>
          <a:lstStyle/>
          <a:p>
            <a:r>
              <a:rPr lang="en-AU" sz="6000" dirty="0">
                <a:latin typeface="STHupo" panose="02010800040101010101" pitchFamily="2" charset="-122"/>
                <a:ea typeface="STHupo" panose="02010800040101010101" pitchFamily="2" charset="-122"/>
              </a:rPr>
              <a:t>I need to Feed...</a:t>
            </a:r>
          </a:p>
        </p:txBody>
      </p:sp>
      <p:cxnSp>
        <p:nvCxnSpPr>
          <p:cNvPr id="9" name="Straight Connector 8">
            <a:extLst>
              <a:ext uri="{FF2B5EF4-FFF2-40B4-BE49-F238E27FC236}">
                <a16:creationId xmlns:a16="http://schemas.microsoft.com/office/drawing/2014/main" id="{4FD48284-7B6F-4099-9953-117E4736D64F}"/>
              </a:ext>
            </a:extLst>
          </p:cNvPr>
          <p:cNvCxnSpPr>
            <a:cxnSpLocks/>
          </p:cNvCxnSpPr>
          <p:nvPr/>
        </p:nvCxnSpPr>
        <p:spPr>
          <a:xfrm>
            <a:off x="392906" y="1146292"/>
            <a:ext cx="9682911"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7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2" y="264511"/>
            <a:ext cx="8815388" cy="1373790"/>
          </a:xfrm>
        </p:spPr>
        <p:txBody>
          <a:bodyPr anchor="t">
            <a:normAutofit/>
          </a:bodyPr>
          <a:lstStyle/>
          <a:p>
            <a:pPr algn="l"/>
            <a:r>
              <a:rPr lang="en-AU" sz="6600" dirty="0">
                <a:latin typeface="STHupo" panose="02010800040101010101" pitchFamily="2" charset="-122"/>
                <a:ea typeface="STHupo" panose="02010800040101010101" pitchFamily="2" charset="-122"/>
              </a:rPr>
              <a:t>Hebrews 11:6</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2882328"/>
          </a:xfrm>
          <a:prstGeom prst="rect">
            <a:avLst/>
          </a:prstGeom>
          <a:noFill/>
        </p:spPr>
        <p:txBody>
          <a:bodyPr wrap="square" rtlCol="0">
            <a:spAutoFit/>
          </a:bodyPr>
          <a:lstStyle/>
          <a:p>
            <a:pPr>
              <a:lnSpc>
                <a:spcPct val="115000"/>
              </a:lnSpc>
              <a:spcAft>
                <a:spcPts val="800"/>
              </a:spcAft>
            </a:pPr>
            <a:r>
              <a:rPr lang="en-AU"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it is impossible to please God without faith. Anyone who wants to come to him must believe that God exists and that he rewards those who sincerely seek him.</a:t>
            </a:r>
            <a:endParaRPr lang="en-AU"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06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rojector&#10;&#10;Description automatically generated">
            <a:extLst>
              <a:ext uri="{FF2B5EF4-FFF2-40B4-BE49-F238E27FC236}">
                <a16:creationId xmlns:a16="http://schemas.microsoft.com/office/drawing/2014/main" id="{0E5D9D9D-397B-40DF-96E8-89F0ABDC7990}"/>
              </a:ext>
            </a:extLst>
          </p:cNvPr>
          <p:cNvPicPr>
            <a:picLocks noChangeAspect="1"/>
          </p:cNvPicPr>
          <p:nvPr/>
        </p:nvPicPr>
        <p:blipFill rotWithShape="1">
          <a:blip r:embed="rId2">
            <a:extLst>
              <a:ext uri="{28A0092B-C50C-407E-A947-70E740481C1C}">
                <a14:useLocalDpi xmlns:a14="http://schemas.microsoft.com/office/drawing/2010/main" val="0"/>
              </a:ext>
            </a:extLst>
          </a:blip>
          <a:srcRect l="90632" t="-26" b="42400"/>
          <a:stretch/>
        </p:blipFill>
        <p:spPr>
          <a:xfrm flipH="1">
            <a:off x="7772792" y="0"/>
            <a:ext cx="4419208" cy="6858000"/>
          </a:xfrm>
          <a:prstGeom prst="rect">
            <a:avLst/>
          </a:prstGeom>
        </p:spPr>
      </p:pic>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l="12913" b="42374"/>
          <a:stretch/>
        </p:blipFill>
        <p:spPr>
          <a:xfrm>
            <a:off x="0" y="0"/>
            <a:ext cx="7772792"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974816" y="2448026"/>
            <a:ext cx="10242368" cy="1652459"/>
          </a:xfrm>
        </p:spPr>
        <p:txBody>
          <a:bodyPr anchor="ctr">
            <a:noAutofit/>
          </a:bodyPr>
          <a:lstStyle/>
          <a:p>
            <a:r>
              <a:rPr lang="en-AU" sz="9600" dirty="0">
                <a:latin typeface="STHupo" panose="02010800040101010101" pitchFamily="2" charset="-122"/>
                <a:ea typeface="STHupo" panose="02010800040101010101" pitchFamily="2" charset="-122"/>
              </a:rPr>
              <a:t>humbly</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373899"/>
            <a:ext cx="1208968" cy="1058464"/>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BB112A5B-0995-46EC-B442-AE4944EC6BAF}"/>
              </a:ext>
            </a:extLst>
          </p:cNvPr>
          <p:cNvSpPr txBox="1"/>
          <p:nvPr/>
        </p:nvSpPr>
        <p:spPr>
          <a:xfrm>
            <a:off x="287382" y="130629"/>
            <a:ext cx="9836986" cy="1015663"/>
          </a:xfrm>
          <a:prstGeom prst="rect">
            <a:avLst/>
          </a:prstGeom>
          <a:noFill/>
        </p:spPr>
        <p:txBody>
          <a:bodyPr wrap="square" rtlCol="0">
            <a:spAutoFit/>
          </a:bodyPr>
          <a:lstStyle/>
          <a:p>
            <a:r>
              <a:rPr lang="en-AU" sz="6000" dirty="0">
                <a:latin typeface="STHupo" panose="02010800040101010101" pitchFamily="2" charset="-122"/>
                <a:ea typeface="STHupo" panose="02010800040101010101" pitchFamily="2" charset="-122"/>
              </a:rPr>
              <a:t>I need to Feed...</a:t>
            </a:r>
          </a:p>
        </p:txBody>
      </p:sp>
      <p:cxnSp>
        <p:nvCxnSpPr>
          <p:cNvPr id="9" name="Straight Connector 8">
            <a:extLst>
              <a:ext uri="{FF2B5EF4-FFF2-40B4-BE49-F238E27FC236}">
                <a16:creationId xmlns:a16="http://schemas.microsoft.com/office/drawing/2014/main" id="{4FD48284-7B6F-4099-9953-117E4736D64F}"/>
              </a:ext>
            </a:extLst>
          </p:cNvPr>
          <p:cNvCxnSpPr>
            <a:cxnSpLocks/>
          </p:cNvCxnSpPr>
          <p:nvPr/>
        </p:nvCxnSpPr>
        <p:spPr>
          <a:xfrm>
            <a:off x="392906" y="1146292"/>
            <a:ext cx="9682911"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50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DF74-DC99-46B3-A953-855C127A7759}"/>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42370549-4D15-4C56-800F-F68D946CD8DD}"/>
              </a:ext>
            </a:extLst>
          </p:cNvPr>
          <p:cNvSpPr>
            <a:spLocks noGrp="1"/>
          </p:cNvSpPr>
          <p:nvPr>
            <p:ph idx="1"/>
          </p:nvPr>
        </p:nvSpPr>
        <p:spPr/>
        <p:txBody>
          <a:bodyPr/>
          <a:lstStyle/>
          <a:p>
            <a:endParaRPr lang="en-AU"/>
          </a:p>
        </p:txBody>
      </p:sp>
      <p:pic>
        <p:nvPicPr>
          <p:cNvPr id="4" name="Picture 2" descr="See the source image">
            <a:extLst>
              <a:ext uri="{FF2B5EF4-FFF2-40B4-BE49-F238E27FC236}">
                <a16:creationId xmlns:a16="http://schemas.microsoft.com/office/drawing/2014/main" id="{764D20BC-B5C5-44F2-BCE6-61EF54302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536" y="0"/>
            <a:ext cx="784892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3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rojector&#10;&#10;Description automatically generated">
            <a:extLst>
              <a:ext uri="{FF2B5EF4-FFF2-40B4-BE49-F238E27FC236}">
                <a16:creationId xmlns:a16="http://schemas.microsoft.com/office/drawing/2014/main" id="{0E5D9D9D-397B-40DF-96E8-89F0ABDC7990}"/>
              </a:ext>
            </a:extLst>
          </p:cNvPr>
          <p:cNvPicPr>
            <a:picLocks noChangeAspect="1"/>
          </p:cNvPicPr>
          <p:nvPr/>
        </p:nvPicPr>
        <p:blipFill rotWithShape="1">
          <a:blip r:embed="rId2">
            <a:extLst>
              <a:ext uri="{28A0092B-C50C-407E-A947-70E740481C1C}">
                <a14:useLocalDpi xmlns:a14="http://schemas.microsoft.com/office/drawing/2010/main" val="0"/>
              </a:ext>
            </a:extLst>
          </a:blip>
          <a:srcRect l="90632" t="-26" b="42400"/>
          <a:stretch/>
        </p:blipFill>
        <p:spPr>
          <a:xfrm flipH="1">
            <a:off x="7772792" y="0"/>
            <a:ext cx="4419208" cy="6858000"/>
          </a:xfrm>
          <a:prstGeom prst="rect">
            <a:avLst/>
          </a:prstGeom>
        </p:spPr>
      </p:pic>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l="12913" b="42374"/>
          <a:stretch/>
        </p:blipFill>
        <p:spPr>
          <a:xfrm>
            <a:off x="0" y="0"/>
            <a:ext cx="7772792"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704850" y="1611086"/>
            <a:ext cx="10782300" cy="2316480"/>
          </a:xfrm>
        </p:spPr>
        <p:txBody>
          <a:bodyPr anchor="ctr">
            <a:noAutofit/>
          </a:bodyPr>
          <a:lstStyle/>
          <a:p>
            <a:r>
              <a:rPr lang="en-AU" sz="8800" dirty="0">
                <a:latin typeface="STHupo" panose="02010800040101010101" pitchFamily="2" charset="-122"/>
                <a:ea typeface="STHupo" panose="02010800040101010101" pitchFamily="2" charset="-122"/>
              </a:rPr>
              <a:t>I Need to Feed</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373899"/>
            <a:ext cx="1208968" cy="10584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857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rojector&#10;&#10;Description automatically generated">
            <a:extLst>
              <a:ext uri="{FF2B5EF4-FFF2-40B4-BE49-F238E27FC236}">
                <a16:creationId xmlns:a16="http://schemas.microsoft.com/office/drawing/2014/main" id="{0E5D9D9D-397B-40DF-96E8-89F0ABDC7990}"/>
              </a:ext>
            </a:extLst>
          </p:cNvPr>
          <p:cNvPicPr>
            <a:picLocks noChangeAspect="1"/>
          </p:cNvPicPr>
          <p:nvPr/>
        </p:nvPicPr>
        <p:blipFill rotWithShape="1">
          <a:blip r:embed="rId2">
            <a:extLst>
              <a:ext uri="{28A0092B-C50C-407E-A947-70E740481C1C}">
                <a14:useLocalDpi xmlns:a14="http://schemas.microsoft.com/office/drawing/2010/main" val="0"/>
              </a:ext>
            </a:extLst>
          </a:blip>
          <a:srcRect l="90632" t="-26" b="42400"/>
          <a:stretch/>
        </p:blipFill>
        <p:spPr>
          <a:xfrm flipH="1">
            <a:off x="7772792" y="0"/>
            <a:ext cx="4419208" cy="6858000"/>
          </a:xfrm>
          <a:prstGeom prst="rect">
            <a:avLst/>
          </a:prstGeom>
        </p:spPr>
      </p:pic>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l="12913" b="42374"/>
          <a:stretch/>
        </p:blipFill>
        <p:spPr>
          <a:xfrm>
            <a:off x="0" y="0"/>
            <a:ext cx="7772792" cy="6858000"/>
          </a:xfrm>
          <a:prstGeom prst="rect">
            <a:avLst/>
          </a:prstGeom>
        </p:spPr>
      </p:pic>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373899"/>
            <a:ext cx="1208968" cy="1058464"/>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BB112A5B-0995-46EC-B442-AE4944EC6BAF}"/>
              </a:ext>
            </a:extLst>
          </p:cNvPr>
          <p:cNvSpPr txBox="1"/>
          <p:nvPr/>
        </p:nvSpPr>
        <p:spPr>
          <a:xfrm>
            <a:off x="287382" y="130629"/>
            <a:ext cx="9836986" cy="1015663"/>
          </a:xfrm>
          <a:prstGeom prst="rect">
            <a:avLst/>
          </a:prstGeom>
          <a:noFill/>
        </p:spPr>
        <p:txBody>
          <a:bodyPr wrap="square" rtlCol="0">
            <a:spAutoFit/>
          </a:bodyPr>
          <a:lstStyle/>
          <a:p>
            <a:r>
              <a:rPr lang="en-AU" sz="6000" dirty="0">
                <a:latin typeface="STHupo" panose="02010800040101010101" pitchFamily="2" charset="-122"/>
                <a:ea typeface="STHupo" panose="02010800040101010101" pitchFamily="2" charset="-122"/>
              </a:rPr>
              <a:t>I need to Feed...</a:t>
            </a:r>
          </a:p>
        </p:txBody>
      </p:sp>
      <p:cxnSp>
        <p:nvCxnSpPr>
          <p:cNvPr id="9" name="Straight Connector 8">
            <a:extLst>
              <a:ext uri="{FF2B5EF4-FFF2-40B4-BE49-F238E27FC236}">
                <a16:creationId xmlns:a16="http://schemas.microsoft.com/office/drawing/2014/main" id="{4FD48284-7B6F-4099-9953-117E4736D64F}"/>
              </a:ext>
            </a:extLst>
          </p:cNvPr>
          <p:cNvCxnSpPr>
            <a:cxnSpLocks/>
          </p:cNvCxnSpPr>
          <p:nvPr/>
        </p:nvCxnSpPr>
        <p:spPr>
          <a:xfrm>
            <a:off x="392906" y="1146292"/>
            <a:ext cx="9682911"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A baby eating a piece of cake&#10;&#10;Description automatically generated with medium confidence">
            <a:extLst>
              <a:ext uri="{FF2B5EF4-FFF2-40B4-BE49-F238E27FC236}">
                <a16:creationId xmlns:a16="http://schemas.microsoft.com/office/drawing/2014/main" id="{E7CE122D-AD37-4BFE-B96B-740B10303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2363"/>
            <a:ext cx="6757852" cy="5068389"/>
          </a:xfrm>
          <a:prstGeom prst="rect">
            <a:avLst/>
          </a:prstGeom>
        </p:spPr>
      </p:pic>
      <p:pic>
        <p:nvPicPr>
          <p:cNvPr id="13" name="Picture 12" descr="A picture containing indoor, wall, toddler, bedroom&#10;&#10;Description automatically generated">
            <a:extLst>
              <a:ext uri="{FF2B5EF4-FFF2-40B4-BE49-F238E27FC236}">
                <a16:creationId xmlns:a16="http://schemas.microsoft.com/office/drawing/2014/main" id="{7C0D061E-94D9-45E2-A16E-86653F2F139B}"/>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8000" contrast="-10000"/>
                    </a14:imgEffect>
                  </a14:imgLayer>
                </a14:imgProps>
              </a:ext>
              <a:ext uri="{28A0092B-C50C-407E-A947-70E740481C1C}">
                <a14:useLocalDpi xmlns:a14="http://schemas.microsoft.com/office/drawing/2010/main" val="0"/>
              </a:ext>
            </a:extLst>
          </a:blip>
          <a:srcRect l="20536" t="33056" r="23076" b="4654"/>
          <a:stretch/>
        </p:blipFill>
        <p:spPr>
          <a:xfrm>
            <a:off x="5988660" y="1718433"/>
            <a:ext cx="6203340" cy="5139567"/>
          </a:xfrm>
          <a:prstGeom prst="rect">
            <a:avLst/>
          </a:prstGeom>
        </p:spPr>
      </p:pic>
    </p:spTree>
    <p:extLst>
      <p:ext uri="{BB962C8B-B14F-4D97-AF65-F5344CB8AC3E}">
        <p14:creationId xmlns:p14="http://schemas.microsoft.com/office/powerpoint/2010/main" val="3524652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C24747-A4EA-4D86-956A-A33ABCCEB186}"/>
              </a:ext>
            </a:extLst>
          </p:cNvPr>
          <p:cNvGrpSpPr/>
          <p:nvPr/>
        </p:nvGrpSpPr>
        <p:grpSpPr>
          <a:xfrm>
            <a:off x="0" y="0"/>
            <a:ext cx="12191998" cy="6858000"/>
            <a:chOff x="0" y="0"/>
            <a:chExt cx="12191998" cy="6858000"/>
          </a:xfrm>
        </p:grpSpPr>
        <p:pic>
          <p:nvPicPr>
            <p:cNvPr id="10" name="Picture 9" descr="A picture containing projector&#10;&#10;Description automatically generated">
              <a:extLst>
                <a:ext uri="{FF2B5EF4-FFF2-40B4-BE49-F238E27FC236}">
                  <a16:creationId xmlns:a16="http://schemas.microsoft.com/office/drawing/2014/main" id="{0E5D9D9D-397B-40DF-96E8-89F0ABDC7990}"/>
                </a:ext>
              </a:extLst>
            </p:cNvPr>
            <p:cNvPicPr>
              <a:picLocks noChangeAspect="1"/>
            </p:cNvPicPr>
            <p:nvPr/>
          </p:nvPicPr>
          <p:blipFill rotWithShape="1">
            <a:blip r:embed="rId2">
              <a:extLst>
                <a:ext uri="{28A0092B-C50C-407E-A947-70E740481C1C}">
                  <a14:useLocalDpi xmlns:a14="http://schemas.microsoft.com/office/drawing/2010/main" val="0"/>
                </a:ext>
              </a:extLst>
            </a:blip>
            <a:srcRect l="90632" t="-26" b="42400"/>
            <a:stretch/>
          </p:blipFill>
          <p:spPr>
            <a:xfrm flipH="1">
              <a:off x="8925316" y="0"/>
              <a:ext cx="3266682" cy="6858000"/>
            </a:xfrm>
            <a:prstGeom prst="rect">
              <a:avLst/>
            </a:prstGeom>
          </p:spPr>
        </p:pic>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42400"/>
            <a:stretch/>
          </p:blipFill>
          <p:spPr>
            <a:xfrm>
              <a:off x="0" y="0"/>
              <a:ext cx="8925317" cy="6858000"/>
            </a:xfrm>
            <a:prstGeom prst="rect">
              <a:avLst/>
            </a:prstGeom>
          </p:spPr>
        </p:pic>
      </p:grpSp>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1243326" y="1071187"/>
            <a:ext cx="8925317" cy="3242554"/>
          </a:xfrm>
        </p:spPr>
        <p:txBody>
          <a:bodyPr>
            <a:normAutofit/>
          </a:bodyPr>
          <a:lstStyle/>
          <a:p>
            <a:r>
              <a:rPr lang="en-AU" sz="8000" i="1" dirty="0">
                <a:latin typeface="Tw Cen MT" panose="020B0602020104020603" pitchFamily="34" charset="0"/>
                <a:ea typeface="STHupo" panose="02010800040101010101" pitchFamily="2" charset="-122"/>
              </a:rPr>
              <a:t>Keep it</a:t>
            </a:r>
            <a:br>
              <a:rPr lang="en-AU" sz="12500" dirty="0">
                <a:latin typeface="STHupo" panose="02010800040101010101" pitchFamily="2" charset="-122"/>
                <a:ea typeface="STHupo" panose="02010800040101010101" pitchFamily="2" charset="-122"/>
              </a:rPr>
            </a:br>
            <a:r>
              <a:rPr lang="en-AU" sz="12500" dirty="0">
                <a:latin typeface="STHupo" panose="02010800040101010101" pitchFamily="2" charset="-122"/>
                <a:ea typeface="STHupo" panose="02010800040101010101" pitchFamily="2" charset="-122"/>
              </a:rPr>
              <a:t>On Repeat </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8644" y="373898"/>
            <a:ext cx="1594024" cy="13955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074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17969A1-0A9A-48F8-A375-C69F9D5CA6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9B8251-6398-4DA3-B369-37F2223CF541}"/>
              </a:ext>
            </a:extLst>
          </p:cNvPr>
          <p:cNvSpPr>
            <a:spLocks noGrp="1"/>
          </p:cNvSpPr>
          <p:nvPr>
            <p:ph type="title"/>
          </p:nvPr>
        </p:nvSpPr>
        <p:spPr>
          <a:xfrm>
            <a:off x="7953375" y="535305"/>
            <a:ext cx="3640084" cy="3583111"/>
          </a:xfrm>
          <a:prstGeom prst="ellipse">
            <a:avLst/>
          </a:prstGeom>
          <a:solidFill>
            <a:srgbClr val="FFFFFF"/>
          </a:solidFill>
          <a:ln w="174625" cmpd="thinThick">
            <a:solidFill>
              <a:srgbClr val="FFFFFF"/>
            </a:solidFill>
          </a:ln>
        </p:spPr>
        <p:txBody>
          <a:bodyPr vert="horz" lIns="91440" tIns="45720" rIns="91440" bIns="45720" rtlCol="0" anchor="ctr">
            <a:noAutofit/>
          </a:bodyPr>
          <a:lstStyle/>
          <a:p>
            <a:pPr algn="ctr">
              <a:spcAft>
                <a:spcPts val="1200"/>
              </a:spcAft>
            </a:pPr>
            <a:r>
              <a:rPr lang="en-US" sz="4500" b="1" dirty="0">
                <a:solidFill>
                  <a:srgbClr val="262626"/>
                </a:solidFill>
                <a:latin typeface="Avenir Next LT Pro Demi" panose="020B0704020202020204" pitchFamily="34" charset="0"/>
              </a:rPr>
              <a:t>I need to feed... </a:t>
            </a:r>
            <a:br>
              <a:rPr lang="en-US" sz="4500" b="1" dirty="0">
                <a:solidFill>
                  <a:srgbClr val="262626"/>
                </a:solidFill>
                <a:latin typeface="Avenir Next LT Pro Demi" panose="020B0704020202020204" pitchFamily="34" charset="0"/>
              </a:rPr>
            </a:br>
            <a:br>
              <a:rPr lang="en-US" sz="1400" b="1" dirty="0">
                <a:solidFill>
                  <a:srgbClr val="262626"/>
                </a:solidFill>
                <a:latin typeface="Avenir Next LT Pro Demi" panose="020B0704020202020204" pitchFamily="34" charset="0"/>
              </a:rPr>
            </a:br>
            <a:r>
              <a:rPr lang="en-US" sz="4500" b="1" dirty="0">
                <a:solidFill>
                  <a:srgbClr val="262626"/>
                </a:solidFill>
                <a:latin typeface="Avenir Next LT Pro Demi" panose="020B0704020202020204" pitchFamily="34" charset="0"/>
              </a:rPr>
              <a:t>on God’s Word</a:t>
            </a:r>
          </a:p>
        </p:txBody>
      </p:sp>
    </p:spTree>
    <p:extLst>
      <p:ext uri="{BB962C8B-B14F-4D97-AF65-F5344CB8AC3E}">
        <p14:creationId xmlns:p14="http://schemas.microsoft.com/office/powerpoint/2010/main" val="4016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1" y="264511"/>
            <a:ext cx="9712371" cy="1373790"/>
          </a:xfrm>
        </p:spPr>
        <p:txBody>
          <a:bodyPr anchor="t">
            <a:normAutofit/>
          </a:bodyPr>
          <a:lstStyle/>
          <a:p>
            <a:pPr algn="l"/>
            <a:r>
              <a:rPr lang="en-AU" sz="6600" dirty="0">
                <a:latin typeface="STHupo" panose="02010800040101010101" pitchFamily="2" charset="-122"/>
                <a:ea typeface="STHupo" panose="02010800040101010101" pitchFamily="2" charset="-122"/>
              </a:rPr>
              <a:t>Matthew 4:4</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5122941"/>
          </a:xfrm>
          <a:prstGeom prst="rect">
            <a:avLst/>
          </a:prstGeom>
          <a:noFill/>
        </p:spPr>
        <p:txBody>
          <a:bodyPr wrap="square" rtlCol="0">
            <a:spAutoFit/>
          </a:bodyPr>
          <a:lstStyle/>
          <a:p>
            <a:pPr>
              <a:lnSpc>
                <a:spcPct val="115000"/>
              </a:lnSpc>
              <a:spcAft>
                <a:spcPts val="600"/>
              </a:spcAft>
            </a:pPr>
            <a:r>
              <a:rPr lang="en-AU" sz="4000" b="1" dirty="0"/>
              <a:t>During that time the devil came and said to him, “If you are the Son of God, tell these stones to become loaves of bread.”</a:t>
            </a:r>
          </a:p>
          <a:p>
            <a:pPr algn="l">
              <a:lnSpc>
                <a:spcPct val="115000"/>
              </a:lnSpc>
              <a:spcAft>
                <a:spcPts val="600"/>
              </a:spcAft>
            </a:pPr>
            <a:r>
              <a:rPr lang="en-AU" sz="4000" b="1" dirty="0"/>
              <a:t>But Jesus told him, “No! The Scriptures say, ‘People do not live by bread alone, but by every word that comes from the mouth of God.’”</a:t>
            </a:r>
          </a:p>
          <a:p>
            <a:pPr>
              <a:lnSpc>
                <a:spcPct val="107000"/>
              </a:lnSpc>
              <a:spcAft>
                <a:spcPts val="800"/>
              </a:spcAft>
            </a:pPr>
            <a:endParaRPr lang="en-AU" sz="40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95622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2" y="264511"/>
            <a:ext cx="8815388" cy="1373790"/>
          </a:xfrm>
        </p:spPr>
        <p:txBody>
          <a:bodyPr anchor="t">
            <a:normAutofit/>
          </a:bodyPr>
          <a:lstStyle/>
          <a:p>
            <a:pPr algn="l"/>
            <a:r>
              <a:rPr lang="en-AU" sz="6600" dirty="0">
                <a:latin typeface="STHupo" panose="02010800040101010101" pitchFamily="2" charset="-122"/>
                <a:ea typeface="STHupo" panose="02010800040101010101" pitchFamily="2" charset="-122"/>
              </a:rPr>
              <a:t>1 Peter 2:2-3</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2697662"/>
          </a:xfrm>
          <a:prstGeom prst="rect">
            <a:avLst/>
          </a:prstGeom>
          <a:noFill/>
        </p:spPr>
        <p:txBody>
          <a:bodyPr wrap="square" rtlCol="0">
            <a:spAutoFit/>
          </a:bodyPr>
          <a:lstStyle/>
          <a:p>
            <a:pPr>
              <a:lnSpc>
                <a:spcPct val="107000"/>
              </a:lnSpc>
              <a:spcAft>
                <a:spcPts val="800"/>
              </a:spcAft>
            </a:pPr>
            <a:r>
              <a:rPr lang="en-AU" sz="4000" b="1" dirty="0">
                <a:solidFill>
                  <a:srgbClr val="000000"/>
                </a:solidFill>
                <a:effectLst/>
                <a:ea typeface="Calibri" panose="020F0502020204030204" pitchFamily="34" charset="0"/>
                <a:cs typeface="Times New Roman" panose="02020603050405020304" pitchFamily="18" charset="0"/>
              </a:rPr>
              <a:t>Like newborn babies, you must crave pure spiritual milk so that you will grow into a full experience of salvation. Cry out for this nourishment, now that you have had a taste of the Lord’s kindness. </a:t>
            </a:r>
            <a:endParaRPr lang="en-AU" sz="40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95744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rojector&#10;&#10;Description automatically generated">
            <a:extLst>
              <a:ext uri="{FF2B5EF4-FFF2-40B4-BE49-F238E27FC236}">
                <a16:creationId xmlns:a16="http://schemas.microsoft.com/office/drawing/2014/main" id="{0E5D9D9D-397B-40DF-96E8-89F0ABDC7990}"/>
              </a:ext>
            </a:extLst>
          </p:cNvPr>
          <p:cNvPicPr>
            <a:picLocks noChangeAspect="1"/>
          </p:cNvPicPr>
          <p:nvPr/>
        </p:nvPicPr>
        <p:blipFill rotWithShape="1">
          <a:blip r:embed="rId2">
            <a:extLst>
              <a:ext uri="{28A0092B-C50C-407E-A947-70E740481C1C}">
                <a14:useLocalDpi xmlns:a14="http://schemas.microsoft.com/office/drawing/2010/main" val="0"/>
              </a:ext>
            </a:extLst>
          </a:blip>
          <a:srcRect l="90632" t="-26" b="42400"/>
          <a:stretch/>
        </p:blipFill>
        <p:spPr>
          <a:xfrm flipH="1">
            <a:off x="7772792" y="0"/>
            <a:ext cx="4419208" cy="6858000"/>
          </a:xfrm>
          <a:prstGeom prst="rect">
            <a:avLst/>
          </a:prstGeom>
        </p:spPr>
      </p:pic>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l="12913" b="42374"/>
          <a:stretch/>
        </p:blipFill>
        <p:spPr>
          <a:xfrm>
            <a:off x="0" y="0"/>
            <a:ext cx="7772792"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974816" y="2448026"/>
            <a:ext cx="10242368" cy="1652459"/>
          </a:xfrm>
        </p:spPr>
        <p:txBody>
          <a:bodyPr anchor="ctr">
            <a:noAutofit/>
          </a:bodyPr>
          <a:lstStyle/>
          <a:p>
            <a:r>
              <a:rPr lang="en-AU" sz="9600" dirty="0">
                <a:latin typeface="STHupo" panose="02010800040101010101" pitchFamily="2" charset="-122"/>
                <a:ea typeface="STHupo" panose="02010800040101010101" pitchFamily="2" charset="-122"/>
              </a:rPr>
              <a:t>regularly</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373899"/>
            <a:ext cx="1208968" cy="1058464"/>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BB112A5B-0995-46EC-B442-AE4944EC6BAF}"/>
              </a:ext>
            </a:extLst>
          </p:cNvPr>
          <p:cNvSpPr txBox="1"/>
          <p:nvPr/>
        </p:nvSpPr>
        <p:spPr>
          <a:xfrm>
            <a:off x="287382" y="130629"/>
            <a:ext cx="9836986" cy="1015663"/>
          </a:xfrm>
          <a:prstGeom prst="rect">
            <a:avLst/>
          </a:prstGeom>
          <a:noFill/>
        </p:spPr>
        <p:txBody>
          <a:bodyPr wrap="square" rtlCol="0">
            <a:spAutoFit/>
          </a:bodyPr>
          <a:lstStyle/>
          <a:p>
            <a:r>
              <a:rPr lang="en-AU" sz="6000" dirty="0">
                <a:latin typeface="STHupo" panose="02010800040101010101" pitchFamily="2" charset="-122"/>
                <a:ea typeface="STHupo" panose="02010800040101010101" pitchFamily="2" charset="-122"/>
              </a:rPr>
              <a:t>I need to Feed...</a:t>
            </a:r>
          </a:p>
        </p:txBody>
      </p:sp>
      <p:cxnSp>
        <p:nvCxnSpPr>
          <p:cNvPr id="9" name="Straight Connector 8">
            <a:extLst>
              <a:ext uri="{FF2B5EF4-FFF2-40B4-BE49-F238E27FC236}">
                <a16:creationId xmlns:a16="http://schemas.microsoft.com/office/drawing/2014/main" id="{4FD48284-7B6F-4099-9953-117E4736D64F}"/>
              </a:ext>
            </a:extLst>
          </p:cNvPr>
          <p:cNvCxnSpPr>
            <a:cxnSpLocks/>
          </p:cNvCxnSpPr>
          <p:nvPr/>
        </p:nvCxnSpPr>
        <p:spPr>
          <a:xfrm>
            <a:off x="392906" y="1146292"/>
            <a:ext cx="9682911"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07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2" y="264511"/>
            <a:ext cx="8815388" cy="1373790"/>
          </a:xfrm>
        </p:spPr>
        <p:txBody>
          <a:bodyPr anchor="t">
            <a:normAutofit/>
          </a:bodyPr>
          <a:lstStyle/>
          <a:p>
            <a:pPr algn="l"/>
            <a:r>
              <a:rPr lang="en-AU" sz="6600" dirty="0">
                <a:latin typeface="STHupo" panose="02010800040101010101" pitchFamily="2" charset="-122"/>
                <a:ea typeface="STHupo" panose="02010800040101010101" pitchFamily="2" charset="-122"/>
              </a:rPr>
              <a:t>Psalm 119:55</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1380378"/>
          </a:xfrm>
          <a:prstGeom prst="rect">
            <a:avLst/>
          </a:prstGeom>
          <a:noFill/>
        </p:spPr>
        <p:txBody>
          <a:bodyPr wrap="square" rtlCol="0">
            <a:spAutoFit/>
          </a:bodyPr>
          <a:lstStyle/>
          <a:p>
            <a:pPr>
              <a:lnSpc>
                <a:spcPct val="107000"/>
              </a:lnSpc>
              <a:spcAft>
                <a:spcPts val="800"/>
              </a:spcAft>
            </a:pPr>
            <a:r>
              <a:rPr lang="en-AU" sz="4000" b="1" dirty="0">
                <a:solidFill>
                  <a:srgbClr val="000000"/>
                </a:solidFill>
                <a:effectLst/>
                <a:latin typeface="Calibri" panose="020F0502020204030204" pitchFamily="34" charset="0"/>
                <a:ea typeface="Calibri" panose="020F0502020204030204" pitchFamily="34" charset="0"/>
              </a:rPr>
              <a:t>I reflect at night on who you are, O </a:t>
            </a:r>
            <a:r>
              <a:rPr lang="en-AU" sz="4000" b="1" cap="small" dirty="0">
                <a:solidFill>
                  <a:srgbClr val="000000"/>
                </a:solidFill>
                <a:effectLst/>
                <a:latin typeface="Calibri" panose="020F0502020204030204" pitchFamily="34" charset="0"/>
                <a:ea typeface="Calibri" panose="020F0502020204030204" pitchFamily="34" charset="0"/>
              </a:rPr>
              <a:t>Lord</a:t>
            </a:r>
            <a:r>
              <a:rPr lang="en-AU" sz="4000" b="1" dirty="0">
                <a:solidFill>
                  <a:srgbClr val="000000"/>
                </a:solidFill>
                <a:effectLst/>
                <a:latin typeface="Calibri" panose="020F0502020204030204" pitchFamily="34" charset="0"/>
                <a:ea typeface="Calibri" panose="020F0502020204030204" pitchFamily="34" charset="0"/>
              </a:rPr>
              <a:t>; therefore, I obey your instructions.</a:t>
            </a:r>
            <a:endParaRPr lang="en-AU" sz="72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99305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2" y="264511"/>
            <a:ext cx="8815388" cy="1373790"/>
          </a:xfrm>
        </p:spPr>
        <p:txBody>
          <a:bodyPr anchor="t">
            <a:normAutofit/>
          </a:bodyPr>
          <a:lstStyle/>
          <a:p>
            <a:pPr algn="l"/>
            <a:r>
              <a:rPr lang="en-AU" sz="6600" dirty="0">
                <a:latin typeface="STHupo" panose="02010800040101010101" pitchFamily="2" charset="-122"/>
                <a:ea typeface="STHupo" panose="02010800040101010101" pitchFamily="2" charset="-122"/>
              </a:rPr>
              <a:t>Psalm 119:62</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1380378"/>
          </a:xfrm>
          <a:prstGeom prst="rect">
            <a:avLst/>
          </a:prstGeom>
          <a:noFill/>
        </p:spPr>
        <p:txBody>
          <a:bodyPr wrap="square" rtlCol="0">
            <a:spAutoFit/>
          </a:bodyPr>
          <a:lstStyle/>
          <a:p>
            <a:pPr>
              <a:lnSpc>
                <a:spcPct val="107000"/>
              </a:lnSpc>
              <a:spcAft>
                <a:spcPts val="800"/>
              </a:spcAft>
            </a:pPr>
            <a:r>
              <a:rPr lang="en-AU" sz="4000" b="1" dirty="0">
                <a:solidFill>
                  <a:srgbClr val="000000"/>
                </a:solidFill>
                <a:effectLst/>
                <a:ea typeface="Calibri" panose="020F0502020204030204" pitchFamily="34" charset="0"/>
              </a:rPr>
              <a:t>I rise at midnight to thank you</a:t>
            </a:r>
            <a:r>
              <a:rPr lang="en-AU" sz="4000" b="1" dirty="0">
                <a:effectLst/>
              </a:rPr>
              <a:t> for your just regulations.</a:t>
            </a:r>
            <a:endParaRPr lang="en-AU" sz="40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9912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rojector&#10;&#10;Description automatically generated">
            <a:extLst>
              <a:ext uri="{FF2B5EF4-FFF2-40B4-BE49-F238E27FC236}">
                <a16:creationId xmlns:a16="http://schemas.microsoft.com/office/drawing/2014/main" id="{E62CED87-9A40-4C2B-BBF7-F70E2792FCD7}"/>
              </a:ext>
            </a:extLst>
          </p:cNvPr>
          <p:cNvPicPr>
            <a:picLocks noChangeAspect="1"/>
          </p:cNvPicPr>
          <p:nvPr/>
        </p:nvPicPr>
        <p:blipFill rotWithShape="1">
          <a:blip r:embed="rId2">
            <a:extLst>
              <a:ext uri="{28A0092B-C50C-407E-A947-70E740481C1C}">
                <a14:useLocalDpi xmlns:a14="http://schemas.microsoft.com/office/drawing/2010/main" val="0"/>
              </a:ext>
            </a:extLst>
          </a:blip>
          <a:srcRect t="-26" b="63210"/>
          <a:stretch/>
        </p:blipFill>
        <p:spPr>
          <a:xfrm>
            <a:off x="0" y="0"/>
            <a:ext cx="12192000" cy="6858000"/>
          </a:xfrm>
          <a:prstGeom prst="rect">
            <a:avLst/>
          </a:prstGeom>
        </p:spPr>
      </p:pic>
      <p:sp>
        <p:nvSpPr>
          <p:cNvPr id="2" name="Title 1">
            <a:extLst>
              <a:ext uri="{FF2B5EF4-FFF2-40B4-BE49-F238E27FC236}">
                <a16:creationId xmlns:a16="http://schemas.microsoft.com/office/drawing/2014/main" id="{36D8F777-0B32-46B2-8D3B-B99776D76BEE}"/>
              </a:ext>
            </a:extLst>
          </p:cNvPr>
          <p:cNvSpPr>
            <a:spLocks noGrp="1"/>
          </p:cNvSpPr>
          <p:nvPr>
            <p:ph type="ctrTitle"/>
          </p:nvPr>
        </p:nvSpPr>
        <p:spPr>
          <a:xfrm>
            <a:off x="328612" y="264511"/>
            <a:ext cx="8815388" cy="1373790"/>
          </a:xfrm>
        </p:spPr>
        <p:txBody>
          <a:bodyPr anchor="t">
            <a:normAutofit/>
          </a:bodyPr>
          <a:lstStyle/>
          <a:p>
            <a:pPr algn="l"/>
            <a:r>
              <a:rPr lang="en-AU" sz="6600" dirty="0">
                <a:latin typeface="STHupo" panose="02010800040101010101" pitchFamily="2" charset="-122"/>
                <a:ea typeface="STHupo" panose="02010800040101010101" pitchFamily="2" charset="-122"/>
              </a:rPr>
              <a:t>Psalm 119:97</a:t>
            </a:r>
            <a:br>
              <a:rPr lang="en-AU" sz="6600" dirty="0">
                <a:latin typeface="STHupo" panose="02010800040101010101" pitchFamily="2" charset="-122"/>
                <a:ea typeface="STHupo" panose="02010800040101010101" pitchFamily="2" charset="-122"/>
              </a:rPr>
            </a:br>
            <a:r>
              <a:rPr lang="en-AU" sz="2000" i="1" dirty="0">
                <a:latin typeface="+mn-lt"/>
                <a:ea typeface="STHupo" panose="02010800040101010101" pitchFamily="2" charset="-122"/>
              </a:rPr>
              <a:t>New Living Translation</a:t>
            </a:r>
          </a:p>
        </p:txBody>
      </p:sp>
      <p:pic>
        <p:nvPicPr>
          <p:cNvPr id="7" name="Picture 6" descr="A picture containing transport&#10;&#10;Description automatically generated">
            <a:extLst>
              <a:ext uri="{FF2B5EF4-FFF2-40B4-BE49-F238E27FC236}">
                <a16:creationId xmlns:a16="http://schemas.microsoft.com/office/drawing/2014/main" id="{7C139748-5824-4AC9-B08A-99C01FA3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337" y="407385"/>
            <a:ext cx="1033463" cy="90480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86CE08C5-1744-46D5-BDE7-F8EE502296E8}"/>
              </a:ext>
            </a:extLst>
          </p:cNvPr>
          <p:cNvCxnSpPr>
            <a:cxnSpLocks/>
          </p:cNvCxnSpPr>
          <p:nvPr/>
        </p:nvCxnSpPr>
        <p:spPr>
          <a:xfrm>
            <a:off x="328612" y="1638301"/>
            <a:ext cx="11406188"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6377DE-A264-4477-90BC-31F5BEA4E6CF}"/>
              </a:ext>
            </a:extLst>
          </p:cNvPr>
          <p:cNvSpPr txBox="1"/>
          <p:nvPr/>
        </p:nvSpPr>
        <p:spPr>
          <a:xfrm>
            <a:off x="328612" y="1790700"/>
            <a:ext cx="11406188" cy="1380378"/>
          </a:xfrm>
          <a:prstGeom prst="rect">
            <a:avLst/>
          </a:prstGeom>
          <a:noFill/>
        </p:spPr>
        <p:txBody>
          <a:bodyPr wrap="square" rtlCol="0">
            <a:spAutoFit/>
          </a:bodyPr>
          <a:lstStyle/>
          <a:p>
            <a:pPr>
              <a:lnSpc>
                <a:spcPct val="107000"/>
              </a:lnSpc>
              <a:spcAft>
                <a:spcPts val="800"/>
              </a:spcAft>
            </a:pPr>
            <a:r>
              <a:rPr lang="en-AU" sz="4000" b="1" dirty="0">
                <a:solidFill>
                  <a:srgbClr val="000000"/>
                </a:solidFill>
                <a:effectLst/>
                <a:latin typeface="Calibri" panose="020F0502020204030204" pitchFamily="34" charset="0"/>
                <a:ea typeface="Calibri" panose="020F0502020204030204" pitchFamily="34" charset="0"/>
              </a:rPr>
              <a:t>Oh, how I love your instructions! I think about them all day long.</a:t>
            </a:r>
            <a:endParaRPr lang="en-AU" sz="40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320407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4228</TotalTime>
  <Words>432</Words>
  <Application>Microsoft Office PowerPoint</Application>
  <PresentationFormat>Widescreen</PresentationFormat>
  <Paragraphs>40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STHupo</vt:lpstr>
      <vt:lpstr>Arial</vt:lpstr>
      <vt:lpstr>Avenir Next LT Pro Demi</vt:lpstr>
      <vt:lpstr>Calibri</vt:lpstr>
      <vt:lpstr>Calibri Light</vt:lpstr>
      <vt:lpstr>Tw Cen MT</vt:lpstr>
      <vt:lpstr>Office Theme</vt:lpstr>
      <vt:lpstr>On Repeat </vt:lpstr>
      <vt:lpstr>I Need to Feed</vt:lpstr>
      <vt:lpstr>I need to feed...   on God’s Word</vt:lpstr>
      <vt:lpstr>Matthew 4:4 New Living Translation</vt:lpstr>
      <vt:lpstr>1 Peter 2:2-3 New Living Translation</vt:lpstr>
      <vt:lpstr>regularly</vt:lpstr>
      <vt:lpstr>Psalm 119:55 New Living Translation</vt:lpstr>
      <vt:lpstr>Psalm 119:62 New Living Translation</vt:lpstr>
      <vt:lpstr>Psalm 119:97 New Living Translation</vt:lpstr>
      <vt:lpstr>Psalm 119:147-148 New Living Translation</vt:lpstr>
      <vt:lpstr>Psalm 119:164 New Living Translation</vt:lpstr>
      <vt:lpstr>Intentionally</vt:lpstr>
      <vt:lpstr>2 Timothy 3:16-17 New Living Translation</vt:lpstr>
      <vt:lpstr>diligently</vt:lpstr>
      <vt:lpstr>Psalm 119:15-16 New Living Translation</vt:lpstr>
      <vt:lpstr>expectantly</vt:lpstr>
      <vt:lpstr>Hebrews 11:6 New Living Translation</vt:lpstr>
      <vt:lpstr>humbly</vt:lpstr>
      <vt:lpstr>PowerPoint Presentation</vt:lpstr>
      <vt:lpstr>PowerPoint Presentation</vt:lpstr>
      <vt:lpstr>Keep it On Repeat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Repeat</dc:title>
  <dc:creator>Caleb Stott</dc:creator>
  <cp:lastModifiedBy>Caleb Stott</cp:lastModifiedBy>
  <cp:revision>18</cp:revision>
  <dcterms:created xsi:type="dcterms:W3CDTF">2021-06-12T11:27:38Z</dcterms:created>
  <dcterms:modified xsi:type="dcterms:W3CDTF">2021-08-29T00:12:29Z</dcterms:modified>
</cp:coreProperties>
</file>