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360" r:id="rId4"/>
    <p:sldId id="384" r:id="rId5"/>
    <p:sldId id="385" r:id="rId6"/>
    <p:sldId id="386" r:id="rId7"/>
    <p:sldId id="387" r:id="rId8"/>
    <p:sldId id="388" r:id="rId9"/>
    <p:sldId id="389" r:id="rId10"/>
    <p:sldId id="392" r:id="rId11"/>
    <p:sldId id="390" r:id="rId12"/>
    <p:sldId id="391" r:id="rId13"/>
    <p:sldId id="394" r:id="rId14"/>
    <p:sldId id="357" r:id="rId15"/>
    <p:sldId id="395" r:id="rId16"/>
    <p:sldId id="396" r:id="rId17"/>
    <p:sldId id="399" r:id="rId18"/>
    <p:sldId id="397" r:id="rId19"/>
    <p:sldId id="400" r:id="rId20"/>
    <p:sldId id="401" r:id="rId21"/>
    <p:sldId id="407" r:id="rId22"/>
    <p:sldId id="402" r:id="rId23"/>
    <p:sldId id="403" r:id="rId24"/>
    <p:sldId id="404" r:id="rId25"/>
    <p:sldId id="405" r:id="rId26"/>
    <p:sldId id="406"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E0F93C-AE30-445E-8106-B95DA009167D}" v="2" dt="2021-10-02T23:15:18.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75" autoAdjust="0"/>
    <p:restoredTop sz="94660"/>
  </p:normalViewPr>
  <p:slideViewPr>
    <p:cSldViewPr snapToGrid="0">
      <p:cViewPr varScale="1">
        <p:scale>
          <a:sx n="110" d="100"/>
          <a:sy n="110" d="100"/>
        </p:scale>
        <p:origin x="1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FBE0F93C-AE30-445E-8106-B95DA009167D}"/>
    <pc:docChg chg="undo custSel addSld delSld modSld sldOrd">
      <pc:chgData name="Caleb Stott" userId="d0834688-495e-4736-828f-bcbfb99947ef" providerId="ADAL" clId="{FBE0F93C-AE30-445E-8106-B95DA009167D}" dt="2021-10-02T23:22:38.148" v="1146" actId="255"/>
      <pc:docMkLst>
        <pc:docMk/>
      </pc:docMkLst>
      <pc:sldChg chg="modSp mod">
        <pc:chgData name="Caleb Stott" userId="d0834688-495e-4736-828f-bcbfb99947ef" providerId="ADAL" clId="{FBE0F93C-AE30-445E-8106-B95DA009167D}" dt="2021-10-02T22:05:51.371" v="91" actId="14100"/>
        <pc:sldMkLst>
          <pc:docMk/>
          <pc:sldMk cId="1718573691" sldId="274"/>
        </pc:sldMkLst>
        <pc:spChg chg="mod">
          <ac:chgData name="Caleb Stott" userId="d0834688-495e-4736-828f-bcbfb99947ef" providerId="ADAL" clId="{FBE0F93C-AE30-445E-8106-B95DA009167D}" dt="2021-10-02T22:05:51.371" v="91" actId="14100"/>
          <ac:spMkLst>
            <pc:docMk/>
            <pc:sldMk cId="1718573691" sldId="274"/>
            <ac:spMk id="2" creationId="{36D8F777-0B32-46B2-8D3B-B99776D76BEE}"/>
          </ac:spMkLst>
        </pc:spChg>
      </pc:sldChg>
      <pc:sldChg chg="del">
        <pc:chgData name="Caleb Stott" userId="d0834688-495e-4736-828f-bcbfb99947ef" providerId="ADAL" clId="{FBE0F93C-AE30-445E-8106-B95DA009167D}" dt="2021-10-02T22:05:58.028" v="92" actId="47"/>
        <pc:sldMkLst>
          <pc:docMk/>
          <pc:sldMk cId="2470071475" sldId="341"/>
        </pc:sldMkLst>
      </pc:sldChg>
      <pc:sldChg chg="modSp mod ord">
        <pc:chgData name="Caleb Stott" userId="d0834688-495e-4736-828f-bcbfb99947ef" providerId="ADAL" clId="{FBE0F93C-AE30-445E-8106-B95DA009167D}" dt="2021-10-02T22:49:51.909" v="785"/>
        <pc:sldMkLst>
          <pc:docMk/>
          <pc:sldMk cId="2688121095" sldId="357"/>
        </pc:sldMkLst>
        <pc:spChg chg="mod">
          <ac:chgData name="Caleb Stott" userId="d0834688-495e-4736-828f-bcbfb99947ef" providerId="ADAL" clId="{FBE0F93C-AE30-445E-8106-B95DA009167D}" dt="2021-10-02T22:39:57.108" v="740" actId="14100"/>
          <ac:spMkLst>
            <pc:docMk/>
            <pc:sldMk cId="2688121095" sldId="357"/>
            <ac:spMk id="2" creationId="{36D8F777-0B32-46B2-8D3B-B99776D76BEE}"/>
          </ac:spMkLst>
        </pc:spChg>
      </pc:sldChg>
      <pc:sldChg chg="modSp mod">
        <pc:chgData name="Caleb Stott" userId="d0834688-495e-4736-828f-bcbfb99947ef" providerId="ADAL" clId="{FBE0F93C-AE30-445E-8106-B95DA009167D}" dt="2021-10-02T22:07:00.256" v="117" actId="20577"/>
        <pc:sldMkLst>
          <pc:docMk/>
          <pc:sldMk cId="3956225978" sldId="360"/>
        </pc:sldMkLst>
        <pc:spChg chg="mod">
          <ac:chgData name="Caleb Stott" userId="d0834688-495e-4736-828f-bcbfb99947ef" providerId="ADAL" clId="{FBE0F93C-AE30-445E-8106-B95DA009167D}" dt="2021-10-02T22:06:08.044" v="110" actId="20577"/>
          <ac:spMkLst>
            <pc:docMk/>
            <pc:sldMk cId="3956225978" sldId="360"/>
            <ac:spMk id="2" creationId="{36D8F777-0B32-46B2-8D3B-B99776D76BEE}"/>
          </ac:spMkLst>
        </pc:spChg>
        <pc:spChg chg="mod">
          <ac:chgData name="Caleb Stott" userId="d0834688-495e-4736-828f-bcbfb99947ef" providerId="ADAL" clId="{FBE0F93C-AE30-445E-8106-B95DA009167D}" dt="2021-10-02T22:07:00.256" v="117" actId="20577"/>
          <ac:spMkLst>
            <pc:docMk/>
            <pc:sldMk cId="3956225978" sldId="360"/>
            <ac:spMk id="13" creationId="{116377DE-A264-4477-90BC-31F5BEA4E6CF}"/>
          </ac:spMkLst>
        </pc:spChg>
      </pc:sldChg>
      <pc:sldChg chg="del">
        <pc:chgData name="Caleb Stott" userId="d0834688-495e-4736-828f-bcbfb99947ef" providerId="ADAL" clId="{FBE0F93C-AE30-445E-8106-B95DA009167D}" dt="2021-10-02T22:12:57.473" v="220" actId="47"/>
        <pc:sldMkLst>
          <pc:docMk/>
          <pc:sldMk cId="919531798" sldId="361"/>
        </pc:sldMkLst>
      </pc:sldChg>
      <pc:sldChg chg="del">
        <pc:chgData name="Caleb Stott" userId="d0834688-495e-4736-828f-bcbfb99947ef" providerId="ADAL" clId="{FBE0F93C-AE30-445E-8106-B95DA009167D}" dt="2021-10-02T22:12:59.991" v="222" actId="47"/>
        <pc:sldMkLst>
          <pc:docMk/>
          <pc:sldMk cId="4003304893" sldId="362"/>
        </pc:sldMkLst>
      </pc:sldChg>
      <pc:sldChg chg="del">
        <pc:chgData name="Caleb Stott" userId="d0834688-495e-4736-828f-bcbfb99947ef" providerId="ADAL" clId="{FBE0F93C-AE30-445E-8106-B95DA009167D}" dt="2021-10-02T22:41:46.508" v="758" actId="47"/>
        <pc:sldMkLst>
          <pc:docMk/>
          <pc:sldMk cId="2649431077" sldId="363"/>
        </pc:sldMkLst>
      </pc:sldChg>
      <pc:sldChg chg="del">
        <pc:chgData name="Caleb Stott" userId="d0834688-495e-4736-828f-bcbfb99947ef" providerId="ADAL" clId="{FBE0F93C-AE30-445E-8106-B95DA009167D}" dt="2021-10-02T22:12:58.759" v="221" actId="47"/>
        <pc:sldMkLst>
          <pc:docMk/>
          <pc:sldMk cId="3209848942" sldId="364"/>
        </pc:sldMkLst>
      </pc:sldChg>
      <pc:sldChg chg="del">
        <pc:chgData name="Caleb Stott" userId="d0834688-495e-4736-828f-bcbfb99947ef" providerId="ADAL" clId="{FBE0F93C-AE30-445E-8106-B95DA009167D}" dt="2021-10-02T22:41:48.358" v="760" actId="47"/>
        <pc:sldMkLst>
          <pc:docMk/>
          <pc:sldMk cId="3442535062" sldId="366"/>
        </pc:sldMkLst>
      </pc:sldChg>
      <pc:sldChg chg="del">
        <pc:chgData name="Caleb Stott" userId="d0834688-495e-4736-828f-bcbfb99947ef" providerId="ADAL" clId="{FBE0F93C-AE30-445E-8106-B95DA009167D}" dt="2021-10-02T22:41:49.974" v="762" actId="47"/>
        <pc:sldMkLst>
          <pc:docMk/>
          <pc:sldMk cId="1705009957" sldId="368"/>
        </pc:sldMkLst>
      </pc:sldChg>
      <pc:sldChg chg="del">
        <pc:chgData name="Caleb Stott" userId="d0834688-495e-4736-828f-bcbfb99947ef" providerId="ADAL" clId="{FBE0F93C-AE30-445E-8106-B95DA009167D}" dt="2021-10-02T22:41:53.046" v="769" actId="47"/>
        <pc:sldMkLst>
          <pc:docMk/>
          <pc:sldMk cId="3104246983" sldId="370"/>
        </pc:sldMkLst>
      </pc:sldChg>
      <pc:sldChg chg="del">
        <pc:chgData name="Caleb Stott" userId="d0834688-495e-4736-828f-bcbfb99947ef" providerId="ADAL" clId="{FBE0F93C-AE30-445E-8106-B95DA009167D}" dt="2021-10-02T22:41:54.008" v="771" actId="47"/>
        <pc:sldMkLst>
          <pc:docMk/>
          <pc:sldMk cId="743117334" sldId="371"/>
        </pc:sldMkLst>
      </pc:sldChg>
      <pc:sldChg chg="del">
        <pc:chgData name="Caleb Stott" userId="d0834688-495e-4736-828f-bcbfb99947ef" providerId="ADAL" clId="{FBE0F93C-AE30-445E-8106-B95DA009167D}" dt="2021-10-02T22:41:47.710" v="759" actId="47"/>
        <pc:sldMkLst>
          <pc:docMk/>
          <pc:sldMk cId="549039687" sldId="372"/>
        </pc:sldMkLst>
      </pc:sldChg>
      <pc:sldChg chg="del">
        <pc:chgData name="Caleb Stott" userId="d0834688-495e-4736-828f-bcbfb99947ef" providerId="ADAL" clId="{FBE0F93C-AE30-445E-8106-B95DA009167D}" dt="2021-10-02T22:41:48.944" v="761" actId="47"/>
        <pc:sldMkLst>
          <pc:docMk/>
          <pc:sldMk cId="1299866979" sldId="373"/>
        </pc:sldMkLst>
      </pc:sldChg>
      <pc:sldChg chg="del">
        <pc:chgData name="Caleb Stott" userId="d0834688-495e-4736-828f-bcbfb99947ef" providerId="ADAL" clId="{FBE0F93C-AE30-445E-8106-B95DA009167D}" dt="2021-10-02T22:41:50.406" v="763" actId="47"/>
        <pc:sldMkLst>
          <pc:docMk/>
          <pc:sldMk cId="4154449584" sldId="374"/>
        </pc:sldMkLst>
      </pc:sldChg>
      <pc:sldChg chg="del">
        <pc:chgData name="Caleb Stott" userId="d0834688-495e-4736-828f-bcbfb99947ef" providerId="ADAL" clId="{FBE0F93C-AE30-445E-8106-B95DA009167D}" dt="2021-10-02T22:41:51.245" v="765" actId="47"/>
        <pc:sldMkLst>
          <pc:docMk/>
          <pc:sldMk cId="2382073464" sldId="375"/>
        </pc:sldMkLst>
      </pc:sldChg>
      <pc:sldChg chg="del">
        <pc:chgData name="Caleb Stott" userId="d0834688-495e-4736-828f-bcbfb99947ef" providerId="ADAL" clId="{FBE0F93C-AE30-445E-8106-B95DA009167D}" dt="2021-10-02T22:41:53.477" v="770" actId="47"/>
        <pc:sldMkLst>
          <pc:docMk/>
          <pc:sldMk cId="1313207456" sldId="376"/>
        </pc:sldMkLst>
      </pc:sldChg>
      <pc:sldChg chg="del">
        <pc:chgData name="Caleb Stott" userId="d0834688-495e-4736-828f-bcbfb99947ef" providerId="ADAL" clId="{FBE0F93C-AE30-445E-8106-B95DA009167D}" dt="2021-10-02T22:41:52.392" v="768" actId="47"/>
        <pc:sldMkLst>
          <pc:docMk/>
          <pc:sldMk cId="389079904" sldId="377"/>
        </pc:sldMkLst>
      </pc:sldChg>
      <pc:sldChg chg="del">
        <pc:chgData name="Caleb Stott" userId="d0834688-495e-4736-828f-bcbfb99947ef" providerId="ADAL" clId="{FBE0F93C-AE30-445E-8106-B95DA009167D}" dt="2021-10-02T22:41:50.813" v="764" actId="47"/>
        <pc:sldMkLst>
          <pc:docMk/>
          <pc:sldMk cId="2146523669" sldId="378"/>
        </pc:sldMkLst>
      </pc:sldChg>
      <pc:sldChg chg="del">
        <pc:chgData name="Caleb Stott" userId="d0834688-495e-4736-828f-bcbfb99947ef" providerId="ADAL" clId="{FBE0F93C-AE30-445E-8106-B95DA009167D}" dt="2021-10-02T22:41:51.645" v="766" actId="47"/>
        <pc:sldMkLst>
          <pc:docMk/>
          <pc:sldMk cId="1725041818" sldId="379"/>
        </pc:sldMkLst>
      </pc:sldChg>
      <pc:sldChg chg="del">
        <pc:chgData name="Caleb Stott" userId="d0834688-495e-4736-828f-bcbfb99947ef" providerId="ADAL" clId="{FBE0F93C-AE30-445E-8106-B95DA009167D}" dt="2021-10-02T22:41:51.992" v="767" actId="47"/>
        <pc:sldMkLst>
          <pc:docMk/>
          <pc:sldMk cId="1473757840" sldId="380"/>
        </pc:sldMkLst>
      </pc:sldChg>
      <pc:sldChg chg="del">
        <pc:chgData name="Caleb Stott" userId="d0834688-495e-4736-828f-bcbfb99947ef" providerId="ADAL" clId="{FBE0F93C-AE30-445E-8106-B95DA009167D}" dt="2021-10-02T22:41:54.517" v="772" actId="47"/>
        <pc:sldMkLst>
          <pc:docMk/>
          <pc:sldMk cId="531477216" sldId="381"/>
        </pc:sldMkLst>
      </pc:sldChg>
      <pc:sldChg chg="del">
        <pc:chgData name="Caleb Stott" userId="d0834688-495e-4736-828f-bcbfb99947ef" providerId="ADAL" clId="{FBE0F93C-AE30-445E-8106-B95DA009167D}" dt="2021-10-02T22:41:55.032" v="773" actId="47"/>
        <pc:sldMkLst>
          <pc:docMk/>
          <pc:sldMk cId="3724105313" sldId="382"/>
        </pc:sldMkLst>
      </pc:sldChg>
      <pc:sldChg chg="del">
        <pc:chgData name="Caleb Stott" userId="d0834688-495e-4736-828f-bcbfb99947ef" providerId="ADAL" clId="{FBE0F93C-AE30-445E-8106-B95DA009167D}" dt="2021-10-02T22:41:55.548" v="774" actId="47"/>
        <pc:sldMkLst>
          <pc:docMk/>
          <pc:sldMk cId="2952755120" sldId="383"/>
        </pc:sldMkLst>
      </pc:sldChg>
      <pc:sldChg chg="delSp modSp add mod ord">
        <pc:chgData name="Caleb Stott" userId="d0834688-495e-4736-828f-bcbfb99947ef" providerId="ADAL" clId="{FBE0F93C-AE30-445E-8106-B95DA009167D}" dt="2021-10-02T22:11:13.623" v="201"/>
        <pc:sldMkLst>
          <pc:docMk/>
          <pc:sldMk cId="2926408140" sldId="384"/>
        </pc:sldMkLst>
        <pc:spChg chg="mod">
          <ac:chgData name="Caleb Stott" userId="d0834688-495e-4736-828f-bcbfb99947ef" providerId="ADAL" clId="{FBE0F93C-AE30-445E-8106-B95DA009167D}" dt="2021-10-02T22:08:45.696" v="144" actId="20577"/>
          <ac:spMkLst>
            <pc:docMk/>
            <pc:sldMk cId="2926408140" sldId="384"/>
            <ac:spMk id="2" creationId="{36D8F777-0B32-46B2-8D3B-B99776D76BEE}"/>
          </ac:spMkLst>
        </pc:spChg>
        <pc:spChg chg="mod">
          <ac:chgData name="Caleb Stott" userId="d0834688-495e-4736-828f-bcbfb99947ef" providerId="ADAL" clId="{FBE0F93C-AE30-445E-8106-B95DA009167D}" dt="2021-10-02T22:10:51.854" v="198" actId="1076"/>
          <ac:spMkLst>
            <pc:docMk/>
            <pc:sldMk cId="2926408140" sldId="384"/>
            <ac:spMk id="13" creationId="{116377DE-A264-4477-90BC-31F5BEA4E6CF}"/>
          </ac:spMkLst>
        </pc:spChg>
        <pc:cxnChg chg="del">
          <ac:chgData name="Caleb Stott" userId="d0834688-495e-4736-828f-bcbfb99947ef" providerId="ADAL" clId="{FBE0F93C-AE30-445E-8106-B95DA009167D}" dt="2021-10-02T22:10:42.854" v="197" actId="478"/>
          <ac:cxnSpMkLst>
            <pc:docMk/>
            <pc:sldMk cId="2926408140" sldId="384"/>
            <ac:cxnSpMk id="8" creationId="{86CE08C5-1744-46D5-BDE7-F8EE502296E8}"/>
          </ac:cxnSpMkLst>
        </pc:cxnChg>
      </pc:sldChg>
      <pc:sldChg chg="modSp add mod">
        <pc:chgData name="Caleb Stott" userId="d0834688-495e-4736-828f-bcbfb99947ef" providerId="ADAL" clId="{FBE0F93C-AE30-445E-8106-B95DA009167D}" dt="2021-10-02T23:16:27.828" v="1048" actId="6549"/>
        <pc:sldMkLst>
          <pc:docMk/>
          <pc:sldMk cId="980045241" sldId="385"/>
        </pc:sldMkLst>
        <pc:spChg chg="mod">
          <ac:chgData name="Caleb Stott" userId="d0834688-495e-4736-828f-bcbfb99947ef" providerId="ADAL" clId="{FBE0F93C-AE30-445E-8106-B95DA009167D}" dt="2021-10-02T22:11:26.261" v="208" actId="20577"/>
          <ac:spMkLst>
            <pc:docMk/>
            <pc:sldMk cId="980045241" sldId="385"/>
            <ac:spMk id="2" creationId="{36D8F777-0B32-46B2-8D3B-B99776D76BEE}"/>
          </ac:spMkLst>
        </pc:spChg>
        <pc:spChg chg="mod">
          <ac:chgData name="Caleb Stott" userId="d0834688-495e-4736-828f-bcbfb99947ef" providerId="ADAL" clId="{FBE0F93C-AE30-445E-8106-B95DA009167D}" dt="2021-10-02T23:16:27.828" v="1048" actId="6549"/>
          <ac:spMkLst>
            <pc:docMk/>
            <pc:sldMk cId="980045241" sldId="385"/>
            <ac:spMk id="13" creationId="{116377DE-A264-4477-90BC-31F5BEA4E6CF}"/>
          </ac:spMkLst>
        </pc:spChg>
      </pc:sldChg>
      <pc:sldChg chg="modSp add mod">
        <pc:chgData name="Caleb Stott" userId="d0834688-495e-4736-828f-bcbfb99947ef" providerId="ADAL" clId="{FBE0F93C-AE30-445E-8106-B95DA009167D}" dt="2021-10-02T22:13:41.791" v="242" actId="21"/>
        <pc:sldMkLst>
          <pc:docMk/>
          <pc:sldMk cId="4151410527" sldId="386"/>
        </pc:sldMkLst>
        <pc:spChg chg="mod">
          <ac:chgData name="Caleb Stott" userId="d0834688-495e-4736-828f-bcbfb99947ef" providerId="ADAL" clId="{FBE0F93C-AE30-445E-8106-B95DA009167D}" dt="2021-10-02T22:13:41.791" v="242" actId="21"/>
          <ac:spMkLst>
            <pc:docMk/>
            <pc:sldMk cId="4151410527" sldId="386"/>
            <ac:spMk id="13" creationId="{116377DE-A264-4477-90BC-31F5BEA4E6CF}"/>
          </ac:spMkLst>
        </pc:spChg>
      </pc:sldChg>
      <pc:sldChg chg="modSp add mod">
        <pc:chgData name="Caleb Stott" userId="d0834688-495e-4736-828f-bcbfb99947ef" providerId="ADAL" clId="{FBE0F93C-AE30-445E-8106-B95DA009167D}" dt="2021-10-02T22:13:48.374" v="244"/>
        <pc:sldMkLst>
          <pc:docMk/>
          <pc:sldMk cId="2162406424" sldId="387"/>
        </pc:sldMkLst>
        <pc:spChg chg="mod">
          <ac:chgData name="Caleb Stott" userId="d0834688-495e-4736-828f-bcbfb99947ef" providerId="ADAL" clId="{FBE0F93C-AE30-445E-8106-B95DA009167D}" dt="2021-10-02T22:13:48.374" v="244"/>
          <ac:spMkLst>
            <pc:docMk/>
            <pc:sldMk cId="2162406424" sldId="387"/>
            <ac:spMk id="13" creationId="{116377DE-A264-4477-90BC-31F5BEA4E6CF}"/>
          </ac:spMkLst>
        </pc:spChg>
      </pc:sldChg>
      <pc:sldChg chg="modSp add mod ord">
        <pc:chgData name="Caleb Stott" userId="d0834688-495e-4736-828f-bcbfb99947ef" providerId="ADAL" clId="{FBE0F93C-AE30-445E-8106-B95DA009167D}" dt="2021-10-02T22:19:57.081" v="500" actId="113"/>
        <pc:sldMkLst>
          <pc:docMk/>
          <pc:sldMk cId="1116456781" sldId="388"/>
        </pc:sldMkLst>
        <pc:spChg chg="mod">
          <ac:chgData name="Caleb Stott" userId="d0834688-495e-4736-828f-bcbfb99947ef" providerId="ADAL" clId="{FBE0F93C-AE30-445E-8106-B95DA009167D}" dt="2021-10-02T22:14:23.151" v="267" actId="1076"/>
          <ac:spMkLst>
            <pc:docMk/>
            <pc:sldMk cId="1116456781" sldId="388"/>
            <ac:spMk id="2" creationId="{36D8F777-0B32-46B2-8D3B-B99776D76BEE}"/>
          </ac:spMkLst>
        </pc:spChg>
        <pc:spChg chg="mod">
          <ac:chgData name="Caleb Stott" userId="d0834688-495e-4736-828f-bcbfb99947ef" providerId="ADAL" clId="{FBE0F93C-AE30-445E-8106-B95DA009167D}" dt="2021-10-02T22:19:57.081" v="500" actId="113"/>
          <ac:spMkLst>
            <pc:docMk/>
            <pc:sldMk cId="1116456781" sldId="388"/>
            <ac:spMk id="13" creationId="{116377DE-A264-4477-90BC-31F5BEA4E6CF}"/>
          </ac:spMkLst>
        </pc:spChg>
      </pc:sldChg>
      <pc:sldChg chg="modSp add mod">
        <pc:chgData name="Caleb Stott" userId="d0834688-495e-4736-828f-bcbfb99947ef" providerId="ADAL" clId="{FBE0F93C-AE30-445E-8106-B95DA009167D}" dt="2021-10-02T22:19:33.202" v="497" actId="20577"/>
        <pc:sldMkLst>
          <pc:docMk/>
          <pc:sldMk cId="2472960320" sldId="389"/>
        </pc:sldMkLst>
        <pc:spChg chg="mod">
          <ac:chgData name="Caleb Stott" userId="d0834688-495e-4736-828f-bcbfb99947ef" providerId="ADAL" clId="{FBE0F93C-AE30-445E-8106-B95DA009167D}" dt="2021-10-02T22:19:33.202" v="497" actId="20577"/>
          <ac:spMkLst>
            <pc:docMk/>
            <pc:sldMk cId="2472960320" sldId="389"/>
            <ac:spMk id="13" creationId="{116377DE-A264-4477-90BC-31F5BEA4E6CF}"/>
          </ac:spMkLst>
        </pc:spChg>
      </pc:sldChg>
      <pc:sldChg chg="modSp add mod">
        <pc:chgData name="Caleb Stott" userId="d0834688-495e-4736-828f-bcbfb99947ef" providerId="ADAL" clId="{FBE0F93C-AE30-445E-8106-B95DA009167D}" dt="2021-10-02T22:19:29.713" v="496" actId="20577"/>
        <pc:sldMkLst>
          <pc:docMk/>
          <pc:sldMk cId="204037585" sldId="390"/>
        </pc:sldMkLst>
        <pc:spChg chg="mod">
          <ac:chgData name="Caleb Stott" userId="d0834688-495e-4736-828f-bcbfb99947ef" providerId="ADAL" clId="{FBE0F93C-AE30-445E-8106-B95DA009167D}" dt="2021-10-02T22:19:29.713" v="496" actId="20577"/>
          <ac:spMkLst>
            <pc:docMk/>
            <pc:sldMk cId="204037585" sldId="390"/>
            <ac:spMk id="13" creationId="{116377DE-A264-4477-90BC-31F5BEA4E6CF}"/>
          </ac:spMkLst>
        </pc:spChg>
      </pc:sldChg>
      <pc:sldChg chg="add">
        <pc:chgData name="Caleb Stott" userId="d0834688-495e-4736-828f-bcbfb99947ef" providerId="ADAL" clId="{FBE0F93C-AE30-445E-8106-B95DA009167D}" dt="2021-10-02T22:19:25.139" v="495" actId="2890"/>
        <pc:sldMkLst>
          <pc:docMk/>
          <pc:sldMk cId="2420546679" sldId="391"/>
        </pc:sldMkLst>
      </pc:sldChg>
      <pc:sldChg chg="modSp add mod ord">
        <pc:chgData name="Caleb Stott" userId="d0834688-495e-4736-828f-bcbfb99947ef" providerId="ADAL" clId="{FBE0F93C-AE30-445E-8106-B95DA009167D}" dt="2021-10-02T23:18:00.354" v="1072" actId="2711"/>
        <pc:sldMkLst>
          <pc:docMk/>
          <pc:sldMk cId="73718822" sldId="392"/>
        </pc:sldMkLst>
        <pc:spChg chg="mod">
          <ac:chgData name="Caleb Stott" userId="d0834688-495e-4736-828f-bcbfb99947ef" providerId="ADAL" clId="{FBE0F93C-AE30-445E-8106-B95DA009167D}" dt="2021-10-02T23:18:00.354" v="1072" actId="2711"/>
          <ac:spMkLst>
            <pc:docMk/>
            <pc:sldMk cId="73718822" sldId="392"/>
            <ac:spMk id="2" creationId="{36D8F777-0B32-46B2-8D3B-B99776D76BEE}"/>
          </ac:spMkLst>
        </pc:spChg>
        <pc:spChg chg="mod">
          <ac:chgData name="Caleb Stott" userId="d0834688-495e-4736-828f-bcbfb99947ef" providerId="ADAL" clId="{FBE0F93C-AE30-445E-8106-B95DA009167D}" dt="2021-10-02T23:17:17.506" v="1066" actId="5793"/>
          <ac:spMkLst>
            <pc:docMk/>
            <pc:sldMk cId="73718822" sldId="392"/>
            <ac:spMk id="13" creationId="{116377DE-A264-4477-90BC-31F5BEA4E6CF}"/>
          </ac:spMkLst>
        </pc:spChg>
      </pc:sldChg>
      <pc:sldChg chg="delSp modSp add del mod">
        <pc:chgData name="Caleb Stott" userId="d0834688-495e-4736-828f-bcbfb99947ef" providerId="ADAL" clId="{FBE0F93C-AE30-445E-8106-B95DA009167D}" dt="2021-10-02T23:18:07.674" v="1073" actId="47"/>
        <pc:sldMkLst>
          <pc:docMk/>
          <pc:sldMk cId="379636589" sldId="393"/>
        </pc:sldMkLst>
        <pc:spChg chg="mod">
          <ac:chgData name="Caleb Stott" userId="d0834688-495e-4736-828f-bcbfb99947ef" providerId="ADAL" clId="{FBE0F93C-AE30-445E-8106-B95DA009167D}" dt="2021-10-02T22:23:55.572" v="519" actId="20577"/>
          <ac:spMkLst>
            <pc:docMk/>
            <pc:sldMk cId="379636589" sldId="393"/>
            <ac:spMk id="2" creationId="{36D8F777-0B32-46B2-8D3B-B99776D76BEE}"/>
          </ac:spMkLst>
        </pc:spChg>
        <pc:spChg chg="del mod">
          <ac:chgData name="Caleb Stott" userId="d0834688-495e-4736-828f-bcbfb99947ef" providerId="ADAL" clId="{FBE0F93C-AE30-445E-8106-B95DA009167D}" dt="2021-10-02T23:17:06.270" v="1051"/>
          <ac:spMkLst>
            <pc:docMk/>
            <pc:sldMk cId="379636589" sldId="393"/>
            <ac:spMk id="13" creationId="{116377DE-A264-4477-90BC-31F5BEA4E6CF}"/>
          </ac:spMkLst>
        </pc:spChg>
      </pc:sldChg>
      <pc:sldChg chg="modSp add mod ord">
        <pc:chgData name="Caleb Stott" userId="d0834688-495e-4736-828f-bcbfb99947ef" providerId="ADAL" clId="{FBE0F93C-AE30-445E-8106-B95DA009167D}" dt="2021-10-02T22:32:22.273" v="533" actId="20577"/>
        <pc:sldMkLst>
          <pc:docMk/>
          <pc:sldMk cId="1837770098" sldId="394"/>
        </pc:sldMkLst>
        <pc:spChg chg="mod">
          <ac:chgData name="Caleb Stott" userId="d0834688-495e-4736-828f-bcbfb99947ef" providerId="ADAL" clId="{FBE0F93C-AE30-445E-8106-B95DA009167D}" dt="2021-10-02T22:32:22.273" v="533" actId="20577"/>
          <ac:spMkLst>
            <pc:docMk/>
            <pc:sldMk cId="1837770098" sldId="394"/>
            <ac:spMk id="2" creationId="{36D8F777-0B32-46B2-8D3B-B99776D76BEE}"/>
          </ac:spMkLst>
        </pc:spChg>
        <pc:spChg chg="mod">
          <ac:chgData name="Caleb Stott" userId="d0834688-495e-4736-828f-bcbfb99947ef" providerId="ADAL" clId="{FBE0F93C-AE30-445E-8106-B95DA009167D}" dt="2021-10-02T22:30:56.594" v="530" actId="20577"/>
          <ac:spMkLst>
            <pc:docMk/>
            <pc:sldMk cId="1837770098" sldId="394"/>
            <ac:spMk id="13" creationId="{116377DE-A264-4477-90BC-31F5BEA4E6CF}"/>
          </ac:spMkLst>
        </pc:spChg>
      </pc:sldChg>
      <pc:sldChg chg="modSp add mod">
        <pc:chgData name="Caleb Stott" userId="d0834688-495e-4736-828f-bcbfb99947ef" providerId="ADAL" clId="{FBE0F93C-AE30-445E-8106-B95DA009167D}" dt="2021-10-02T22:49:03.625" v="781" actId="20577"/>
        <pc:sldMkLst>
          <pc:docMk/>
          <pc:sldMk cId="4197276145" sldId="395"/>
        </pc:sldMkLst>
        <pc:spChg chg="mod">
          <ac:chgData name="Caleb Stott" userId="d0834688-495e-4736-828f-bcbfb99947ef" providerId="ADAL" clId="{FBE0F93C-AE30-445E-8106-B95DA009167D}" dt="2021-10-02T22:49:03.625" v="781" actId="20577"/>
          <ac:spMkLst>
            <pc:docMk/>
            <pc:sldMk cId="4197276145" sldId="395"/>
            <ac:spMk id="2" creationId="{36D8F777-0B32-46B2-8D3B-B99776D76BEE}"/>
          </ac:spMkLst>
        </pc:spChg>
        <pc:spChg chg="mod">
          <ac:chgData name="Caleb Stott" userId="d0834688-495e-4736-828f-bcbfb99947ef" providerId="ADAL" clId="{FBE0F93C-AE30-445E-8106-B95DA009167D}" dt="2021-10-02T22:33:19.508" v="559" actId="20577"/>
          <ac:spMkLst>
            <pc:docMk/>
            <pc:sldMk cId="4197276145" sldId="395"/>
            <ac:spMk id="13" creationId="{116377DE-A264-4477-90BC-31F5BEA4E6CF}"/>
          </ac:spMkLst>
        </pc:spChg>
      </pc:sldChg>
      <pc:sldChg chg="modSp add mod">
        <pc:chgData name="Caleb Stott" userId="d0834688-495e-4736-828f-bcbfb99947ef" providerId="ADAL" clId="{FBE0F93C-AE30-445E-8106-B95DA009167D}" dt="2021-10-02T22:49:09.634" v="783" actId="20577"/>
        <pc:sldMkLst>
          <pc:docMk/>
          <pc:sldMk cId="912716852" sldId="396"/>
        </pc:sldMkLst>
        <pc:spChg chg="mod">
          <ac:chgData name="Caleb Stott" userId="d0834688-495e-4736-828f-bcbfb99947ef" providerId="ADAL" clId="{FBE0F93C-AE30-445E-8106-B95DA009167D}" dt="2021-10-02T22:49:09.634" v="783" actId="20577"/>
          <ac:spMkLst>
            <pc:docMk/>
            <pc:sldMk cId="912716852" sldId="396"/>
            <ac:spMk id="2" creationId="{36D8F777-0B32-46B2-8D3B-B99776D76BEE}"/>
          </ac:spMkLst>
        </pc:spChg>
        <pc:spChg chg="mod">
          <ac:chgData name="Caleb Stott" userId="d0834688-495e-4736-828f-bcbfb99947ef" providerId="ADAL" clId="{FBE0F93C-AE30-445E-8106-B95DA009167D}" dt="2021-10-02T22:33:58.386" v="573" actId="6549"/>
          <ac:spMkLst>
            <pc:docMk/>
            <pc:sldMk cId="912716852" sldId="396"/>
            <ac:spMk id="13" creationId="{116377DE-A264-4477-90BC-31F5BEA4E6CF}"/>
          </ac:spMkLst>
        </pc:spChg>
      </pc:sldChg>
      <pc:sldChg chg="modSp add mod ord">
        <pc:chgData name="Caleb Stott" userId="d0834688-495e-4736-828f-bcbfb99947ef" providerId="ADAL" clId="{FBE0F93C-AE30-445E-8106-B95DA009167D}" dt="2021-10-02T22:52:48.713" v="817" actId="20577"/>
        <pc:sldMkLst>
          <pc:docMk/>
          <pc:sldMk cId="2000817218" sldId="397"/>
        </pc:sldMkLst>
        <pc:spChg chg="mod">
          <ac:chgData name="Caleb Stott" userId="d0834688-495e-4736-828f-bcbfb99947ef" providerId="ADAL" clId="{FBE0F93C-AE30-445E-8106-B95DA009167D}" dt="2021-10-02T22:52:48.713" v="817" actId="20577"/>
          <ac:spMkLst>
            <pc:docMk/>
            <pc:sldMk cId="2000817218" sldId="397"/>
            <ac:spMk id="2" creationId="{36D8F777-0B32-46B2-8D3B-B99776D76BEE}"/>
          </ac:spMkLst>
        </pc:spChg>
        <pc:spChg chg="mod">
          <ac:chgData name="Caleb Stott" userId="d0834688-495e-4736-828f-bcbfb99947ef" providerId="ADAL" clId="{FBE0F93C-AE30-445E-8106-B95DA009167D}" dt="2021-10-02T22:34:38.798" v="592" actId="6549"/>
          <ac:spMkLst>
            <pc:docMk/>
            <pc:sldMk cId="2000817218" sldId="397"/>
            <ac:spMk id="13" creationId="{116377DE-A264-4477-90BC-31F5BEA4E6CF}"/>
          </ac:spMkLst>
        </pc:spChg>
      </pc:sldChg>
      <pc:sldChg chg="delSp modSp add del mod ord">
        <pc:chgData name="Caleb Stott" userId="d0834688-495e-4736-828f-bcbfb99947ef" providerId="ADAL" clId="{FBE0F93C-AE30-445E-8106-B95DA009167D}" dt="2021-10-02T23:02:46.470" v="877" actId="47"/>
        <pc:sldMkLst>
          <pc:docMk/>
          <pc:sldMk cId="1163221113" sldId="398"/>
        </pc:sldMkLst>
        <pc:spChg chg="mod">
          <ac:chgData name="Caleb Stott" userId="d0834688-495e-4736-828f-bcbfb99947ef" providerId="ADAL" clId="{FBE0F93C-AE30-445E-8106-B95DA009167D}" dt="2021-10-02T22:56:25.492" v="841" actId="20577"/>
          <ac:spMkLst>
            <pc:docMk/>
            <pc:sldMk cId="1163221113" sldId="398"/>
            <ac:spMk id="2" creationId="{36D8F777-0B32-46B2-8D3B-B99776D76BEE}"/>
          </ac:spMkLst>
        </pc:spChg>
        <pc:spChg chg="del mod">
          <ac:chgData name="Caleb Stott" userId="d0834688-495e-4736-828f-bcbfb99947ef" providerId="ADAL" clId="{FBE0F93C-AE30-445E-8106-B95DA009167D}" dt="2021-10-02T23:02:39.471" v="872"/>
          <ac:spMkLst>
            <pc:docMk/>
            <pc:sldMk cId="1163221113" sldId="398"/>
            <ac:spMk id="13" creationId="{116377DE-A264-4477-90BC-31F5BEA4E6CF}"/>
          </ac:spMkLst>
        </pc:spChg>
      </pc:sldChg>
      <pc:sldChg chg="modSp add mod">
        <pc:chgData name="Caleb Stott" userId="d0834688-495e-4736-828f-bcbfb99947ef" providerId="ADAL" clId="{FBE0F93C-AE30-445E-8106-B95DA009167D}" dt="2021-10-02T22:40:25.852" v="754" actId="20577"/>
        <pc:sldMkLst>
          <pc:docMk/>
          <pc:sldMk cId="2250229001" sldId="399"/>
        </pc:sldMkLst>
        <pc:spChg chg="mod">
          <ac:chgData name="Caleb Stott" userId="d0834688-495e-4736-828f-bcbfb99947ef" providerId="ADAL" clId="{FBE0F93C-AE30-445E-8106-B95DA009167D}" dt="2021-10-02T22:40:25.852" v="754" actId="20577"/>
          <ac:spMkLst>
            <pc:docMk/>
            <pc:sldMk cId="2250229001" sldId="399"/>
            <ac:spMk id="2" creationId="{36D8F777-0B32-46B2-8D3B-B99776D76BEE}"/>
          </ac:spMkLst>
        </pc:spChg>
      </pc:sldChg>
      <pc:sldChg chg="modSp add mod ord">
        <pc:chgData name="Caleb Stott" userId="d0834688-495e-4736-828f-bcbfb99947ef" providerId="ADAL" clId="{FBE0F93C-AE30-445E-8106-B95DA009167D}" dt="2021-10-02T23:02:23.874" v="869" actId="20577"/>
        <pc:sldMkLst>
          <pc:docMk/>
          <pc:sldMk cId="3119726748" sldId="400"/>
        </pc:sldMkLst>
        <pc:spChg chg="mod">
          <ac:chgData name="Caleb Stott" userId="d0834688-495e-4736-828f-bcbfb99947ef" providerId="ADAL" clId="{FBE0F93C-AE30-445E-8106-B95DA009167D}" dt="2021-10-02T22:52:55.151" v="823" actId="6549"/>
          <ac:spMkLst>
            <pc:docMk/>
            <pc:sldMk cId="3119726748" sldId="400"/>
            <ac:spMk id="2" creationId="{36D8F777-0B32-46B2-8D3B-B99776D76BEE}"/>
          </ac:spMkLst>
        </pc:spChg>
        <pc:spChg chg="mod">
          <ac:chgData name="Caleb Stott" userId="d0834688-495e-4736-828f-bcbfb99947ef" providerId="ADAL" clId="{FBE0F93C-AE30-445E-8106-B95DA009167D}" dt="2021-10-02T23:02:23.874" v="869" actId="20577"/>
          <ac:spMkLst>
            <pc:docMk/>
            <pc:sldMk cId="3119726748" sldId="400"/>
            <ac:spMk id="13" creationId="{116377DE-A264-4477-90BC-31F5BEA4E6CF}"/>
          </ac:spMkLst>
        </pc:spChg>
      </pc:sldChg>
      <pc:sldChg chg="modSp add mod ord">
        <pc:chgData name="Caleb Stott" userId="d0834688-495e-4736-828f-bcbfb99947ef" providerId="ADAL" clId="{FBE0F93C-AE30-445E-8106-B95DA009167D}" dt="2021-10-02T23:02:43.047" v="876" actId="20577"/>
        <pc:sldMkLst>
          <pc:docMk/>
          <pc:sldMk cId="286774488" sldId="401"/>
        </pc:sldMkLst>
        <pc:spChg chg="mod">
          <ac:chgData name="Caleb Stott" userId="d0834688-495e-4736-828f-bcbfb99947ef" providerId="ADAL" clId="{FBE0F93C-AE30-445E-8106-B95DA009167D}" dt="2021-10-02T23:01:03.017" v="855" actId="20577"/>
          <ac:spMkLst>
            <pc:docMk/>
            <pc:sldMk cId="286774488" sldId="401"/>
            <ac:spMk id="2" creationId="{36D8F777-0B32-46B2-8D3B-B99776D76BEE}"/>
          </ac:spMkLst>
        </pc:spChg>
        <pc:spChg chg="mod">
          <ac:chgData name="Caleb Stott" userId="d0834688-495e-4736-828f-bcbfb99947ef" providerId="ADAL" clId="{FBE0F93C-AE30-445E-8106-B95DA009167D}" dt="2021-10-02T23:02:43.047" v="876" actId="20577"/>
          <ac:spMkLst>
            <pc:docMk/>
            <pc:sldMk cId="286774488" sldId="401"/>
            <ac:spMk id="13" creationId="{116377DE-A264-4477-90BC-31F5BEA4E6CF}"/>
          </ac:spMkLst>
        </pc:spChg>
      </pc:sldChg>
      <pc:sldChg chg="add del">
        <pc:chgData name="Caleb Stott" userId="d0834688-495e-4736-828f-bcbfb99947ef" providerId="ADAL" clId="{FBE0F93C-AE30-445E-8106-B95DA009167D}" dt="2021-10-02T22:55:50.671" v="830" actId="47"/>
        <pc:sldMkLst>
          <pc:docMk/>
          <pc:sldMk cId="1265688368" sldId="401"/>
        </pc:sldMkLst>
      </pc:sldChg>
      <pc:sldChg chg="modSp add mod">
        <pc:chgData name="Caleb Stott" userId="d0834688-495e-4736-828f-bcbfb99947ef" providerId="ADAL" clId="{FBE0F93C-AE30-445E-8106-B95DA009167D}" dt="2021-10-02T23:03:56.755" v="900" actId="20577"/>
        <pc:sldMkLst>
          <pc:docMk/>
          <pc:sldMk cId="27194894" sldId="402"/>
        </pc:sldMkLst>
        <pc:spChg chg="mod">
          <ac:chgData name="Caleb Stott" userId="d0834688-495e-4736-828f-bcbfb99947ef" providerId="ADAL" clId="{FBE0F93C-AE30-445E-8106-B95DA009167D}" dt="2021-10-02T23:03:56.755" v="900" actId="20577"/>
          <ac:spMkLst>
            <pc:docMk/>
            <pc:sldMk cId="27194894" sldId="402"/>
            <ac:spMk id="2" creationId="{36D8F777-0B32-46B2-8D3B-B99776D76BEE}"/>
          </ac:spMkLst>
        </pc:spChg>
        <pc:spChg chg="mod">
          <ac:chgData name="Caleb Stott" userId="d0834688-495e-4736-828f-bcbfb99947ef" providerId="ADAL" clId="{FBE0F93C-AE30-445E-8106-B95DA009167D}" dt="2021-10-02T23:03:35.943" v="897" actId="20577"/>
          <ac:spMkLst>
            <pc:docMk/>
            <pc:sldMk cId="27194894" sldId="402"/>
            <ac:spMk id="13" creationId="{116377DE-A264-4477-90BC-31F5BEA4E6CF}"/>
          </ac:spMkLst>
        </pc:spChg>
      </pc:sldChg>
      <pc:sldChg chg="modSp add mod">
        <pc:chgData name="Caleb Stott" userId="d0834688-495e-4736-828f-bcbfb99947ef" providerId="ADAL" clId="{FBE0F93C-AE30-445E-8106-B95DA009167D}" dt="2021-10-02T23:08:29.047" v="960" actId="20577"/>
        <pc:sldMkLst>
          <pc:docMk/>
          <pc:sldMk cId="2028327869" sldId="403"/>
        </pc:sldMkLst>
        <pc:spChg chg="mod">
          <ac:chgData name="Caleb Stott" userId="d0834688-495e-4736-828f-bcbfb99947ef" providerId="ADAL" clId="{FBE0F93C-AE30-445E-8106-B95DA009167D}" dt="2021-10-02T23:08:29.047" v="960" actId="20577"/>
          <ac:spMkLst>
            <pc:docMk/>
            <pc:sldMk cId="2028327869" sldId="403"/>
            <ac:spMk id="2" creationId="{36D8F777-0B32-46B2-8D3B-B99776D76BEE}"/>
          </ac:spMkLst>
        </pc:spChg>
        <pc:spChg chg="mod">
          <ac:chgData name="Caleb Stott" userId="d0834688-495e-4736-828f-bcbfb99947ef" providerId="ADAL" clId="{FBE0F93C-AE30-445E-8106-B95DA009167D}" dt="2021-10-02T23:07:15.358" v="933" actId="948"/>
          <ac:spMkLst>
            <pc:docMk/>
            <pc:sldMk cId="2028327869" sldId="403"/>
            <ac:spMk id="13" creationId="{116377DE-A264-4477-90BC-31F5BEA4E6CF}"/>
          </ac:spMkLst>
        </pc:spChg>
      </pc:sldChg>
      <pc:sldChg chg="modSp add mod">
        <pc:chgData name="Caleb Stott" userId="d0834688-495e-4736-828f-bcbfb99947ef" providerId="ADAL" clId="{FBE0F93C-AE30-445E-8106-B95DA009167D}" dt="2021-10-02T23:08:35.957" v="964" actId="20577"/>
        <pc:sldMkLst>
          <pc:docMk/>
          <pc:sldMk cId="1540389519" sldId="404"/>
        </pc:sldMkLst>
        <pc:spChg chg="mod">
          <ac:chgData name="Caleb Stott" userId="d0834688-495e-4736-828f-bcbfb99947ef" providerId="ADAL" clId="{FBE0F93C-AE30-445E-8106-B95DA009167D}" dt="2021-10-02T23:08:35.957" v="964" actId="20577"/>
          <ac:spMkLst>
            <pc:docMk/>
            <pc:sldMk cId="1540389519" sldId="404"/>
            <ac:spMk id="2" creationId="{36D8F777-0B32-46B2-8D3B-B99776D76BEE}"/>
          </ac:spMkLst>
        </pc:spChg>
        <pc:spChg chg="mod">
          <ac:chgData name="Caleb Stott" userId="d0834688-495e-4736-828f-bcbfb99947ef" providerId="ADAL" clId="{FBE0F93C-AE30-445E-8106-B95DA009167D}" dt="2021-10-02T23:08:02.015" v="948" actId="948"/>
          <ac:spMkLst>
            <pc:docMk/>
            <pc:sldMk cId="1540389519" sldId="404"/>
            <ac:spMk id="13" creationId="{116377DE-A264-4477-90BC-31F5BEA4E6CF}"/>
          </ac:spMkLst>
        </pc:spChg>
      </pc:sldChg>
      <pc:sldChg chg="modSp add mod">
        <pc:chgData name="Caleb Stott" userId="d0834688-495e-4736-828f-bcbfb99947ef" providerId="ADAL" clId="{FBE0F93C-AE30-445E-8106-B95DA009167D}" dt="2021-10-02T23:08:59.945" v="972" actId="20577"/>
        <pc:sldMkLst>
          <pc:docMk/>
          <pc:sldMk cId="1277507439" sldId="405"/>
        </pc:sldMkLst>
        <pc:spChg chg="mod">
          <ac:chgData name="Caleb Stott" userId="d0834688-495e-4736-828f-bcbfb99947ef" providerId="ADAL" clId="{FBE0F93C-AE30-445E-8106-B95DA009167D}" dt="2021-10-02T23:08:59.945" v="972" actId="20577"/>
          <ac:spMkLst>
            <pc:docMk/>
            <pc:sldMk cId="1277507439" sldId="405"/>
            <ac:spMk id="13" creationId="{116377DE-A264-4477-90BC-31F5BEA4E6CF}"/>
          </ac:spMkLst>
        </pc:spChg>
      </pc:sldChg>
      <pc:sldChg chg="addSp modSp add mod ord">
        <pc:chgData name="Caleb Stott" userId="d0834688-495e-4736-828f-bcbfb99947ef" providerId="ADAL" clId="{FBE0F93C-AE30-445E-8106-B95DA009167D}" dt="2021-10-02T23:15:58.927" v="1046" actId="14100"/>
        <pc:sldMkLst>
          <pc:docMk/>
          <pc:sldMk cId="2293760157" sldId="406"/>
        </pc:sldMkLst>
        <pc:spChg chg="mod">
          <ac:chgData name="Caleb Stott" userId="d0834688-495e-4736-828f-bcbfb99947ef" providerId="ADAL" clId="{FBE0F93C-AE30-445E-8106-B95DA009167D}" dt="2021-10-02T23:15:11.614" v="1028" actId="1076"/>
          <ac:spMkLst>
            <pc:docMk/>
            <pc:sldMk cId="2293760157" sldId="406"/>
            <ac:spMk id="2" creationId="{36D8F777-0B32-46B2-8D3B-B99776D76BEE}"/>
          </ac:spMkLst>
        </pc:spChg>
        <pc:spChg chg="add mod">
          <ac:chgData name="Caleb Stott" userId="d0834688-495e-4736-828f-bcbfb99947ef" providerId="ADAL" clId="{FBE0F93C-AE30-445E-8106-B95DA009167D}" dt="2021-10-02T23:15:58.927" v="1046" actId="14100"/>
          <ac:spMkLst>
            <pc:docMk/>
            <pc:sldMk cId="2293760157" sldId="406"/>
            <ac:spMk id="3" creationId="{9ACE3D23-ECF1-4587-AE48-34A20FADE168}"/>
          </ac:spMkLst>
        </pc:spChg>
      </pc:sldChg>
      <pc:sldChg chg="modSp add mod ord">
        <pc:chgData name="Caleb Stott" userId="d0834688-495e-4736-828f-bcbfb99947ef" providerId="ADAL" clId="{FBE0F93C-AE30-445E-8106-B95DA009167D}" dt="2021-10-02T23:22:38.148" v="1146" actId="255"/>
        <pc:sldMkLst>
          <pc:docMk/>
          <pc:sldMk cId="938768486" sldId="407"/>
        </pc:sldMkLst>
        <pc:spChg chg="mod">
          <ac:chgData name="Caleb Stott" userId="d0834688-495e-4736-828f-bcbfb99947ef" providerId="ADAL" clId="{FBE0F93C-AE30-445E-8106-B95DA009167D}" dt="2021-10-02T23:22:38.148" v="1146" actId="255"/>
          <ac:spMkLst>
            <pc:docMk/>
            <pc:sldMk cId="938768486" sldId="407"/>
            <ac:spMk id="2" creationId="{36D8F777-0B32-46B2-8D3B-B99776D76BE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CBC6-2677-4F65-B5DD-8EDD051CD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3261441-103D-46B8-BACE-F45388244C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1582E9D-34D7-41D3-B8D7-BB4745E83158}"/>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5" name="Footer Placeholder 4">
            <a:extLst>
              <a:ext uri="{FF2B5EF4-FFF2-40B4-BE49-F238E27FC236}">
                <a16:creationId xmlns:a16="http://schemas.microsoft.com/office/drawing/2014/main" id="{59ADAFAB-1A82-4E92-ABE6-EDA826F9BAB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4F66B9-BF7E-476F-8235-8A2C692BDF7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89898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0FF5-406C-45C1-A786-C3E8F46B235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5F852C-B56C-49FE-BA9E-88FA0DF2AD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6CDC4E-949D-47A3-800F-5BCBF9159070}"/>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5" name="Footer Placeholder 4">
            <a:extLst>
              <a:ext uri="{FF2B5EF4-FFF2-40B4-BE49-F238E27FC236}">
                <a16:creationId xmlns:a16="http://schemas.microsoft.com/office/drawing/2014/main" id="{3D956B79-AE7D-44BD-91FD-EA959364474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022415-2D73-44B4-A620-EF18E7ED57F5}"/>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5315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ACB2A-FD34-4BEF-BCBC-83F40252AE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CC793B8-8419-4115-B490-0914898FB3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34983A-0AA2-495F-A6D8-C97B49348E92}"/>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5" name="Footer Placeholder 4">
            <a:extLst>
              <a:ext uri="{FF2B5EF4-FFF2-40B4-BE49-F238E27FC236}">
                <a16:creationId xmlns:a16="http://schemas.microsoft.com/office/drawing/2014/main" id="{E4CA644E-6A61-46B7-BFA6-397E11316F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80A6DED-272B-4555-9DB8-43548833AD4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17838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1DD84-6439-4F01-A7C5-CF3484B872B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208E69F-A604-4884-B24B-0EB98BF3C9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671AC5F-E20F-4BA0-8AD9-C880D7B8D3EE}"/>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5" name="Footer Placeholder 4">
            <a:extLst>
              <a:ext uri="{FF2B5EF4-FFF2-40B4-BE49-F238E27FC236}">
                <a16:creationId xmlns:a16="http://schemas.microsoft.com/office/drawing/2014/main" id="{0A3F9076-3DAD-4BF6-8898-6799BFBD7D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604184A-DF5D-4861-9BD3-37B593ECC7F9}"/>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48370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AAFCE-3AFA-4027-B225-0E1C99A6AF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39DD3C7-695C-4F45-A933-FBCCB1BF5B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370BEF-8F1B-4A16-9BC5-808CFC902AA8}"/>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5" name="Footer Placeholder 4">
            <a:extLst>
              <a:ext uri="{FF2B5EF4-FFF2-40B4-BE49-F238E27FC236}">
                <a16:creationId xmlns:a16="http://schemas.microsoft.com/office/drawing/2014/main" id="{9D40D9E5-3995-433C-81CD-FD0D47468A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05B909-BEA6-48D0-B6BC-6A864538BD3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28286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9244-EBAC-4720-80AE-1CB76614314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064F42B-9D4E-4FA5-AFF0-4D7CF5364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5A9B91F-296A-4344-BC97-C9065732EC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B5776B1-0249-4C1A-A11C-7555E3603C90}"/>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6" name="Footer Placeholder 5">
            <a:extLst>
              <a:ext uri="{FF2B5EF4-FFF2-40B4-BE49-F238E27FC236}">
                <a16:creationId xmlns:a16="http://schemas.microsoft.com/office/drawing/2014/main" id="{517E20A9-D723-444E-BB4F-1CF6C469591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5C4315C-828A-47CD-8826-77452322699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42042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04E2-DE65-4AB7-89B3-C962D689C43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17F97FA-B39C-4F6B-A05B-D67ABD07D2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B15FC-7AC1-4AC5-BF33-8BB4FD4120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608E471-52F1-40B3-A572-3E1004BA0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82EFE9-B9EC-4321-9855-04DFAA202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9EB7518-B35B-45D2-80E2-42D3B403E409}"/>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8" name="Footer Placeholder 7">
            <a:extLst>
              <a:ext uri="{FF2B5EF4-FFF2-40B4-BE49-F238E27FC236}">
                <a16:creationId xmlns:a16="http://schemas.microsoft.com/office/drawing/2014/main" id="{DFD29660-5FBC-4937-93C4-235BA3FD199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0FD52CA-912B-419C-A72C-72CBA14CB4B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31291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4C11-EBE8-4862-B500-83A3C97ED12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E570BAB-469D-439B-A18C-D28D08BB8EC1}"/>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4" name="Footer Placeholder 3">
            <a:extLst>
              <a:ext uri="{FF2B5EF4-FFF2-40B4-BE49-F238E27FC236}">
                <a16:creationId xmlns:a16="http://schemas.microsoft.com/office/drawing/2014/main" id="{A40A5A4F-5128-4CB1-ADF2-B23A7C7A12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6ABB191-62CF-4C66-9466-0FD8F2DF9FAE}"/>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01220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4586F-56AF-4033-ADC6-5588F262E775}"/>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3" name="Footer Placeholder 2">
            <a:extLst>
              <a:ext uri="{FF2B5EF4-FFF2-40B4-BE49-F238E27FC236}">
                <a16:creationId xmlns:a16="http://schemas.microsoft.com/office/drawing/2014/main" id="{4D648594-80EB-4948-BDFA-E34B314C427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5333023-BCF5-43F5-BAC6-C32FF0925BF1}"/>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13437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E286-0716-4D56-ABB5-06A63E156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00E02C5-A7AB-4415-8858-98FE6F4C1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F0815DE-1F40-4815-A36E-2D7D8475B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81E49D-5DBB-423F-8A8E-0BFBC35DF601}"/>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6" name="Footer Placeholder 5">
            <a:extLst>
              <a:ext uri="{FF2B5EF4-FFF2-40B4-BE49-F238E27FC236}">
                <a16:creationId xmlns:a16="http://schemas.microsoft.com/office/drawing/2014/main" id="{1F9F8751-2D8E-4A06-8F5B-C19E7C02994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CC67713-067D-4BD8-B393-174F5EB4677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80062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9CB18-9EA7-41D2-9913-F2A761EC9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7E77F7-B8D0-4571-A2EF-AC7B0B7A59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4F0D603-1756-4E21-BB6D-5FE2AF797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E9E6D-46AA-47E9-A26F-8410D4034193}"/>
              </a:ext>
            </a:extLst>
          </p:cNvPr>
          <p:cNvSpPr>
            <a:spLocks noGrp="1"/>
          </p:cNvSpPr>
          <p:nvPr>
            <p:ph type="dt" sz="half" idx="10"/>
          </p:nvPr>
        </p:nvSpPr>
        <p:spPr/>
        <p:txBody>
          <a:bodyPr/>
          <a:lstStyle/>
          <a:p>
            <a:fld id="{7E12A85F-A7E9-45B4-96BF-0EEC57FD3776}" type="datetimeFigureOut">
              <a:rPr lang="en-AU" smtClean="0"/>
              <a:t>2/10/2021</a:t>
            </a:fld>
            <a:endParaRPr lang="en-AU"/>
          </a:p>
        </p:txBody>
      </p:sp>
      <p:sp>
        <p:nvSpPr>
          <p:cNvPr id="6" name="Footer Placeholder 5">
            <a:extLst>
              <a:ext uri="{FF2B5EF4-FFF2-40B4-BE49-F238E27FC236}">
                <a16:creationId xmlns:a16="http://schemas.microsoft.com/office/drawing/2014/main" id="{4F8AE090-B843-48D9-BCEB-3BF8206D9AE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467955C-22CC-4189-A17D-3BA3A8AE3940}"/>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66694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7952C-B26F-46B4-80A1-AF143228D8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9E05154-0C8C-4D99-96C4-866D2E85AA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8DAF846-C886-4955-BD73-31152743B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A85F-A7E9-45B4-96BF-0EEC57FD3776}" type="datetimeFigureOut">
              <a:rPr lang="en-AU" smtClean="0"/>
              <a:t>2/10/2021</a:t>
            </a:fld>
            <a:endParaRPr lang="en-AU"/>
          </a:p>
        </p:txBody>
      </p:sp>
      <p:sp>
        <p:nvSpPr>
          <p:cNvPr id="5" name="Footer Placeholder 4">
            <a:extLst>
              <a:ext uri="{FF2B5EF4-FFF2-40B4-BE49-F238E27FC236}">
                <a16:creationId xmlns:a16="http://schemas.microsoft.com/office/drawing/2014/main" id="{C3FB66F6-9BE3-4D5B-A100-A642E4C55E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52EA09D-4B8D-4AE9-9848-79F559054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093B4-708A-4C91-96E9-8235A4C399A0}" type="slidenum">
              <a:rPr lang="en-AU" smtClean="0"/>
              <a:t>‹#›</a:t>
            </a:fld>
            <a:endParaRPr lang="en-AU"/>
          </a:p>
        </p:txBody>
      </p:sp>
    </p:spTree>
    <p:extLst>
      <p:ext uri="{BB962C8B-B14F-4D97-AF65-F5344CB8AC3E}">
        <p14:creationId xmlns:p14="http://schemas.microsoft.com/office/powerpoint/2010/main" val="216116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452687" y="1443166"/>
            <a:ext cx="7286626" cy="2173286"/>
          </a:xfrm>
        </p:spPr>
        <p:txBody>
          <a:bodyPr>
            <a:normAutofit fontScale="90000"/>
          </a:bodyPr>
          <a:lstStyle/>
          <a:p>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30619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24:6</a:t>
            </a:r>
            <a:r>
              <a:rPr lang="en-AU" sz="6600" dirty="0">
                <a:latin typeface="Gill Sans Nova Cond XBd" panose="020B0A06020104020203" pitchFamily="34" charset="0"/>
                <a:ea typeface="STHupo" panose="02010800040101010101" pitchFamily="2" charset="-122"/>
              </a:rPr>
              <a:t>b, </a:t>
            </a:r>
            <a:r>
              <a:rPr lang="en-AU" sz="6600" dirty="0">
                <a:latin typeface="STHupo" panose="02010800040101010101" pitchFamily="2" charset="-122"/>
                <a:ea typeface="STHupo" panose="02010800040101010101" pitchFamily="2" charset="-122"/>
              </a:rPr>
              <a:t>8</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647152"/>
          </a:xfrm>
          <a:prstGeom prst="rect">
            <a:avLst/>
          </a:prstGeom>
          <a:noFill/>
        </p:spPr>
        <p:txBody>
          <a:bodyPr wrap="square" rtlCol="0">
            <a:spAutoFit/>
          </a:bodyPr>
          <a:lstStyle/>
          <a:p>
            <a:pPr algn="l">
              <a:spcAft>
                <a:spcPts val="600"/>
              </a:spcAft>
            </a:pPr>
            <a:r>
              <a:rPr lang="en-AU" sz="3600" dirty="0">
                <a:effectLst/>
                <a:latin typeface="Calibri" panose="020F0502020204030204" pitchFamily="34" charset="0"/>
                <a:ea typeface="Calibri" panose="020F0502020204030204" pitchFamily="34" charset="0"/>
              </a:rPr>
              <a:t>Yes, these things must take place, but the end won’t follow immediately.</a:t>
            </a:r>
          </a:p>
          <a:p>
            <a:pPr algn="l">
              <a:spcAft>
                <a:spcPts val="600"/>
              </a:spcAft>
            </a:pPr>
            <a:r>
              <a:rPr lang="en-AU" sz="3600" dirty="0">
                <a:latin typeface="Calibri" panose="020F0502020204030204" pitchFamily="34" charset="0"/>
                <a:cs typeface="Calibri" panose="020F0502020204030204" pitchFamily="34" charset="0"/>
              </a:rPr>
              <a:t>…</a:t>
            </a:r>
          </a:p>
          <a:p>
            <a:pPr>
              <a:spcAft>
                <a:spcPts val="600"/>
              </a:spcAft>
            </a:pPr>
            <a:r>
              <a:rPr lang="en-AU" sz="3600" dirty="0">
                <a:latin typeface="Calibri" panose="020F0502020204030204" pitchFamily="34" charset="0"/>
              </a:rPr>
              <a:t>But all this is only the first of the birth pains, with more to come. </a:t>
            </a:r>
          </a:p>
          <a:p>
            <a:pPr algn="l">
              <a:spcAft>
                <a:spcPts val="600"/>
              </a:spcAft>
            </a:pPr>
            <a:endParaRPr lang="en-AU"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718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335948"/>
            <a:ext cx="9712371" cy="1047679"/>
          </a:xfrm>
        </p:spPr>
        <p:txBody>
          <a:bodyPr anchor="t">
            <a:normAutofit/>
          </a:bodyPr>
          <a:lstStyle/>
          <a:p>
            <a:pPr algn="l"/>
            <a:r>
              <a:rPr lang="en-AU" sz="6600" dirty="0">
                <a:latin typeface="STHupo" panose="02010800040101010101" pitchFamily="2" charset="-122"/>
                <a:ea typeface="STHupo" panose="02010800040101010101" pitchFamily="2" charset="-122"/>
              </a:rPr>
              <a:t>Four Cautions:</a:t>
            </a:r>
            <a:endParaRPr lang="en-AU" sz="2000" i="1" dirty="0">
              <a:latin typeface="+mn-lt"/>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sp>
        <p:nvSpPr>
          <p:cNvPr id="13" name="TextBox 12">
            <a:extLst>
              <a:ext uri="{FF2B5EF4-FFF2-40B4-BE49-F238E27FC236}">
                <a16:creationId xmlns:a16="http://schemas.microsoft.com/office/drawing/2014/main" id="{116377DE-A264-4477-90BC-31F5BEA4E6CF}"/>
              </a:ext>
            </a:extLst>
          </p:cNvPr>
          <p:cNvSpPr txBox="1"/>
          <p:nvPr/>
        </p:nvSpPr>
        <p:spPr>
          <a:xfrm>
            <a:off x="328612" y="2087709"/>
            <a:ext cx="11406188" cy="2970044"/>
          </a:xfrm>
          <a:prstGeom prst="rect">
            <a:avLst/>
          </a:prstGeom>
          <a:noFill/>
        </p:spPr>
        <p:txBody>
          <a:bodyPr wrap="square" rtlCol="0">
            <a:spAutoFit/>
          </a:bodyPr>
          <a:lstStyle/>
          <a:p>
            <a:pPr algn="l">
              <a:spcAft>
                <a:spcPts val="600"/>
              </a:spcAft>
            </a:pPr>
            <a:r>
              <a:rPr lang="en-AU" sz="3600" dirty="0">
                <a:effectLst/>
                <a:latin typeface="Arial Black" panose="020B0A04020102020204" pitchFamily="34" charset="0"/>
                <a:ea typeface="Times New Roman" panose="02020603050405020304" pitchFamily="18" charset="0"/>
              </a:rPr>
              <a:t>#1 - </a:t>
            </a:r>
            <a:r>
              <a:rPr lang="en-AU" sz="3600" dirty="0">
                <a:effectLst/>
                <a:latin typeface="Calibri" panose="020F0502020204030204" pitchFamily="34" charset="0"/>
                <a:ea typeface="Times New Roman" panose="02020603050405020304" pitchFamily="18" charset="0"/>
              </a:rPr>
              <a:t>Don’t be misled by false messiahs </a:t>
            </a:r>
          </a:p>
          <a:p>
            <a:pPr algn="l">
              <a:spcAft>
                <a:spcPts val="600"/>
              </a:spcAft>
            </a:pPr>
            <a:endParaRPr lang="en-AU" dirty="0">
              <a:latin typeface="Calibri" panose="020F0502020204030204" pitchFamily="34" charset="0"/>
              <a:ea typeface="Times New Roman" panose="02020603050405020304" pitchFamily="18" charset="0"/>
            </a:endParaRPr>
          </a:p>
          <a:p>
            <a:pPr algn="l">
              <a:spcAft>
                <a:spcPts val="600"/>
              </a:spcAft>
            </a:pPr>
            <a:r>
              <a:rPr lang="en-AU" sz="3600" dirty="0">
                <a:effectLst/>
                <a:latin typeface="Arial Black" panose="020B0A04020102020204" pitchFamily="34" charset="0"/>
                <a:ea typeface="Times New Roman" panose="02020603050405020304" pitchFamily="18" charset="0"/>
              </a:rPr>
              <a:t>#2 - </a:t>
            </a:r>
            <a:r>
              <a:rPr lang="en-AU" sz="3600" dirty="0">
                <a:effectLst/>
                <a:latin typeface="Calibri" panose="020F0502020204030204" pitchFamily="34" charset="0"/>
                <a:ea typeface="Times New Roman" panose="02020603050405020304" pitchFamily="18" charset="0"/>
              </a:rPr>
              <a:t>Don’t panic about earthly events</a:t>
            </a:r>
          </a:p>
          <a:p>
            <a:pPr algn="l">
              <a:spcAft>
                <a:spcPts val="600"/>
              </a:spcAft>
            </a:pPr>
            <a:endParaRPr lang="en-AU" dirty="0">
              <a:latin typeface="Calibri" panose="020F0502020204030204" pitchFamily="34" charset="0"/>
              <a:ea typeface="Times New Roman" panose="02020603050405020304" pitchFamily="18" charset="0"/>
            </a:endParaRPr>
          </a:p>
          <a:p>
            <a:pPr algn="l">
              <a:spcAft>
                <a:spcPts val="600"/>
              </a:spcAft>
            </a:pPr>
            <a:r>
              <a:rPr lang="en-AU" sz="3600" dirty="0">
                <a:latin typeface="Arial Black" panose="020B0A04020102020204" pitchFamily="34" charset="0"/>
              </a:rPr>
              <a:t>#3 - </a:t>
            </a:r>
            <a:r>
              <a:rPr lang="en-AU" sz="3600" dirty="0">
                <a:latin typeface="Calibri" panose="020F0502020204030204" pitchFamily="34" charset="0"/>
                <a:ea typeface="Times New Roman" panose="02020603050405020304" pitchFamily="18" charset="0"/>
              </a:rPr>
              <a:t>Don’t get worn down</a:t>
            </a:r>
          </a:p>
          <a:p>
            <a:pPr algn="l">
              <a:spcAft>
                <a:spcPts val="600"/>
              </a:spcAft>
            </a:pPr>
            <a:endParaRPr lang="en-AU"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04037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335948"/>
            <a:ext cx="9712371" cy="1047679"/>
          </a:xfrm>
        </p:spPr>
        <p:txBody>
          <a:bodyPr anchor="t">
            <a:normAutofit/>
          </a:bodyPr>
          <a:lstStyle/>
          <a:p>
            <a:pPr algn="l"/>
            <a:r>
              <a:rPr lang="en-AU" sz="6600" dirty="0">
                <a:latin typeface="STHupo" panose="02010800040101010101" pitchFamily="2" charset="-122"/>
                <a:ea typeface="STHupo" panose="02010800040101010101" pitchFamily="2" charset="-122"/>
              </a:rPr>
              <a:t>Four Cautions:</a:t>
            </a:r>
            <a:endParaRPr lang="en-AU" sz="2000" i="1" dirty="0">
              <a:latin typeface="+mn-lt"/>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sp>
        <p:nvSpPr>
          <p:cNvPr id="13" name="TextBox 12">
            <a:extLst>
              <a:ext uri="{FF2B5EF4-FFF2-40B4-BE49-F238E27FC236}">
                <a16:creationId xmlns:a16="http://schemas.microsoft.com/office/drawing/2014/main" id="{116377DE-A264-4477-90BC-31F5BEA4E6CF}"/>
              </a:ext>
            </a:extLst>
          </p:cNvPr>
          <p:cNvSpPr txBox="1"/>
          <p:nvPr/>
        </p:nvSpPr>
        <p:spPr>
          <a:xfrm>
            <a:off x="328612" y="2087709"/>
            <a:ext cx="11406188" cy="3600986"/>
          </a:xfrm>
          <a:prstGeom prst="rect">
            <a:avLst/>
          </a:prstGeom>
          <a:noFill/>
        </p:spPr>
        <p:txBody>
          <a:bodyPr wrap="square" rtlCol="0">
            <a:spAutoFit/>
          </a:bodyPr>
          <a:lstStyle/>
          <a:p>
            <a:pPr algn="l">
              <a:spcAft>
                <a:spcPts val="600"/>
              </a:spcAft>
            </a:pPr>
            <a:r>
              <a:rPr lang="en-AU" sz="3600" dirty="0">
                <a:effectLst/>
                <a:latin typeface="Arial Black" panose="020B0A04020102020204" pitchFamily="34" charset="0"/>
                <a:ea typeface="Times New Roman" panose="02020603050405020304" pitchFamily="18" charset="0"/>
              </a:rPr>
              <a:t>#1 - </a:t>
            </a:r>
            <a:r>
              <a:rPr lang="en-AU" sz="3600" dirty="0">
                <a:effectLst/>
                <a:latin typeface="Calibri" panose="020F0502020204030204" pitchFamily="34" charset="0"/>
                <a:ea typeface="Times New Roman" panose="02020603050405020304" pitchFamily="18" charset="0"/>
              </a:rPr>
              <a:t>Don’t be misled by false messiahs </a:t>
            </a:r>
          </a:p>
          <a:p>
            <a:pPr algn="l">
              <a:spcAft>
                <a:spcPts val="600"/>
              </a:spcAft>
            </a:pPr>
            <a:endParaRPr lang="en-AU" dirty="0">
              <a:latin typeface="Calibri" panose="020F0502020204030204" pitchFamily="34" charset="0"/>
              <a:ea typeface="Times New Roman" panose="02020603050405020304" pitchFamily="18" charset="0"/>
            </a:endParaRPr>
          </a:p>
          <a:p>
            <a:pPr algn="l">
              <a:spcAft>
                <a:spcPts val="600"/>
              </a:spcAft>
            </a:pPr>
            <a:r>
              <a:rPr lang="en-AU" sz="3600" dirty="0">
                <a:effectLst/>
                <a:latin typeface="Arial Black" panose="020B0A04020102020204" pitchFamily="34" charset="0"/>
                <a:ea typeface="Times New Roman" panose="02020603050405020304" pitchFamily="18" charset="0"/>
              </a:rPr>
              <a:t>#2 - </a:t>
            </a:r>
            <a:r>
              <a:rPr lang="en-AU" sz="3600" dirty="0">
                <a:effectLst/>
                <a:latin typeface="Calibri" panose="020F0502020204030204" pitchFamily="34" charset="0"/>
                <a:ea typeface="Times New Roman" panose="02020603050405020304" pitchFamily="18" charset="0"/>
              </a:rPr>
              <a:t>Don’t panic about earthly events</a:t>
            </a:r>
          </a:p>
          <a:p>
            <a:pPr algn="l">
              <a:spcAft>
                <a:spcPts val="600"/>
              </a:spcAft>
            </a:pPr>
            <a:endParaRPr lang="en-AU" dirty="0">
              <a:latin typeface="Calibri" panose="020F0502020204030204" pitchFamily="34" charset="0"/>
              <a:ea typeface="Times New Roman" panose="02020603050405020304" pitchFamily="18" charset="0"/>
            </a:endParaRPr>
          </a:p>
          <a:p>
            <a:pPr algn="l">
              <a:spcAft>
                <a:spcPts val="600"/>
              </a:spcAft>
            </a:pPr>
            <a:r>
              <a:rPr lang="en-AU" sz="3600" dirty="0">
                <a:latin typeface="Arial Black" panose="020B0A04020102020204" pitchFamily="34" charset="0"/>
              </a:rPr>
              <a:t>#3 - </a:t>
            </a:r>
            <a:r>
              <a:rPr lang="en-AU" sz="3600" dirty="0">
                <a:latin typeface="Calibri" panose="020F0502020204030204" pitchFamily="34" charset="0"/>
                <a:ea typeface="Times New Roman" panose="02020603050405020304" pitchFamily="18" charset="0"/>
              </a:rPr>
              <a:t>Don’t get worn down</a:t>
            </a:r>
          </a:p>
          <a:p>
            <a:pPr algn="l">
              <a:spcAft>
                <a:spcPts val="600"/>
              </a:spcAft>
            </a:pPr>
            <a:endParaRPr lang="en-AU" dirty="0">
              <a:latin typeface="Calibri" panose="020F0502020204030204" pitchFamily="34" charset="0"/>
              <a:ea typeface="Times New Roman" panose="02020603050405020304" pitchFamily="18" charset="0"/>
            </a:endParaRPr>
          </a:p>
          <a:p>
            <a:pPr algn="l">
              <a:spcAft>
                <a:spcPts val="600"/>
              </a:spcAft>
            </a:pPr>
            <a:r>
              <a:rPr lang="en-AU" sz="3600" dirty="0">
                <a:latin typeface="Arial Black" panose="020B0A04020102020204" pitchFamily="34" charset="0"/>
              </a:rPr>
              <a:t>#4 - </a:t>
            </a:r>
            <a:r>
              <a:rPr lang="en-AU" sz="3600" dirty="0">
                <a:latin typeface="Calibri" panose="020F0502020204030204" pitchFamily="34" charset="0"/>
              </a:rPr>
              <a:t>Remember the Goal</a:t>
            </a:r>
          </a:p>
        </p:txBody>
      </p:sp>
    </p:spTree>
    <p:extLst>
      <p:ext uri="{BB962C8B-B14F-4D97-AF65-F5344CB8AC3E}">
        <p14:creationId xmlns:p14="http://schemas.microsoft.com/office/powerpoint/2010/main" val="2420546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754326"/>
          </a:xfrm>
          <a:prstGeom prst="rect">
            <a:avLst/>
          </a:prstGeom>
          <a:noFill/>
        </p:spPr>
        <p:txBody>
          <a:bodyPr wrap="square" rtlCol="0">
            <a:spAutoFit/>
          </a:bodyPr>
          <a:lstStyle/>
          <a:p>
            <a:pPr algn="l">
              <a:spcAft>
                <a:spcPts val="600"/>
              </a:spcAft>
            </a:pPr>
            <a:r>
              <a:rPr lang="en-AU" sz="3600" dirty="0">
                <a:latin typeface="Calibri" panose="020F0502020204030204" pitchFamily="34" charset="0"/>
              </a:rPr>
              <a:t>And the Good News about the Kingdom will be preached throughout the whole world, so that all nations will hear it; and then the end will come. </a:t>
            </a:r>
          </a:p>
        </p:txBody>
      </p:sp>
    </p:spTree>
    <p:extLst>
      <p:ext uri="{BB962C8B-B14F-4D97-AF65-F5344CB8AC3E}">
        <p14:creationId xmlns:p14="http://schemas.microsoft.com/office/powerpoint/2010/main" val="1837770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844730" y="996365"/>
            <a:ext cx="10372453" cy="3627886"/>
          </a:xfrm>
        </p:spPr>
        <p:txBody>
          <a:bodyPr anchor="ctr">
            <a:noAutofit/>
          </a:bodyPr>
          <a:lstStyle/>
          <a:p>
            <a:pPr>
              <a:lnSpc>
                <a:spcPct val="135000"/>
              </a:lnSpc>
              <a:spcBef>
                <a:spcPts val="0"/>
              </a:spcBef>
            </a:pPr>
            <a:r>
              <a:rPr lang="en-AU" sz="7200" dirty="0">
                <a:latin typeface="STHupo" panose="02010800040101010101" pitchFamily="2" charset="-122"/>
                <a:ea typeface="STHupo" panose="02010800040101010101" pitchFamily="2" charset="-122"/>
              </a:rPr>
              <a:t>Response to Question #1</a:t>
            </a:r>
            <a:br>
              <a:rPr lang="en-AU" sz="7200" dirty="0">
                <a:latin typeface="STHupo" panose="02010800040101010101" pitchFamily="2" charset="-122"/>
                <a:ea typeface="STHupo" panose="02010800040101010101" pitchFamily="2" charset="-122"/>
              </a:rPr>
            </a:br>
            <a:r>
              <a:rPr lang="en-AU" sz="4800" dirty="0">
                <a:latin typeface="STHupo" panose="02010800040101010101" pitchFamily="2" charset="-122"/>
                <a:ea typeface="STHupo" panose="02010800040101010101" pitchFamily="2" charset="-122"/>
              </a:rPr>
              <a:t>(when will this happen?)</a:t>
            </a:r>
            <a:endParaRPr lang="en-AU" sz="7200" dirty="0">
              <a:latin typeface="STHupo" panose="02010800040101010101" pitchFamily="2" charset="-122"/>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688121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24:15-22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970318"/>
          </a:xfrm>
          <a:prstGeom prst="rect">
            <a:avLst/>
          </a:prstGeom>
          <a:noFill/>
        </p:spPr>
        <p:txBody>
          <a:bodyPr wrap="square" rtlCol="0">
            <a:spAutoFit/>
          </a:bodyPr>
          <a:lstStyle/>
          <a:p>
            <a:pPr>
              <a:spcAft>
                <a:spcPts val="600"/>
              </a:spcAft>
            </a:pPr>
            <a:r>
              <a:rPr lang="en-AU" sz="3600" dirty="0">
                <a:latin typeface="Calibri" panose="020F0502020204030204" pitchFamily="34" charset="0"/>
              </a:rPr>
              <a:t>“The day is coming when you will see what Daniel the prophet spoke about—the sacrilegious object that causes desecration standing in the Holy Place.” (Reader, pay attention!) “Then those in Judea must flee to the hills. A person out on the deck of a roof must not go down into the house to pack. A person out in the field must not return even to get a coat. </a:t>
            </a:r>
          </a:p>
        </p:txBody>
      </p:sp>
    </p:spTree>
    <p:extLst>
      <p:ext uri="{BB962C8B-B14F-4D97-AF65-F5344CB8AC3E}">
        <p14:creationId xmlns:p14="http://schemas.microsoft.com/office/powerpoint/2010/main" val="4197276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24:15-22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970318"/>
          </a:xfrm>
          <a:prstGeom prst="rect">
            <a:avLst/>
          </a:prstGeom>
          <a:noFill/>
        </p:spPr>
        <p:txBody>
          <a:bodyPr wrap="square" rtlCol="0">
            <a:spAutoFit/>
          </a:bodyPr>
          <a:lstStyle/>
          <a:p>
            <a:pPr>
              <a:spcAft>
                <a:spcPts val="600"/>
              </a:spcAft>
            </a:pPr>
            <a:r>
              <a:rPr lang="en-AU" sz="3600" dirty="0">
                <a:effectLst/>
                <a:latin typeface="Calibri" panose="020F0502020204030204" pitchFamily="34" charset="0"/>
                <a:ea typeface="Calibri" panose="020F0502020204030204" pitchFamily="34" charset="0"/>
              </a:rPr>
              <a:t>How terrible it will be for pregnant women and for nursing mothers in those days. And pray that your flight will not be in winter or on the Sabbath. For there will be greater anguish than at any time since the world began. And it will never be so great again. In fact, unless that time of calamity is shortened, not a single person will survive. But it will be shortened for the sake of God’s chosen ones.</a:t>
            </a:r>
            <a:endParaRPr lang="en-AU" sz="3600" dirty="0">
              <a:latin typeface="Calibri" panose="020F0502020204030204" pitchFamily="34" charset="0"/>
            </a:endParaRPr>
          </a:p>
        </p:txBody>
      </p:sp>
    </p:spTree>
    <p:extLst>
      <p:ext uri="{BB962C8B-B14F-4D97-AF65-F5344CB8AC3E}">
        <p14:creationId xmlns:p14="http://schemas.microsoft.com/office/powerpoint/2010/main" val="912716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844731" y="996365"/>
            <a:ext cx="10424160" cy="3627886"/>
          </a:xfrm>
        </p:spPr>
        <p:txBody>
          <a:bodyPr anchor="ctr">
            <a:noAutofit/>
          </a:bodyPr>
          <a:lstStyle/>
          <a:p>
            <a:pPr>
              <a:lnSpc>
                <a:spcPct val="135000"/>
              </a:lnSpc>
              <a:spcBef>
                <a:spcPts val="0"/>
              </a:spcBef>
            </a:pPr>
            <a:r>
              <a:rPr lang="en-AU" sz="7200" dirty="0">
                <a:latin typeface="STHupo" panose="02010800040101010101" pitchFamily="2" charset="-122"/>
                <a:ea typeface="STHupo" panose="02010800040101010101" pitchFamily="2" charset="-122"/>
              </a:rPr>
              <a:t>Response to Question #2</a:t>
            </a:r>
            <a:br>
              <a:rPr lang="en-AU" sz="7200" dirty="0">
                <a:latin typeface="STHupo" panose="02010800040101010101" pitchFamily="2" charset="-122"/>
                <a:ea typeface="STHupo" panose="02010800040101010101" pitchFamily="2" charset="-122"/>
              </a:rPr>
            </a:br>
            <a:r>
              <a:rPr lang="en-AU" sz="4800" dirty="0">
                <a:latin typeface="STHupo" panose="02010800040101010101" pitchFamily="2" charset="-122"/>
                <a:ea typeface="STHupo" panose="02010800040101010101" pitchFamily="2" charset="-122"/>
              </a:rPr>
              <a:t>(what sign will signal your return?)</a:t>
            </a:r>
            <a:endParaRPr lang="en-AU" sz="7200" dirty="0">
              <a:latin typeface="STHupo" panose="02010800040101010101" pitchFamily="2" charset="-122"/>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250229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24:23-31</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524315"/>
          </a:xfrm>
          <a:prstGeom prst="rect">
            <a:avLst/>
          </a:prstGeom>
          <a:noFill/>
        </p:spPr>
        <p:txBody>
          <a:bodyPr wrap="square" rtlCol="0">
            <a:spAutoFit/>
          </a:bodyPr>
          <a:lstStyle/>
          <a:p>
            <a:pPr>
              <a:spcAft>
                <a:spcPts val="600"/>
              </a:spcAft>
            </a:pPr>
            <a:r>
              <a:rPr lang="en-AU" sz="3600" dirty="0">
                <a:latin typeface="Calibri" panose="020F0502020204030204" pitchFamily="34" charset="0"/>
              </a:rPr>
              <a:t>“Then if anyone tells you, ‘Look, here is the Messiah,’ or ‘There he is,’ don’t believe it. For false messiahs and false prophets will rise up and perform great signs and wonders so as to deceive, if possible, even God’s chosen ones. See, I have warned you about this ahead of time. “So if someone tells you, ‘Look, the Messiah is out in the desert,’ don’t bother to go and look. Or, ‘Look, he is hiding here,’ don’t believe it!  </a:t>
            </a:r>
          </a:p>
        </p:txBody>
      </p:sp>
    </p:spTree>
    <p:extLst>
      <p:ext uri="{BB962C8B-B14F-4D97-AF65-F5344CB8AC3E}">
        <p14:creationId xmlns:p14="http://schemas.microsoft.com/office/powerpoint/2010/main" val="200081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24:23-31</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755148"/>
          </a:xfrm>
          <a:prstGeom prst="rect">
            <a:avLst/>
          </a:prstGeom>
          <a:noFill/>
        </p:spPr>
        <p:txBody>
          <a:bodyPr wrap="square" rtlCol="0">
            <a:spAutoFit/>
          </a:bodyPr>
          <a:lstStyle/>
          <a:p>
            <a:pPr>
              <a:spcAft>
                <a:spcPts val="600"/>
              </a:spcAft>
            </a:pPr>
            <a:r>
              <a:rPr lang="en-AU" sz="3600" dirty="0">
                <a:latin typeface="Calibri" panose="020F0502020204030204" pitchFamily="34" charset="0"/>
              </a:rPr>
              <a:t>For as the lightning flashes in the east and shines to the west, so it will be when the Son of Man comes. Wherever there is a carcass, there the vultures will gather. </a:t>
            </a:r>
          </a:p>
          <a:p>
            <a:pPr>
              <a:spcAft>
                <a:spcPts val="600"/>
              </a:spcAft>
            </a:pPr>
            <a:r>
              <a:rPr lang="en-AU" sz="3600" dirty="0">
                <a:effectLst/>
                <a:ea typeface="Times New Roman" panose="02020603050405020304" pitchFamily="18" charset="0"/>
              </a:rPr>
              <a:t>“Immediately after the anguish of those days,</a:t>
            </a:r>
          </a:p>
          <a:p>
            <a:pPr>
              <a:spcAft>
                <a:spcPts val="600"/>
              </a:spcAft>
            </a:pPr>
            <a:r>
              <a:rPr lang="en-AU" sz="3600" dirty="0">
                <a:effectLst/>
                <a:ea typeface="Times New Roman" panose="02020603050405020304" pitchFamily="18" charset="0"/>
              </a:rPr>
              <a:t>the sun will be darkened,</a:t>
            </a:r>
            <a:br>
              <a:rPr lang="en-AU" sz="3600" dirty="0">
                <a:effectLst/>
                <a:ea typeface="Times New Roman" panose="02020603050405020304" pitchFamily="18" charset="0"/>
              </a:rPr>
            </a:br>
            <a:r>
              <a:rPr lang="en-AU" sz="3600" dirty="0">
                <a:effectLst/>
                <a:ea typeface="Times New Roman" panose="02020603050405020304" pitchFamily="18" charset="0"/>
              </a:rPr>
              <a:t>    the moon will give no light,</a:t>
            </a:r>
          </a:p>
          <a:p>
            <a:pPr>
              <a:spcAft>
                <a:spcPts val="600"/>
              </a:spcAft>
            </a:pPr>
            <a:r>
              <a:rPr lang="en-AU" sz="3600" dirty="0">
                <a:effectLst/>
                <a:ea typeface="Times New Roman" panose="02020603050405020304" pitchFamily="18" charset="0"/>
              </a:rPr>
              <a:t>the stars will fall from the sky,</a:t>
            </a:r>
            <a:br>
              <a:rPr lang="en-AU" sz="3600" dirty="0">
                <a:effectLst/>
                <a:ea typeface="Times New Roman" panose="02020603050405020304" pitchFamily="18" charset="0"/>
              </a:rPr>
            </a:br>
            <a:r>
              <a:rPr lang="en-AU" sz="3600" dirty="0">
                <a:effectLst/>
                <a:ea typeface="Times New Roman" panose="02020603050405020304" pitchFamily="18" charset="0"/>
              </a:rPr>
              <a:t>    and the powers in the heavens will be shaken.</a:t>
            </a:r>
          </a:p>
        </p:txBody>
      </p:sp>
    </p:spTree>
    <p:extLst>
      <p:ext uri="{BB962C8B-B14F-4D97-AF65-F5344CB8AC3E}">
        <p14:creationId xmlns:p14="http://schemas.microsoft.com/office/powerpoint/2010/main" val="3119726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123406"/>
            <a:ext cx="10782300" cy="3448593"/>
          </a:xfrm>
        </p:spPr>
        <p:txBody>
          <a:bodyPr anchor="ctr">
            <a:noAutofit/>
          </a:bodyPr>
          <a:lstStyle/>
          <a:p>
            <a:pPr>
              <a:lnSpc>
                <a:spcPct val="100000"/>
              </a:lnSpc>
              <a:spcAft>
                <a:spcPts val="3000"/>
              </a:spcAft>
            </a:pPr>
            <a:r>
              <a:rPr lang="en-AU" sz="9600" dirty="0">
                <a:latin typeface="STHupo" panose="02010800040101010101" pitchFamily="2" charset="-122"/>
                <a:ea typeface="STHupo" panose="02010800040101010101" pitchFamily="2" charset="-122"/>
              </a:rPr>
              <a:t>He</a:t>
            </a:r>
            <a:r>
              <a:rPr lang="en-AU" sz="9600" dirty="0">
                <a:latin typeface="Gotham Bold" panose="02000803030000020004" pitchFamily="2" charset="0"/>
                <a:ea typeface="STHupo" panose="02010800040101010101" pitchFamily="2" charset="-122"/>
              </a:rPr>
              <a:t>’</a:t>
            </a:r>
            <a:r>
              <a:rPr lang="en-AU" sz="9600" dirty="0">
                <a:latin typeface="STHupo" panose="02010800040101010101" pitchFamily="2" charset="-122"/>
                <a:ea typeface="STHupo" panose="02010800040101010101" pitchFamily="2" charset="-122"/>
              </a:rPr>
              <a:t>s Coming Back</a:t>
            </a:r>
            <a:br>
              <a:rPr lang="en-AU" sz="9600" dirty="0">
                <a:latin typeface="STHupo" panose="02010800040101010101" pitchFamily="2" charset="-122"/>
                <a:ea typeface="STHupo" panose="02010800040101010101" pitchFamily="2" charset="-122"/>
              </a:rPr>
            </a:br>
            <a:r>
              <a:rPr lang="en-AU" dirty="0">
                <a:latin typeface="STHupo" panose="02010800040101010101" pitchFamily="2" charset="-122"/>
                <a:ea typeface="STHupo" panose="02010800040101010101" pitchFamily="2" charset="-122"/>
              </a:rPr>
              <a:t>(Return of the King)</a:t>
            </a:r>
            <a:endParaRPr lang="en-AU" sz="9600" dirty="0">
              <a:latin typeface="STHupo" panose="02010800040101010101" pitchFamily="2" charset="-122"/>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18573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24:23-31</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937057"/>
          </a:xfrm>
          <a:prstGeom prst="rect">
            <a:avLst/>
          </a:prstGeom>
          <a:noFill/>
        </p:spPr>
        <p:txBody>
          <a:bodyPr wrap="square" rtlCol="0">
            <a:spAutoFit/>
          </a:bodyPr>
          <a:lstStyle/>
          <a:p>
            <a:pPr>
              <a:lnSpc>
                <a:spcPct val="110000"/>
              </a:lnSpc>
              <a:spcAft>
                <a:spcPts val="600"/>
              </a:spcAft>
            </a:pPr>
            <a:r>
              <a:rPr lang="en-AU" sz="3600" dirty="0"/>
              <a:t>And then at last, the sign that the Son of Man is coming will appear in the heavens, and there will be deep mourning among all the peoples of the earth. And they will see the Son of Man coming on the clouds of heaven with power and great glory. And he will send out his angels with the mighty blast of a trumpet, and they will gather his chosen ones from all over the world—from the farthest ends of the earth and heaven.</a:t>
            </a:r>
          </a:p>
        </p:txBody>
      </p:sp>
    </p:spTree>
    <p:extLst>
      <p:ext uri="{BB962C8B-B14F-4D97-AF65-F5344CB8AC3E}">
        <p14:creationId xmlns:p14="http://schemas.microsoft.com/office/powerpoint/2010/main" val="286774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844731" y="996365"/>
            <a:ext cx="10424160" cy="3627886"/>
          </a:xfrm>
        </p:spPr>
        <p:txBody>
          <a:bodyPr anchor="ctr">
            <a:noAutofit/>
          </a:bodyPr>
          <a:lstStyle/>
          <a:p>
            <a:pPr>
              <a:lnSpc>
                <a:spcPct val="100000"/>
              </a:lnSpc>
              <a:spcBef>
                <a:spcPts val="0"/>
              </a:spcBef>
            </a:pPr>
            <a:r>
              <a:rPr lang="en-AU" sz="8000" dirty="0">
                <a:latin typeface="STHupo" panose="02010800040101010101" pitchFamily="2" charset="-122"/>
                <a:ea typeface="STHupo" panose="02010800040101010101" pitchFamily="2" charset="-122"/>
              </a:rPr>
              <a:t>His</a:t>
            </a:r>
            <a:r>
              <a:rPr lang="en-AU" sz="8000" dirty="0">
                <a:latin typeface="Gotham Bold" panose="02000803030000020004" pitchFamily="2" charset="0"/>
                <a:ea typeface="STHupo" panose="02010800040101010101" pitchFamily="2" charset="-122"/>
              </a:rPr>
              <a:t> </a:t>
            </a:r>
            <a:r>
              <a:rPr lang="en-AU" sz="8000" dirty="0">
                <a:latin typeface="STHupo" panose="02010800040101010101" pitchFamily="2" charset="-122"/>
                <a:ea typeface="STHupo" panose="02010800040101010101" pitchFamily="2" charset="-122"/>
              </a:rPr>
              <a:t>return - The event you cannot miss</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938768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24:32-34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416320"/>
          </a:xfrm>
          <a:prstGeom prst="rect">
            <a:avLst/>
          </a:prstGeom>
          <a:noFill/>
        </p:spPr>
        <p:txBody>
          <a:bodyPr wrap="square" rtlCol="0">
            <a:spAutoFit/>
          </a:bodyPr>
          <a:lstStyle/>
          <a:p>
            <a:pPr>
              <a:spcAft>
                <a:spcPts val="600"/>
              </a:spcAft>
            </a:pPr>
            <a:r>
              <a:rPr lang="en-AU" sz="3600" dirty="0">
                <a:effectLst/>
                <a:latin typeface="Calibri" panose="020F0502020204030204" pitchFamily="34" charset="0"/>
                <a:ea typeface="Times New Roman" panose="02020603050405020304" pitchFamily="18" charset="0"/>
              </a:rPr>
              <a:t>“Now learn a lesson from the fig tree. When its branches bud and its leaves begin to sprout, you know that summer is near. Even so, when you see all these things, you know that it is near, right at the door. I tell you the truth, this generation will not pass from the scene until all these things take place. </a:t>
            </a:r>
            <a:endParaRPr lang="en-AU" sz="3600" dirty="0"/>
          </a:p>
        </p:txBody>
      </p:sp>
    </p:spTree>
    <p:extLst>
      <p:ext uri="{BB962C8B-B14F-4D97-AF65-F5344CB8AC3E}">
        <p14:creationId xmlns:p14="http://schemas.microsoft.com/office/powerpoint/2010/main" val="27194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24:35-44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524315"/>
          </a:xfrm>
          <a:prstGeom prst="rect">
            <a:avLst/>
          </a:prstGeom>
          <a:noFill/>
        </p:spPr>
        <p:txBody>
          <a:bodyPr wrap="square" rtlCol="0">
            <a:spAutoFit/>
          </a:bodyPr>
          <a:lstStyle/>
          <a:p>
            <a:r>
              <a:rPr lang="en-AU" sz="3600" dirty="0">
                <a:effectLst/>
                <a:ea typeface="Times New Roman" panose="02020603050405020304" pitchFamily="18" charset="0"/>
              </a:rPr>
              <a:t>Heaven and earth will disappear, but my words will never disappear.  “However, no one knows the day or hour when these things will happen, not even the angels in heaven or the Son himself. Only the Father knows.</a:t>
            </a:r>
          </a:p>
          <a:p>
            <a:r>
              <a:rPr lang="en-AU" sz="3600" dirty="0">
                <a:effectLst/>
                <a:ea typeface="Calibri" panose="020F0502020204030204" pitchFamily="34" charset="0"/>
              </a:rPr>
              <a:t>“When the Son of Man returns, it will be like it was in Noah’s day. In those days before the flood, the people were enjoying banquets and parties and weddings right up to the time Noah entered his boat.</a:t>
            </a:r>
            <a:endParaRPr lang="en-AU" sz="3600" dirty="0"/>
          </a:p>
        </p:txBody>
      </p:sp>
    </p:spTree>
    <p:extLst>
      <p:ext uri="{BB962C8B-B14F-4D97-AF65-F5344CB8AC3E}">
        <p14:creationId xmlns:p14="http://schemas.microsoft.com/office/powerpoint/2010/main" val="2028327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24:35-44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524315"/>
          </a:xfrm>
          <a:prstGeom prst="rect">
            <a:avLst/>
          </a:prstGeom>
          <a:noFill/>
        </p:spPr>
        <p:txBody>
          <a:bodyPr wrap="square" rtlCol="0">
            <a:spAutoFit/>
          </a:bodyPr>
          <a:lstStyle/>
          <a:p>
            <a:r>
              <a:rPr lang="en-AU" sz="3600" dirty="0"/>
              <a:t>People didn’t realize what was going to happen until the flood came and swept them all away. That is the way it will be when the Son of Man comes.</a:t>
            </a:r>
          </a:p>
          <a:p>
            <a:r>
              <a:rPr lang="en-AU" sz="3600" dirty="0"/>
              <a:t>“Two men will be working together in the field; one will be taken, the other left. Two women will be grinding flour at the mill; one will be taken, the other left. “So you, too, must keep watch! For you don’t know what day your Lord is coming. </a:t>
            </a:r>
          </a:p>
        </p:txBody>
      </p:sp>
    </p:spTree>
    <p:extLst>
      <p:ext uri="{BB962C8B-B14F-4D97-AF65-F5344CB8AC3E}">
        <p14:creationId xmlns:p14="http://schemas.microsoft.com/office/powerpoint/2010/main" val="1540389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24:35-44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308324"/>
          </a:xfrm>
          <a:prstGeom prst="rect">
            <a:avLst/>
          </a:prstGeom>
          <a:noFill/>
        </p:spPr>
        <p:txBody>
          <a:bodyPr wrap="square" rtlCol="0">
            <a:spAutoFit/>
          </a:bodyPr>
          <a:lstStyle/>
          <a:p>
            <a:r>
              <a:rPr lang="en-AU" sz="3600" dirty="0"/>
              <a:t>Understand this: If a homeowner knew exactly when a burglar was coming, he would keep watch and not permit his house to be broken into. You also must be ready all the time, for the Son of Man will come when least expected.</a:t>
            </a:r>
          </a:p>
        </p:txBody>
      </p:sp>
    </p:spTree>
    <p:extLst>
      <p:ext uri="{BB962C8B-B14F-4D97-AF65-F5344CB8AC3E}">
        <p14:creationId xmlns:p14="http://schemas.microsoft.com/office/powerpoint/2010/main" val="1277507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356360"/>
            <a:ext cx="10782300" cy="2072640"/>
          </a:xfrm>
        </p:spPr>
        <p:txBody>
          <a:bodyPr anchor="ctr">
            <a:noAutofit/>
          </a:bodyPr>
          <a:lstStyle/>
          <a:p>
            <a:pPr>
              <a:lnSpc>
                <a:spcPct val="100000"/>
              </a:lnSpc>
              <a:spcAft>
                <a:spcPts val="3000"/>
              </a:spcAft>
            </a:pPr>
            <a:r>
              <a:rPr lang="en-AU" sz="8500" dirty="0">
                <a:latin typeface="STHupo" panose="02010800040101010101" pitchFamily="2" charset="-122"/>
                <a:ea typeface="STHupo" panose="02010800040101010101" pitchFamily="2" charset="-122"/>
              </a:rPr>
              <a:t>The King is Coming...</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9ACE3D23-ECF1-4587-AE48-34A20FADE168}"/>
              </a:ext>
            </a:extLst>
          </p:cNvPr>
          <p:cNvSpPr txBox="1"/>
          <p:nvPr/>
        </p:nvSpPr>
        <p:spPr>
          <a:xfrm>
            <a:off x="6563183" y="3429000"/>
            <a:ext cx="4613803" cy="1200329"/>
          </a:xfrm>
          <a:prstGeom prst="rect">
            <a:avLst/>
          </a:prstGeom>
          <a:noFill/>
        </p:spPr>
        <p:txBody>
          <a:bodyPr wrap="square" rtlCol="0">
            <a:spAutoFit/>
          </a:bodyPr>
          <a:lstStyle/>
          <a:p>
            <a:r>
              <a:rPr lang="en-AU" sz="7200" dirty="0">
                <a:latin typeface="STHupo" panose="02010800040101010101" pitchFamily="2" charset="-122"/>
                <a:ea typeface="STHupo" panose="02010800040101010101" pitchFamily="2" charset="-122"/>
              </a:rPr>
              <a:t>Live ready</a:t>
            </a:r>
            <a:endParaRPr lang="en-AU" sz="7200" dirty="0"/>
          </a:p>
        </p:txBody>
      </p:sp>
    </p:spTree>
    <p:extLst>
      <p:ext uri="{BB962C8B-B14F-4D97-AF65-F5344CB8AC3E}">
        <p14:creationId xmlns:p14="http://schemas.microsoft.com/office/powerpoint/2010/main" val="2293760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1243326" y="1071187"/>
            <a:ext cx="8925317" cy="3242554"/>
          </a:xfrm>
        </p:spPr>
        <p:txBody>
          <a:bodyPr>
            <a:normAutofit/>
          </a:bodyPr>
          <a:lstStyle/>
          <a:p>
            <a:r>
              <a:rPr lang="en-AU" sz="8000" i="1" dirty="0">
                <a:latin typeface="Tw Cen MT" panose="020B0602020104020603" pitchFamily="34" charset="0"/>
                <a:ea typeface="STHupo" panose="02010800040101010101" pitchFamily="2" charset="-122"/>
              </a:rPr>
              <a:t>Keep it</a:t>
            </a:r>
            <a:br>
              <a:rPr lang="en-AU" sz="12500" dirty="0">
                <a:latin typeface="STHupo" panose="02010800040101010101" pitchFamily="2" charset="-122"/>
                <a:ea typeface="STHupo" panose="02010800040101010101" pitchFamily="2" charset="-122"/>
              </a:rPr>
            </a:br>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074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24:1-3</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524315"/>
          </a:xfrm>
          <a:prstGeom prst="rect">
            <a:avLst/>
          </a:prstGeom>
          <a:noFill/>
        </p:spPr>
        <p:txBody>
          <a:bodyPr wrap="square" rtlCol="0">
            <a:spAutoFit/>
          </a:bodyPr>
          <a:lstStyle/>
          <a:p>
            <a:pPr algn="l">
              <a:spcAft>
                <a:spcPts val="600"/>
              </a:spcAft>
            </a:pPr>
            <a:r>
              <a:rPr lang="en-AU" sz="3600" dirty="0">
                <a:effectLst/>
                <a:latin typeface="Calibri" panose="020F0502020204030204" pitchFamily="34" charset="0"/>
                <a:ea typeface="Times New Roman" panose="02020603050405020304" pitchFamily="18" charset="0"/>
              </a:rPr>
              <a:t>As Jesus was leaving the Temple grounds, his disciples pointed out to him the various Temple buildings. But he responded, “Do you see all these buildings? I tell you the truth, they will be completely demolished. Not one stone will be left on top of another!” Later, Jesus sat on the Mount of Olives. His disciples came to him privately and said, “Tell us, when will all this happen? What sign will signal your return and the end of the world?”</a:t>
            </a:r>
          </a:p>
        </p:txBody>
      </p:sp>
    </p:spTree>
    <p:extLst>
      <p:ext uri="{BB962C8B-B14F-4D97-AF65-F5344CB8AC3E}">
        <p14:creationId xmlns:p14="http://schemas.microsoft.com/office/powerpoint/2010/main" val="395622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514423"/>
            <a:ext cx="9712371" cy="1047679"/>
          </a:xfrm>
        </p:spPr>
        <p:txBody>
          <a:bodyPr anchor="t">
            <a:normAutofit/>
          </a:bodyPr>
          <a:lstStyle/>
          <a:p>
            <a:pPr algn="l"/>
            <a:r>
              <a:rPr lang="en-AU" sz="6600" dirty="0">
                <a:latin typeface="STHupo" panose="02010800040101010101" pitchFamily="2" charset="-122"/>
                <a:ea typeface="STHupo" panose="02010800040101010101" pitchFamily="2" charset="-122"/>
              </a:rPr>
              <a:t>Two Questions:</a:t>
            </a:r>
            <a:endParaRPr lang="en-AU" sz="2000" i="1" dirty="0">
              <a:latin typeface="+mn-lt"/>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sp>
        <p:nvSpPr>
          <p:cNvPr id="13" name="TextBox 12">
            <a:extLst>
              <a:ext uri="{FF2B5EF4-FFF2-40B4-BE49-F238E27FC236}">
                <a16:creationId xmlns:a16="http://schemas.microsoft.com/office/drawing/2014/main" id="{116377DE-A264-4477-90BC-31F5BEA4E6CF}"/>
              </a:ext>
            </a:extLst>
          </p:cNvPr>
          <p:cNvSpPr txBox="1"/>
          <p:nvPr/>
        </p:nvSpPr>
        <p:spPr>
          <a:xfrm>
            <a:off x="328612" y="2375091"/>
            <a:ext cx="11406188" cy="3170099"/>
          </a:xfrm>
          <a:prstGeom prst="rect">
            <a:avLst/>
          </a:prstGeom>
          <a:noFill/>
        </p:spPr>
        <p:txBody>
          <a:bodyPr wrap="square" rtlCol="0">
            <a:spAutoFit/>
          </a:bodyPr>
          <a:lstStyle/>
          <a:p>
            <a:pPr algn="l">
              <a:spcAft>
                <a:spcPts val="600"/>
              </a:spcAft>
            </a:pPr>
            <a:r>
              <a:rPr lang="en-AU" sz="3600" u="sng" dirty="0">
                <a:effectLst/>
                <a:latin typeface="Arial Black" panose="020B0A04020102020204" pitchFamily="34" charset="0"/>
                <a:ea typeface="Times New Roman" panose="02020603050405020304" pitchFamily="18" charset="0"/>
              </a:rPr>
              <a:t>Question #1</a:t>
            </a:r>
          </a:p>
          <a:p>
            <a:pPr algn="l">
              <a:spcAft>
                <a:spcPts val="600"/>
              </a:spcAft>
            </a:pPr>
            <a:r>
              <a:rPr lang="en-AU" sz="3600" dirty="0">
                <a:effectLst/>
                <a:latin typeface="Calibri" panose="020F0502020204030204" pitchFamily="34" charset="0"/>
                <a:ea typeface="Times New Roman" panose="02020603050405020304" pitchFamily="18" charset="0"/>
              </a:rPr>
              <a:t>When will all this happen? </a:t>
            </a:r>
          </a:p>
          <a:p>
            <a:pPr algn="l">
              <a:spcAft>
                <a:spcPts val="600"/>
              </a:spcAft>
            </a:pPr>
            <a:endParaRPr lang="en-AU" sz="3600" u="sng" dirty="0">
              <a:latin typeface="Calibri" panose="020F0502020204030204" pitchFamily="34" charset="0"/>
              <a:ea typeface="Times New Roman" panose="02020603050405020304" pitchFamily="18" charset="0"/>
            </a:endParaRPr>
          </a:p>
          <a:p>
            <a:pPr algn="l">
              <a:spcAft>
                <a:spcPts val="600"/>
              </a:spcAft>
            </a:pPr>
            <a:r>
              <a:rPr lang="en-AU" sz="3600" u="sng" dirty="0">
                <a:effectLst/>
                <a:latin typeface="Arial Black" panose="020B0A04020102020204" pitchFamily="34" charset="0"/>
                <a:ea typeface="Times New Roman" panose="02020603050405020304" pitchFamily="18" charset="0"/>
              </a:rPr>
              <a:t>Question #2</a:t>
            </a:r>
          </a:p>
          <a:p>
            <a:pPr algn="l">
              <a:spcAft>
                <a:spcPts val="600"/>
              </a:spcAft>
            </a:pPr>
            <a:r>
              <a:rPr lang="en-AU" sz="3600" dirty="0">
                <a:effectLst/>
                <a:latin typeface="Calibri" panose="020F0502020204030204" pitchFamily="34" charset="0"/>
                <a:ea typeface="Times New Roman" panose="02020603050405020304" pitchFamily="18" charset="0"/>
              </a:rPr>
              <a:t>What sign will signal your return and the end of the world?</a:t>
            </a:r>
          </a:p>
        </p:txBody>
      </p:sp>
    </p:spTree>
    <p:extLst>
      <p:ext uri="{BB962C8B-B14F-4D97-AF65-F5344CB8AC3E}">
        <p14:creationId xmlns:p14="http://schemas.microsoft.com/office/powerpoint/2010/main" val="2926408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24:4-14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524315"/>
          </a:xfrm>
          <a:prstGeom prst="rect">
            <a:avLst/>
          </a:prstGeom>
          <a:noFill/>
        </p:spPr>
        <p:txBody>
          <a:bodyPr wrap="square" rtlCol="0">
            <a:spAutoFit/>
          </a:bodyPr>
          <a:lstStyle/>
          <a:p>
            <a:pPr algn="l">
              <a:spcAft>
                <a:spcPts val="600"/>
              </a:spcAft>
            </a:pPr>
            <a:r>
              <a:rPr lang="en-AU" sz="3600" dirty="0">
                <a:effectLst/>
                <a:latin typeface="Calibri" panose="020F0502020204030204" pitchFamily="34" charset="0"/>
                <a:ea typeface="Calibri" panose="020F0502020204030204" pitchFamily="34" charset="0"/>
                <a:cs typeface="Calibri" panose="020F0502020204030204" pitchFamily="34" charset="0"/>
              </a:rPr>
              <a:t>Jesus told them, “Don’t let anyone mislead you, for many will come in my name, claiming, ‘I am the Messiah.’ They will deceive many. And you will hear of wars and threats of wars, but don’t panic. Yes, these things must take place, but the </a:t>
            </a:r>
            <a:r>
              <a:rPr lang="en-AU" sz="3600" dirty="0">
                <a:latin typeface="Calibri" panose="020F0502020204030204" pitchFamily="34" charset="0"/>
                <a:cs typeface="Calibri" panose="020F0502020204030204" pitchFamily="34" charset="0"/>
              </a:rPr>
              <a:t>end won’t follow immediately. Nation will go to war against nation, and kingdom against kingdom. There will be famines and earthquakes in many parts of the world. But all this is only the first of the birth pains, with more to come.</a:t>
            </a:r>
          </a:p>
        </p:txBody>
      </p:sp>
    </p:spTree>
    <p:extLst>
      <p:ext uri="{BB962C8B-B14F-4D97-AF65-F5344CB8AC3E}">
        <p14:creationId xmlns:p14="http://schemas.microsoft.com/office/powerpoint/2010/main" val="980045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24:4-14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970318"/>
          </a:xfrm>
          <a:prstGeom prst="rect">
            <a:avLst/>
          </a:prstGeom>
          <a:noFill/>
        </p:spPr>
        <p:txBody>
          <a:bodyPr wrap="square" rtlCol="0">
            <a:spAutoFit/>
          </a:bodyPr>
          <a:lstStyle/>
          <a:p>
            <a:pPr algn="l">
              <a:spcAft>
                <a:spcPts val="600"/>
              </a:spcAft>
            </a:pPr>
            <a:r>
              <a:rPr lang="en-AU" sz="3600" dirty="0">
                <a:effectLst/>
                <a:latin typeface="Calibri" panose="020F0502020204030204" pitchFamily="34" charset="0"/>
                <a:ea typeface="Times New Roman" panose="02020603050405020304" pitchFamily="18" charset="0"/>
              </a:rPr>
              <a:t>“Then you will be arrested, persecuted, and killed. You will be hated all over the world because you are my followers. And many will turn away from me and betray and hate each other. And many false prophets will appear and will deceive many people. Sin will be rampant everywhere, and the love of many will grow cold. But the one who endures to the end will be saved. </a:t>
            </a:r>
            <a:endParaRPr lang="en-AU"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1410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712371" cy="1373790"/>
          </a:xfrm>
        </p:spPr>
        <p:txBody>
          <a:bodyPr anchor="t">
            <a:normAutofit/>
          </a:bodyPr>
          <a:lstStyle/>
          <a:p>
            <a:pPr algn="l"/>
            <a:r>
              <a:rPr lang="en-AU" sz="6600" dirty="0">
                <a:latin typeface="STHupo" panose="02010800040101010101" pitchFamily="2" charset="-122"/>
                <a:ea typeface="STHupo" panose="02010800040101010101" pitchFamily="2" charset="-122"/>
              </a:rPr>
              <a:t>Matthew 24:4-14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754326"/>
          </a:xfrm>
          <a:prstGeom prst="rect">
            <a:avLst/>
          </a:prstGeom>
          <a:noFill/>
        </p:spPr>
        <p:txBody>
          <a:bodyPr wrap="square" rtlCol="0">
            <a:spAutoFit/>
          </a:bodyPr>
          <a:lstStyle/>
          <a:p>
            <a:pPr algn="l">
              <a:spcAft>
                <a:spcPts val="600"/>
              </a:spcAft>
            </a:pPr>
            <a:r>
              <a:rPr lang="en-AU" sz="3600" dirty="0">
                <a:effectLst/>
                <a:latin typeface="Calibri" panose="020F0502020204030204" pitchFamily="34" charset="0"/>
                <a:ea typeface="Times New Roman" panose="02020603050405020304" pitchFamily="18" charset="0"/>
              </a:rPr>
              <a:t>And the Good News about the Kingdom will be preached throughout the whole world, so that all nations will hear it; and then the end will come.</a:t>
            </a:r>
            <a:endParaRPr lang="en-AU"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2406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335948"/>
            <a:ext cx="9712371" cy="1047679"/>
          </a:xfrm>
        </p:spPr>
        <p:txBody>
          <a:bodyPr anchor="t">
            <a:normAutofit/>
          </a:bodyPr>
          <a:lstStyle/>
          <a:p>
            <a:pPr algn="l"/>
            <a:r>
              <a:rPr lang="en-AU" sz="6600" dirty="0">
                <a:latin typeface="STHupo" panose="02010800040101010101" pitchFamily="2" charset="-122"/>
                <a:ea typeface="STHupo" panose="02010800040101010101" pitchFamily="2" charset="-122"/>
              </a:rPr>
              <a:t>Four Cautions:</a:t>
            </a:r>
            <a:endParaRPr lang="en-AU" sz="2000" i="1" dirty="0">
              <a:latin typeface="+mn-lt"/>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sp>
        <p:nvSpPr>
          <p:cNvPr id="13" name="TextBox 12">
            <a:extLst>
              <a:ext uri="{FF2B5EF4-FFF2-40B4-BE49-F238E27FC236}">
                <a16:creationId xmlns:a16="http://schemas.microsoft.com/office/drawing/2014/main" id="{116377DE-A264-4477-90BC-31F5BEA4E6CF}"/>
              </a:ext>
            </a:extLst>
          </p:cNvPr>
          <p:cNvSpPr txBox="1"/>
          <p:nvPr/>
        </p:nvSpPr>
        <p:spPr>
          <a:xfrm>
            <a:off x="328612" y="2087709"/>
            <a:ext cx="11406188" cy="1000274"/>
          </a:xfrm>
          <a:prstGeom prst="rect">
            <a:avLst/>
          </a:prstGeom>
          <a:noFill/>
        </p:spPr>
        <p:txBody>
          <a:bodyPr wrap="square" rtlCol="0">
            <a:spAutoFit/>
          </a:bodyPr>
          <a:lstStyle/>
          <a:p>
            <a:pPr algn="l">
              <a:spcAft>
                <a:spcPts val="600"/>
              </a:spcAft>
            </a:pPr>
            <a:r>
              <a:rPr lang="en-AU" sz="3600" dirty="0">
                <a:effectLst/>
                <a:latin typeface="Arial Black" panose="020B0A04020102020204" pitchFamily="34" charset="0"/>
                <a:ea typeface="Times New Roman" panose="02020603050405020304" pitchFamily="18" charset="0"/>
              </a:rPr>
              <a:t>#1 - </a:t>
            </a:r>
            <a:r>
              <a:rPr lang="en-AU" sz="3600" dirty="0">
                <a:effectLst/>
                <a:latin typeface="Calibri" panose="020F0502020204030204" pitchFamily="34" charset="0"/>
                <a:ea typeface="Times New Roman" panose="02020603050405020304" pitchFamily="18" charset="0"/>
              </a:rPr>
              <a:t>Don’t be misled by false messiahs </a:t>
            </a:r>
          </a:p>
          <a:p>
            <a:pPr algn="l">
              <a:spcAft>
                <a:spcPts val="600"/>
              </a:spcAft>
            </a:pPr>
            <a:endParaRPr lang="en-AU"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11645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335948"/>
            <a:ext cx="9712371" cy="1047679"/>
          </a:xfrm>
        </p:spPr>
        <p:txBody>
          <a:bodyPr anchor="t">
            <a:normAutofit/>
          </a:bodyPr>
          <a:lstStyle/>
          <a:p>
            <a:pPr algn="l"/>
            <a:r>
              <a:rPr lang="en-AU" sz="6600" dirty="0">
                <a:latin typeface="STHupo" panose="02010800040101010101" pitchFamily="2" charset="-122"/>
                <a:ea typeface="STHupo" panose="02010800040101010101" pitchFamily="2" charset="-122"/>
              </a:rPr>
              <a:t>Four Cautions:</a:t>
            </a:r>
            <a:endParaRPr lang="en-AU" sz="2000" i="1" dirty="0">
              <a:latin typeface="+mn-lt"/>
              <a:ea typeface="STHupo" panose="02010800040101010101" pitchFamily="2" charset="-122"/>
            </a:endParaRP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sp>
        <p:nvSpPr>
          <p:cNvPr id="13" name="TextBox 12">
            <a:extLst>
              <a:ext uri="{FF2B5EF4-FFF2-40B4-BE49-F238E27FC236}">
                <a16:creationId xmlns:a16="http://schemas.microsoft.com/office/drawing/2014/main" id="{116377DE-A264-4477-90BC-31F5BEA4E6CF}"/>
              </a:ext>
            </a:extLst>
          </p:cNvPr>
          <p:cNvSpPr txBox="1"/>
          <p:nvPr/>
        </p:nvSpPr>
        <p:spPr>
          <a:xfrm>
            <a:off x="328612" y="2087709"/>
            <a:ext cx="11406188" cy="1985159"/>
          </a:xfrm>
          <a:prstGeom prst="rect">
            <a:avLst/>
          </a:prstGeom>
          <a:noFill/>
        </p:spPr>
        <p:txBody>
          <a:bodyPr wrap="square" rtlCol="0">
            <a:spAutoFit/>
          </a:bodyPr>
          <a:lstStyle/>
          <a:p>
            <a:pPr algn="l">
              <a:spcAft>
                <a:spcPts val="600"/>
              </a:spcAft>
            </a:pPr>
            <a:r>
              <a:rPr lang="en-AU" sz="3600" dirty="0">
                <a:effectLst/>
                <a:latin typeface="Arial Black" panose="020B0A04020102020204" pitchFamily="34" charset="0"/>
                <a:ea typeface="Times New Roman" panose="02020603050405020304" pitchFamily="18" charset="0"/>
              </a:rPr>
              <a:t>#1 - </a:t>
            </a:r>
            <a:r>
              <a:rPr lang="en-AU" sz="3600" dirty="0">
                <a:effectLst/>
                <a:latin typeface="Calibri" panose="020F0502020204030204" pitchFamily="34" charset="0"/>
                <a:ea typeface="Times New Roman" panose="02020603050405020304" pitchFamily="18" charset="0"/>
              </a:rPr>
              <a:t>Don’t be misled by false messiahs </a:t>
            </a:r>
          </a:p>
          <a:p>
            <a:pPr algn="l">
              <a:spcAft>
                <a:spcPts val="600"/>
              </a:spcAft>
            </a:pPr>
            <a:endParaRPr lang="en-AU" dirty="0">
              <a:latin typeface="Calibri" panose="020F0502020204030204" pitchFamily="34" charset="0"/>
              <a:ea typeface="Times New Roman" panose="02020603050405020304" pitchFamily="18" charset="0"/>
            </a:endParaRPr>
          </a:p>
          <a:p>
            <a:pPr algn="l">
              <a:spcAft>
                <a:spcPts val="600"/>
              </a:spcAft>
            </a:pPr>
            <a:r>
              <a:rPr lang="en-AU" sz="3600" dirty="0">
                <a:effectLst/>
                <a:latin typeface="Arial Black" panose="020B0A04020102020204" pitchFamily="34" charset="0"/>
                <a:ea typeface="Times New Roman" panose="02020603050405020304" pitchFamily="18" charset="0"/>
              </a:rPr>
              <a:t>#2 - </a:t>
            </a:r>
            <a:r>
              <a:rPr lang="en-AU" sz="3600" dirty="0">
                <a:effectLst/>
                <a:latin typeface="Calibri" panose="020F0502020204030204" pitchFamily="34" charset="0"/>
                <a:ea typeface="Times New Roman" panose="02020603050405020304" pitchFamily="18" charset="0"/>
              </a:rPr>
              <a:t>Don’t panic about earthly events</a:t>
            </a:r>
          </a:p>
          <a:p>
            <a:pPr algn="l">
              <a:spcAft>
                <a:spcPts val="600"/>
              </a:spcAft>
            </a:pPr>
            <a:endParaRPr lang="en-AU"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472960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6041</TotalTime>
  <Words>1391</Words>
  <Application>Microsoft Office PowerPoint</Application>
  <PresentationFormat>Widescreen</PresentationFormat>
  <Paragraphs>71</Paragraphs>
  <Slides>27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STHupo</vt:lpstr>
      <vt:lpstr>Arial</vt:lpstr>
      <vt:lpstr>Arial Black</vt:lpstr>
      <vt:lpstr>Calibri</vt:lpstr>
      <vt:lpstr>Calibri Light</vt:lpstr>
      <vt:lpstr>Gill Sans Nova Cond XBd</vt:lpstr>
      <vt:lpstr>Gotham Bold</vt:lpstr>
      <vt:lpstr>Tw Cen MT</vt:lpstr>
      <vt:lpstr>Office Theme</vt:lpstr>
      <vt:lpstr>On Repeat </vt:lpstr>
      <vt:lpstr>He’s Coming Back (Return of the King)</vt:lpstr>
      <vt:lpstr>Matthew 24:1-3 New Living Translation</vt:lpstr>
      <vt:lpstr>Two Questions:</vt:lpstr>
      <vt:lpstr>Matthew 24:4-14 New Living Translation</vt:lpstr>
      <vt:lpstr>Matthew 24:4-14 New Living Translation</vt:lpstr>
      <vt:lpstr>Matthew 24:4-14 New Living Translation</vt:lpstr>
      <vt:lpstr>Four Cautions:</vt:lpstr>
      <vt:lpstr>Four Cautions:</vt:lpstr>
      <vt:lpstr>Matthew 24:6b, 8 New Living Translation</vt:lpstr>
      <vt:lpstr>Four Cautions:</vt:lpstr>
      <vt:lpstr>Four Cautions:</vt:lpstr>
      <vt:lpstr>Matthew 24:14 New Living Translation</vt:lpstr>
      <vt:lpstr>Response to Question #1 (when will this happen?)</vt:lpstr>
      <vt:lpstr>Matthew 24:15-22 New Living Translation</vt:lpstr>
      <vt:lpstr>Matthew 24:15-22 New Living Translation</vt:lpstr>
      <vt:lpstr>Response to Question #2 (what sign will signal your return?)</vt:lpstr>
      <vt:lpstr>Matthew 24:23-31 New Living Translation</vt:lpstr>
      <vt:lpstr>Matthew 24:23-31 New Living Translation</vt:lpstr>
      <vt:lpstr>Matthew 24:23-31 New Living Translation</vt:lpstr>
      <vt:lpstr>His return - The event you cannot miss</vt:lpstr>
      <vt:lpstr>Matthew 24:32-34 New Living Translation</vt:lpstr>
      <vt:lpstr>Matthew 24:35-44 New Living Translation</vt:lpstr>
      <vt:lpstr>Matthew 24:35-44 New Living Translation</vt:lpstr>
      <vt:lpstr>Matthew 24:35-44 New Living Translation</vt:lpstr>
      <vt:lpstr>The King is Coming...</vt:lpstr>
      <vt:lpstr>Keep it On Repeat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Repeat</dc:title>
  <dc:creator>Caleb Stott</dc:creator>
  <cp:lastModifiedBy>Caleb Stott</cp:lastModifiedBy>
  <cp:revision>22</cp:revision>
  <dcterms:created xsi:type="dcterms:W3CDTF">2021-06-12T11:27:38Z</dcterms:created>
  <dcterms:modified xsi:type="dcterms:W3CDTF">2021-10-02T23:23:04Z</dcterms:modified>
</cp:coreProperties>
</file>