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340" r:id="rId4"/>
    <p:sldId id="258" r:id="rId5"/>
    <p:sldId id="339" r:id="rId6"/>
    <p:sldId id="325" r:id="rId7"/>
    <p:sldId id="326" r:id="rId8"/>
    <p:sldId id="330" r:id="rId9"/>
    <p:sldId id="331" r:id="rId10"/>
    <p:sldId id="332" r:id="rId11"/>
    <p:sldId id="333" r:id="rId12"/>
    <p:sldId id="327" r:id="rId13"/>
    <p:sldId id="334" r:id="rId14"/>
    <p:sldId id="335" r:id="rId15"/>
    <p:sldId id="328" r:id="rId16"/>
    <p:sldId id="336" r:id="rId17"/>
    <p:sldId id="329" r:id="rId18"/>
    <p:sldId id="337" r:id="rId19"/>
    <p:sldId id="338" r:id="rId20"/>
    <p:sldId id="28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14ACE2-A901-4B3D-9A55-75EC09DAE527}" v="1" dt="2021-08-21T13:53:14.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0114ACE2-A901-4B3D-9A55-75EC09DAE527}"/>
    <pc:docChg chg="custSel addSld delSld modSld sldOrd">
      <pc:chgData name="Caleb Stott" userId="d0834688-495e-4736-828f-bcbfb99947ef" providerId="ADAL" clId="{0114ACE2-A901-4B3D-9A55-75EC09DAE527}" dt="2021-08-28T13:19:33.061" v="354" actId="680"/>
      <pc:docMkLst>
        <pc:docMk/>
      </pc:docMkLst>
      <pc:sldChg chg="modSp mod">
        <pc:chgData name="Caleb Stott" userId="d0834688-495e-4736-828f-bcbfb99947ef" providerId="ADAL" clId="{0114ACE2-A901-4B3D-9A55-75EC09DAE527}" dt="2021-08-21T23:32:58.604" v="345" actId="20577"/>
        <pc:sldMkLst>
          <pc:docMk/>
          <pc:sldMk cId="3956225978" sldId="258"/>
        </pc:sldMkLst>
        <pc:spChg chg="mod">
          <ac:chgData name="Caleb Stott" userId="d0834688-495e-4736-828f-bcbfb99947ef" providerId="ADAL" clId="{0114ACE2-A901-4B3D-9A55-75EC09DAE527}" dt="2021-08-21T23:32:49.188" v="326" actId="14100"/>
          <ac:spMkLst>
            <pc:docMk/>
            <pc:sldMk cId="3956225978" sldId="258"/>
            <ac:spMk id="2" creationId="{36D8F777-0B32-46B2-8D3B-B99776D76BEE}"/>
          </ac:spMkLst>
        </pc:spChg>
        <pc:spChg chg="mod">
          <ac:chgData name="Caleb Stott" userId="d0834688-495e-4736-828f-bcbfb99947ef" providerId="ADAL" clId="{0114ACE2-A901-4B3D-9A55-75EC09DAE527}" dt="2021-08-21T23:32:58.604" v="345" actId="20577"/>
          <ac:spMkLst>
            <pc:docMk/>
            <pc:sldMk cId="3956225978" sldId="258"/>
            <ac:spMk id="13" creationId="{116377DE-A264-4477-90BC-31F5BEA4E6CF}"/>
          </ac:spMkLst>
        </pc:spChg>
      </pc:sldChg>
      <pc:sldChg chg="del">
        <pc:chgData name="Caleb Stott" userId="d0834688-495e-4736-828f-bcbfb99947ef" providerId="ADAL" clId="{0114ACE2-A901-4B3D-9A55-75EC09DAE527}" dt="2021-08-21T13:54:40.132" v="109" actId="47"/>
        <pc:sldMkLst>
          <pc:docMk/>
          <pc:sldMk cId="2891114678" sldId="259"/>
        </pc:sldMkLst>
      </pc:sldChg>
      <pc:sldChg chg="del">
        <pc:chgData name="Caleb Stott" userId="d0834688-495e-4736-828f-bcbfb99947ef" providerId="ADAL" clId="{0114ACE2-A901-4B3D-9A55-75EC09DAE527}" dt="2021-08-21T23:32:23.127" v="295" actId="47"/>
        <pc:sldMkLst>
          <pc:docMk/>
          <pc:sldMk cId="957315310" sldId="269"/>
        </pc:sldMkLst>
      </pc:sldChg>
      <pc:sldChg chg="modSp mod">
        <pc:chgData name="Caleb Stott" userId="d0834688-495e-4736-828f-bcbfb99947ef" providerId="ADAL" clId="{0114ACE2-A901-4B3D-9A55-75EC09DAE527}" dt="2021-08-28T13:19:28.588" v="353" actId="6549"/>
        <pc:sldMkLst>
          <pc:docMk/>
          <pc:sldMk cId="1718573691" sldId="274"/>
        </pc:sldMkLst>
        <pc:spChg chg="mod">
          <ac:chgData name="Caleb Stott" userId="d0834688-495e-4736-828f-bcbfb99947ef" providerId="ADAL" clId="{0114ACE2-A901-4B3D-9A55-75EC09DAE527}" dt="2021-08-28T13:19:28.588" v="353" actId="6549"/>
          <ac:spMkLst>
            <pc:docMk/>
            <pc:sldMk cId="1718573691" sldId="274"/>
            <ac:spMk id="2" creationId="{36D8F777-0B32-46B2-8D3B-B99776D76BEE}"/>
          </ac:spMkLst>
        </pc:spChg>
      </pc:sldChg>
      <pc:sldChg chg="del">
        <pc:chgData name="Caleb Stott" userId="d0834688-495e-4736-828f-bcbfb99947ef" providerId="ADAL" clId="{0114ACE2-A901-4B3D-9A55-75EC09DAE527}" dt="2021-08-21T13:12:57.158" v="19" actId="47"/>
        <pc:sldMkLst>
          <pc:docMk/>
          <pc:sldMk cId="3218464861" sldId="313"/>
        </pc:sldMkLst>
      </pc:sldChg>
      <pc:sldChg chg="del">
        <pc:chgData name="Caleb Stott" userId="d0834688-495e-4736-828f-bcbfb99947ef" providerId="ADAL" clId="{0114ACE2-A901-4B3D-9A55-75EC09DAE527}" dt="2021-08-21T13:53:08.881" v="65" actId="47"/>
        <pc:sldMkLst>
          <pc:docMk/>
          <pc:sldMk cId="1633977941" sldId="314"/>
        </pc:sldMkLst>
      </pc:sldChg>
      <pc:sldChg chg="del">
        <pc:chgData name="Caleb Stott" userId="d0834688-495e-4736-828f-bcbfb99947ef" providerId="ADAL" clId="{0114ACE2-A901-4B3D-9A55-75EC09DAE527}" dt="2021-08-21T13:58:05.934" v="159" actId="47"/>
        <pc:sldMkLst>
          <pc:docMk/>
          <pc:sldMk cId="3825799400" sldId="315"/>
        </pc:sldMkLst>
      </pc:sldChg>
      <pc:sldChg chg="del">
        <pc:chgData name="Caleb Stott" userId="d0834688-495e-4736-828f-bcbfb99947ef" providerId="ADAL" clId="{0114ACE2-A901-4B3D-9A55-75EC09DAE527}" dt="2021-08-21T13:58:07.554" v="162" actId="47"/>
        <pc:sldMkLst>
          <pc:docMk/>
          <pc:sldMk cId="611829034" sldId="316"/>
        </pc:sldMkLst>
      </pc:sldChg>
      <pc:sldChg chg="del">
        <pc:chgData name="Caleb Stott" userId="d0834688-495e-4736-828f-bcbfb99947ef" providerId="ADAL" clId="{0114ACE2-A901-4B3D-9A55-75EC09DAE527}" dt="2021-08-21T13:58:03.312" v="156" actId="47"/>
        <pc:sldMkLst>
          <pc:docMk/>
          <pc:sldMk cId="560731864" sldId="317"/>
        </pc:sldMkLst>
      </pc:sldChg>
      <pc:sldChg chg="del">
        <pc:chgData name="Caleb Stott" userId="d0834688-495e-4736-828f-bcbfb99947ef" providerId="ADAL" clId="{0114ACE2-A901-4B3D-9A55-75EC09DAE527}" dt="2021-08-21T13:58:04.430" v="157" actId="47"/>
        <pc:sldMkLst>
          <pc:docMk/>
          <pc:sldMk cId="1363581235" sldId="318"/>
        </pc:sldMkLst>
      </pc:sldChg>
      <pc:sldChg chg="del">
        <pc:chgData name="Caleb Stott" userId="d0834688-495e-4736-828f-bcbfb99947ef" providerId="ADAL" clId="{0114ACE2-A901-4B3D-9A55-75EC09DAE527}" dt="2021-08-21T13:58:04.984" v="158" actId="47"/>
        <pc:sldMkLst>
          <pc:docMk/>
          <pc:sldMk cId="1808537941" sldId="319"/>
        </pc:sldMkLst>
      </pc:sldChg>
      <pc:sldChg chg="del">
        <pc:chgData name="Caleb Stott" userId="d0834688-495e-4736-828f-bcbfb99947ef" providerId="ADAL" clId="{0114ACE2-A901-4B3D-9A55-75EC09DAE527}" dt="2021-08-21T13:58:06.451" v="160" actId="47"/>
        <pc:sldMkLst>
          <pc:docMk/>
          <pc:sldMk cId="907208098" sldId="320"/>
        </pc:sldMkLst>
      </pc:sldChg>
      <pc:sldChg chg="del">
        <pc:chgData name="Caleb Stott" userId="d0834688-495e-4736-828f-bcbfb99947ef" providerId="ADAL" clId="{0114ACE2-A901-4B3D-9A55-75EC09DAE527}" dt="2021-08-21T13:58:07.022" v="161" actId="47"/>
        <pc:sldMkLst>
          <pc:docMk/>
          <pc:sldMk cId="192438765" sldId="321"/>
        </pc:sldMkLst>
      </pc:sldChg>
      <pc:sldChg chg="del">
        <pc:chgData name="Caleb Stott" userId="d0834688-495e-4736-828f-bcbfb99947ef" providerId="ADAL" clId="{0114ACE2-A901-4B3D-9A55-75EC09DAE527}" dt="2021-08-21T13:58:09.416" v="165" actId="47"/>
        <pc:sldMkLst>
          <pc:docMk/>
          <pc:sldMk cId="288351177" sldId="322"/>
        </pc:sldMkLst>
      </pc:sldChg>
      <pc:sldChg chg="del">
        <pc:chgData name="Caleb Stott" userId="d0834688-495e-4736-828f-bcbfb99947ef" providerId="ADAL" clId="{0114ACE2-A901-4B3D-9A55-75EC09DAE527}" dt="2021-08-21T13:58:08.377" v="163" actId="47"/>
        <pc:sldMkLst>
          <pc:docMk/>
          <pc:sldMk cId="2497915215" sldId="323"/>
        </pc:sldMkLst>
      </pc:sldChg>
      <pc:sldChg chg="del">
        <pc:chgData name="Caleb Stott" userId="d0834688-495e-4736-828f-bcbfb99947ef" providerId="ADAL" clId="{0114ACE2-A901-4B3D-9A55-75EC09DAE527}" dt="2021-08-21T13:58:08.931" v="164" actId="47"/>
        <pc:sldMkLst>
          <pc:docMk/>
          <pc:sldMk cId="1864842479" sldId="324"/>
        </pc:sldMkLst>
      </pc:sldChg>
      <pc:sldChg chg="modSp add mod">
        <pc:chgData name="Caleb Stott" userId="d0834688-495e-4736-828f-bcbfb99947ef" providerId="ADAL" clId="{0114ACE2-A901-4B3D-9A55-75EC09DAE527}" dt="2021-08-21T13:52:42.021" v="64" actId="20577"/>
        <pc:sldMkLst>
          <pc:docMk/>
          <pc:sldMk cId="753762244" sldId="325"/>
        </pc:sldMkLst>
        <pc:spChg chg="mod">
          <ac:chgData name="Caleb Stott" userId="d0834688-495e-4736-828f-bcbfb99947ef" providerId="ADAL" clId="{0114ACE2-A901-4B3D-9A55-75EC09DAE527}" dt="2021-08-21T13:52:42.021" v="64" actId="20577"/>
          <ac:spMkLst>
            <pc:docMk/>
            <pc:sldMk cId="753762244" sldId="325"/>
            <ac:spMk id="13" creationId="{116377DE-A264-4477-90BC-31F5BEA4E6CF}"/>
          </ac:spMkLst>
        </pc:spChg>
      </pc:sldChg>
      <pc:sldChg chg="modSp add mod ord">
        <pc:chgData name="Caleb Stott" userId="d0834688-495e-4736-828f-bcbfb99947ef" providerId="ADAL" clId="{0114ACE2-A901-4B3D-9A55-75EC09DAE527}" dt="2021-08-21T13:53:46.570" v="108" actId="14100"/>
        <pc:sldMkLst>
          <pc:docMk/>
          <pc:sldMk cId="3384727821" sldId="326"/>
        </pc:sldMkLst>
        <pc:spChg chg="mod">
          <ac:chgData name="Caleb Stott" userId="d0834688-495e-4736-828f-bcbfb99947ef" providerId="ADAL" clId="{0114ACE2-A901-4B3D-9A55-75EC09DAE527}" dt="2021-08-21T13:53:46.570" v="108" actId="14100"/>
          <ac:spMkLst>
            <pc:docMk/>
            <pc:sldMk cId="3384727821" sldId="326"/>
            <ac:spMk id="2" creationId="{36D8F777-0B32-46B2-8D3B-B99776D76BEE}"/>
          </ac:spMkLst>
        </pc:spChg>
      </pc:sldChg>
      <pc:sldChg chg="modSp add mod ord">
        <pc:chgData name="Caleb Stott" userId="d0834688-495e-4736-828f-bcbfb99947ef" providerId="ADAL" clId="{0114ACE2-A901-4B3D-9A55-75EC09DAE527}" dt="2021-08-21T23:07:38.958" v="207"/>
        <pc:sldMkLst>
          <pc:docMk/>
          <pc:sldMk cId="3930804309" sldId="327"/>
        </pc:sldMkLst>
        <pc:spChg chg="mod">
          <ac:chgData name="Caleb Stott" userId="d0834688-495e-4736-828f-bcbfb99947ef" providerId="ADAL" clId="{0114ACE2-A901-4B3D-9A55-75EC09DAE527}" dt="2021-08-21T13:54:57.781" v="117" actId="20577"/>
          <ac:spMkLst>
            <pc:docMk/>
            <pc:sldMk cId="3930804309" sldId="327"/>
            <ac:spMk id="2" creationId="{36D8F777-0B32-46B2-8D3B-B99776D76BEE}"/>
          </ac:spMkLst>
        </pc:spChg>
      </pc:sldChg>
      <pc:sldChg chg="modSp add mod ord">
        <pc:chgData name="Caleb Stott" userId="d0834688-495e-4736-828f-bcbfb99947ef" providerId="ADAL" clId="{0114ACE2-A901-4B3D-9A55-75EC09DAE527}" dt="2021-08-21T23:15:16.948" v="233"/>
        <pc:sldMkLst>
          <pc:docMk/>
          <pc:sldMk cId="584469341" sldId="328"/>
        </pc:sldMkLst>
        <pc:spChg chg="mod">
          <ac:chgData name="Caleb Stott" userId="d0834688-495e-4736-828f-bcbfb99947ef" providerId="ADAL" clId="{0114ACE2-A901-4B3D-9A55-75EC09DAE527}" dt="2021-08-21T13:57:33.073" v="136" actId="20577"/>
          <ac:spMkLst>
            <pc:docMk/>
            <pc:sldMk cId="584469341" sldId="328"/>
            <ac:spMk id="2" creationId="{36D8F777-0B32-46B2-8D3B-B99776D76BEE}"/>
          </ac:spMkLst>
        </pc:spChg>
      </pc:sldChg>
      <pc:sldChg chg="modSp add mod ord">
        <pc:chgData name="Caleb Stott" userId="d0834688-495e-4736-828f-bcbfb99947ef" providerId="ADAL" clId="{0114ACE2-A901-4B3D-9A55-75EC09DAE527}" dt="2021-08-21T23:21:58.014" v="263"/>
        <pc:sldMkLst>
          <pc:docMk/>
          <pc:sldMk cId="3039593601" sldId="329"/>
        </pc:sldMkLst>
        <pc:spChg chg="mod">
          <ac:chgData name="Caleb Stott" userId="d0834688-495e-4736-828f-bcbfb99947ef" providerId="ADAL" clId="{0114ACE2-A901-4B3D-9A55-75EC09DAE527}" dt="2021-08-21T13:57:48.880" v="155" actId="20577"/>
          <ac:spMkLst>
            <pc:docMk/>
            <pc:sldMk cId="3039593601" sldId="329"/>
            <ac:spMk id="2" creationId="{36D8F777-0B32-46B2-8D3B-B99776D76BEE}"/>
          </ac:spMkLst>
        </pc:spChg>
      </pc:sldChg>
      <pc:sldChg chg="modSp add mod ord">
        <pc:chgData name="Caleb Stott" userId="d0834688-495e-4736-828f-bcbfb99947ef" providerId="ADAL" clId="{0114ACE2-A901-4B3D-9A55-75EC09DAE527}" dt="2021-08-21T13:59:00.746" v="176" actId="113"/>
        <pc:sldMkLst>
          <pc:docMk/>
          <pc:sldMk cId="2876117931" sldId="330"/>
        </pc:sldMkLst>
        <pc:spChg chg="mod">
          <ac:chgData name="Caleb Stott" userId="d0834688-495e-4736-828f-bcbfb99947ef" providerId="ADAL" clId="{0114ACE2-A901-4B3D-9A55-75EC09DAE527}" dt="2021-08-21T13:58:44.684" v="172" actId="20577"/>
          <ac:spMkLst>
            <pc:docMk/>
            <pc:sldMk cId="2876117931" sldId="330"/>
            <ac:spMk id="2" creationId="{36D8F777-0B32-46B2-8D3B-B99776D76BEE}"/>
          </ac:spMkLst>
        </pc:spChg>
        <pc:spChg chg="mod">
          <ac:chgData name="Caleb Stott" userId="d0834688-495e-4736-828f-bcbfb99947ef" providerId="ADAL" clId="{0114ACE2-A901-4B3D-9A55-75EC09DAE527}" dt="2021-08-21T13:59:00.746" v="176" actId="113"/>
          <ac:spMkLst>
            <pc:docMk/>
            <pc:sldMk cId="2876117931" sldId="330"/>
            <ac:spMk id="13" creationId="{116377DE-A264-4477-90BC-31F5BEA4E6CF}"/>
          </ac:spMkLst>
        </pc:spChg>
      </pc:sldChg>
      <pc:sldChg chg="modSp add mod">
        <pc:chgData name="Caleb Stott" userId="d0834688-495e-4736-828f-bcbfb99947ef" providerId="ADAL" clId="{0114ACE2-A901-4B3D-9A55-75EC09DAE527}" dt="2021-08-21T13:59:58.463" v="194" actId="20577"/>
        <pc:sldMkLst>
          <pc:docMk/>
          <pc:sldMk cId="1894271537" sldId="331"/>
        </pc:sldMkLst>
        <pc:spChg chg="mod">
          <ac:chgData name="Caleb Stott" userId="d0834688-495e-4736-828f-bcbfb99947ef" providerId="ADAL" clId="{0114ACE2-A901-4B3D-9A55-75EC09DAE527}" dt="2021-08-21T13:59:36.314" v="185" actId="20577"/>
          <ac:spMkLst>
            <pc:docMk/>
            <pc:sldMk cId="1894271537" sldId="331"/>
            <ac:spMk id="2" creationId="{36D8F777-0B32-46B2-8D3B-B99776D76BEE}"/>
          </ac:spMkLst>
        </pc:spChg>
        <pc:spChg chg="mod">
          <ac:chgData name="Caleb Stott" userId="d0834688-495e-4736-828f-bcbfb99947ef" providerId="ADAL" clId="{0114ACE2-A901-4B3D-9A55-75EC09DAE527}" dt="2021-08-21T13:59:58.463" v="194" actId="20577"/>
          <ac:spMkLst>
            <pc:docMk/>
            <pc:sldMk cId="1894271537" sldId="331"/>
            <ac:spMk id="13" creationId="{116377DE-A264-4477-90BC-31F5BEA4E6CF}"/>
          </ac:spMkLst>
        </pc:spChg>
      </pc:sldChg>
      <pc:sldChg chg="add">
        <pc:chgData name="Caleb Stott" userId="d0834688-495e-4736-828f-bcbfb99947ef" providerId="ADAL" clId="{0114ACE2-A901-4B3D-9A55-75EC09DAE527}" dt="2021-08-21T14:00:04.412" v="195" actId="2890"/>
        <pc:sldMkLst>
          <pc:docMk/>
          <pc:sldMk cId="1497289490" sldId="332"/>
        </pc:sldMkLst>
      </pc:sldChg>
      <pc:sldChg chg="modSp add mod">
        <pc:chgData name="Caleb Stott" userId="d0834688-495e-4736-828f-bcbfb99947ef" providerId="ADAL" clId="{0114ACE2-A901-4B3D-9A55-75EC09DAE527}" dt="2021-08-21T14:07:35.939" v="204" actId="20577"/>
        <pc:sldMkLst>
          <pc:docMk/>
          <pc:sldMk cId="2320871277" sldId="333"/>
        </pc:sldMkLst>
        <pc:spChg chg="mod">
          <ac:chgData name="Caleb Stott" userId="d0834688-495e-4736-828f-bcbfb99947ef" providerId="ADAL" clId="{0114ACE2-A901-4B3D-9A55-75EC09DAE527}" dt="2021-08-21T14:07:35.939" v="204" actId="20577"/>
          <ac:spMkLst>
            <pc:docMk/>
            <pc:sldMk cId="2320871277" sldId="333"/>
            <ac:spMk id="2" creationId="{36D8F777-0B32-46B2-8D3B-B99776D76BEE}"/>
          </ac:spMkLst>
        </pc:spChg>
      </pc:sldChg>
      <pc:sldChg chg="modSp add mod">
        <pc:chgData name="Caleb Stott" userId="d0834688-495e-4736-828f-bcbfb99947ef" providerId="ADAL" clId="{0114ACE2-A901-4B3D-9A55-75EC09DAE527}" dt="2021-08-21T23:08:04.324" v="218" actId="255"/>
        <pc:sldMkLst>
          <pc:docMk/>
          <pc:sldMk cId="1261227612" sldId="334"/>
        </pc:sldMkLst>
        <pc:spChg chg="mod">
          <ac:chgData name="Caleb Stott" userId="d0834688-495e-4736-828f-bcbfb99947ef" providerId="ADAL" clId="{0114ACE2-A901-4B3D-9A55-75EC09DAE527}" dt="2021-08-21T23:07:48.628" v="214" actId="20577"/>
          <ac:spMkLst>
            <pc:docMk/>
            <pc:sldMk cId="1261227612" sldId="334"/>
            <ac:spMk id="2" creationId="{36D8F777-0B32-46B2-8D3B-B99776D76BEE}"/>
          </ac:spMkLst>
        </pc:spChg>
        <pc:spChg chg="mod">
          <ac:chgData name="Caleb Stott" userId="d0834688-495e-4736-828f-bcbfb99947ef" providerId="ADAL" clId="{0114ACE2-A901-4B3D-9A55-75EC09DAE527}" dt="2021-08-21T23:08:04.324" v="218" actId="255"/>
          <ac:spMkLst>
            <pc:docMk/>
            <pc:sldMk cId="1261227612" sldId="334"/>
            <ac:spMk id="13" creationId="{116377DE-A264-4477-90BC-31F5BEA4E6CF}"/>
          </ac:spMkLst>
        </pc:spChg>
      </pc:sldChg>
      <pc:sldChg chg="modSp add mod">
        <pc:chgData name="Caleb Stott" userId="d0834688-495e-4736-828f-bcbfb99947ef" providerId="ADAL" clId="{0114ACE2-A901-4B3D-9A55-75EC09DAE527}" dt="2021-08-21T23:11:25.465" v="230" actId="255"/>
        <pc:sldMkLst>
          <pc:docMk/>
          <pc:sldMk cId="39685618" sldId="335"/>
        </pc:sldMkLst>
        <pc:spChg chg="mod">
          <ac:chgData name="Caleb Stott" userId="d0834688-495e-4736-828f-bcbfb99947ef" providerId="ADAL" clId="{0114ACE2-A901-4B3D-9A55-75EC09DAE527}" dt="2021-08-21T23:11:12.058" v="227" actId="20577"/>
          <ac:spMkLst>
            <pc:docMk/>
            <pc:sldMk cId="39685618" sldId="335"/>
            <ac:spMk id="2" creationId="{36D8F777-0B32-46B2-8D3B-B99776D76BEE}"/>
          </ac:spMkLst>
        </pc:spChg>
        <pc:spChg chg="mod">
          <ac:chgData name="Caleb Stott" userId="d0834688-495e-4736-828f-bcbfb99947ef" providerId="ADAL" clId="{0114ACE2-A901-4B3D-9A55-75EC09DAE527}" dt="2021-08-21T23:11:25.465" v="230" actId="255"/>
          <ac:spMkLst>
            <pc:docMk/>
            <pc:sldMk cId="39685618" sldId="335"/>
            <ac:spMk id="13" creationId="{116377DE-A264-4477-90BC-31F5BEA4E6CF}"/>
          </ac:spMkLst>
        </pc:spChg>
      </pc:sldChg>
      <pc:sldChg chg="modSp add mod">
        <pc:chgData name="Caleb Stott" userId="d0834688-495e-4736-828f-bcbfb99947ef" providerId="ADAL" clId="{0114ACE2-A901-4B3D-9A55-75EC09DAE527}" dt="2021-08-21T23:16:09.505" v="260" actId="113"/>
        <pc:sldMkLst>
          <pc:docMk/>
          <pc:sldMk cId="1723186539" sldId="336"/>
        </pc:sldMkLst>
        <pc:spChg chg="mod">
          <ac:chgData name="Caleb Stott" userId="d0834688-495e-4736-828f-bcbfb99947ef" providerId="ADAL" clId="{0114ACE2-A901-4B3D-9A55-75EC09DAE527}" dt="2021-08-21T23:15:45.615" v="246" actId="20577"/>
          <ac:spMkLst>
            <pc:docMk/>
            <pc:sldMk cId="1723186539" sldId="336"/>
            <ac:spMk id="2" creationId="{36D8F777-0B32-46B2-8D3B-B99776D76BEE}"/>
          </ac:spMkLst>
        </pc:spChg>
        <pc:spChg chg="mod">
          <ac:chgData name="Caleb Stott" userId="d0834688-495e-4736-828f-bcbfb99947ef" providerId="ADAL" clId="{0114ACE2-A901-4B3D-9A55-75EC09DAE527}" dt="2021-08-21T23:16:09.505" v="260" actId="113"/>
          <ac:spMkLst>
            <pc:docMk/>
            <pc:sldMk cId="1723186539" sldId="336"/>
            <ac:spMk id="13" creationId="{116377DE-A264-4477-90BC-31F5BEA4E6CF}"/>
          </ac:spMkLst>
        </pc:spChg>
      </pc:sldChg>
      <pc:sldChg chg="modSp add mod">
        <pc:chgData name="Caleb Stott" userId="d0834688-495e-4736-828f-bcbfb99947ef" providerId="ADAL" clId="{0114ACE2-A901-4B3D-9A55-75EC09DAE527}" dt="2021-08-21T23:29:27.328" v="281" actId="20577"/>
        <pc:sldMkLst>
          <pc:docMk/>
          <pc:sldMk cId="3333018825" sldId="337"/>
        </pc:sldMkLst>
        <pc:spChg chg="mod">
          <ac:chgData name="Caleb Stott" userId="d0834688-495e-4736-828f-bcbfb99947ef" providerId="ADAL" clId="{0114ACE2-A901-4B3D-9A55-75EC09DAE527}" dt="2021-08-21T23:29:00.990" v="271" actId="20577"/>
          <ac:spMkLst>
            <pc:docMk/>
            <pc:sldMk cId="3333018825" sldId="337"/>
            <ac:spMk id="2" creationId="{36D8F777-0B32-46B2-8D3B-B99776D76BEE}"/>
          </ac:spMkLst>
        </pc:spChg>
        <pc:spChg chg="mod">
          <ac:chgData name="Caleb Stott" userId="d0834688-495e-4736-828f-bcbfb99947ef" providerId="ADAL" clId="{0114ACE2-A901-4B3D-9A55-75EC09DAE527}" dt="2021-08-21T23:29:27.328" v="281" actId="20577"/>
          <ac:spMkLst>
            <pc:docMk/>
            <pc:sldMk cId="3333018825" sldId="337"/>
            <ac:spMk id="13" creationId="{116377DE-A264-4477-90BC-31F5BEA4E6CF}"/>
          </ac:spMkLst>
        </pc:spChg>
      </pc:sldChg>
      <pc:sldChg chg="modSp add mod">
        <pc:chgData name="Caleb Stott" userId="d0834688-495e-4736-828f-bcbfb99947ef" providerId="ADAL" clId="{0114ACE2-A901-4B3D-9A55-75EC09DAE527}" dt="2021-08-21T23:30:15.577" v="294" actId="114"/>
        <pc:sldMkLst>
          <pc:docMk/>
          <pc:sldMk cId="3857970126" sldId="338"/>
        </pc:sldMkLst>
        <pc:spChg chg="mod">
          <ac:chgData name="Caleb Stott" userId="d0834688-495e-4736-828f-bcbfb99947ef" providerId="ADAL" clId="{0114ACE2-A901-4B3D-9A55-75EC09DAE527}" dt="2021-08-21T23:29:58.061" v="288" actId="20577"/>
          <ac:spMkLst>
            <pc:docMk/>
            <pc:sldMk cId="3857970126" sldId="338"/>
            <ac:spMk id="2" creationId="{36D8F777-0B32-46B2-8D3B-B99776D76BEE}"/>
          </ac:spMkLst>
        </pc:spChg>
        <pc:spChg chg="mod">
          <ac:chgData name="Caleb Stott" userId="d0834688-495e-4736-828f-bcbfb99947ef" providerId="ADAL" clId="{0114ACE2-A901-4B3D-9A55-75EC09DAE527}" dt="2021-08-21T23:30:15.577" v="294" actId="114"/>
          <ac:spMkLst>
            <pc:docMk/>
            <pc:sldMk cId="3857970126" sldId="338"/>
            <ac:spMk id="13" creationId="{116377DE-A264-4477-90BC-31F5BEA4E6CF}"/>
          </ac:spMkLst>
        </pc:spChg>
      </pc:sldChg>
      <pc:sldChg chg="add">
        <pc:chgData name="Caleb Stott" userId="d0834688-495e-4736-828f-bcbfb99947ef" providerId="ADAL" clId="{0114ACE2-A901-4B3D-9A55-75EC09DAE527}" dt="2021-08-21T23:32:31.700" v="296" actId="2890"/>
        <pc:sldMkLst>
          <pc:docMk/>
          <pc:sldMk cId="2957445291" sldId="339"/>
        </pc:sldMkLst>
      </pc:sldChg>
      <pc:sldChg chg="new">
        <pc:chgData name="Caleb Stott" userId="d0834688-495e-4736-828f-bcbfb99947ef" providerId="ADAL" clId="{0114ACE2-A901-4B3D-9A55-75EC09DAE527}" dt="2021-08-28T13:19:33.061" v="354" actId="680"/>
        <pc:sldMkLst>
          <pc:docMk/>
          <pc:sldMk cId="401613254" sldId="34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CBC6-2677-4F65-B5DD-8EDD051CD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3261441-103D-46B8-BACE-F45388244C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1582E9D-34D7-41D3-B8D7-BB4745E83158}"/>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5" name="Footer Placeholder 4">
            <a:extLst>
              <a:ext uri="{FF2B5EF4-FFF2-40B4-BE49-F238E27FC236}">
                <a16:creationId xmlns:a16="http://schemas.microsoft.com/office/drawing/2014/main" id="{59ADAFAB-1A82-4E92-ABE6-EDA826F9BAB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4F66B9-BF7E-476F-8235-8A2C692BDF7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898980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80FF5-406C-45C1-A786-C3E8F46B235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45F852C-B56C-49FE-BA9E-88FA0DF2AD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16CDC4E-949D-47A3-800F-5BCBF9159070}"/>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5" name="Footer Placeholder 4">
            <a:extLst>
              <a:ext uri="{FF2B5EF4-FFF2-40B4-BE49-F238E27FC236}">
                <a16:creationId xmlns:a16="http://schemas.microsoft.com/office/drawing/2014/main" id="{3D956B79-AE7D-44BD-91FD-EA959364474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022415-2D73-44B4-A620-EF18E7ED57F5}"/>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5315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ACB2A-FD34-4BEF-BCBC-83F40252AE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CC793B8-8419-4115-B490-0914898FB3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534983A-0AA2-495F-A6D8-C97B49348E92}"/>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5" name="Footer Placeholder 4">
            <a:extLst>
              <a:ext uri="{FF2B5EF4-FFF2-40B4-BE49-F238E27FC236}">
                <a16:creationId xmlns:a16="http://schemas.microsoft.com/office/drawing/2014/main" id="{E4CA644E-6A61-46B7-BFA6-397E11316F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80A6DED-272B-4555-9DB8-43548833AD4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17838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1DD84-6439-4F01-A7C5-CF3484B872B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208E69F-A604-4884-B24B-0EB98BF3C9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671AC5F-E20F-4BA0-8AD9-C880D7B8D3EE}"/>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5" name="Footer Placeholder 4">
            <a:extLst>
              <a:ext uri="{FF2B5EF4-FFF2-40B4-BE49-F238E27FC236}">
                <a16:creationId xmlns:a16="http://schemas.microsoft.com/office/drawing/2014/main" id="{0A3F9076-3DAD-4BF6-8898-6799BFBD7D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604184A-DF5D-4861-9BD3-37B593ECC7F9}"/>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48370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AAFCE-3AFA-4027-B225-0E1C99A6AF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39DD3C7-695C-4F45-A933-FBCCB1BF5B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370BEF-8F1B-4A16-9BC5-808CFC902AA8}"/>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5" name="Footer Placeholder 4">
            <a:extLst>
              <a:ext uri="{FF2B5EF4-FFF2-40B4-BE49-F238E27FC236}">
                <a16:creationId xmlns:a16="http://schemas.microsoft.com/office/drawing/2014/main" id="{9D40D9E5-3995-433C-81CD-FD0D47468A3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005B909-BEA6-48D0-B6BC-6A864538BD3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28286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79244-EBAC-4720-80AE-1CB76614314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064F42B-9D4E-4FA5-AFF0-4D7CF5364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5A9B91F-296A-4344-BC97-C9065732EC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B5776B1-0249-4C1A-A11C-7555E3603C90}"/>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6" name="Footer Placeholder 5">
            <a:extLst>
              <a:ext uri="{FF2B5EF4-FFF2-40B4-BE49-F238E27FC236}">
                <a16:creationId xmlns:a16="http://schemas.microsoft.com/office/drawing/2014/main" id="{517E20A9-D723-444E-BB4F-1CF6C469591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5C4315C-828A-47CD-8826-77452322699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42042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104E2-DE65-4AB7-89B3-C962D689C43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17F97FA-B39C-4F6B-A05B-D67ABD07D2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0B15FC-7AC1-4AC5-BF33-8BB4FD4120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608E471-52F1-40B3-A572-3E1004BA0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82EFE9-B9EC-4321-9855-04DFAA2026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9EB7518-B35B-45D2-80E2-42D3B403E409}"/>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8" name="Footer Placeholder 7">
            <a:extLst>
              <a:ext uri="{FF2B5EF4-FFF2-40B4-BE49-F238E27FC236}">
                <a16:creationId xmlns:a16="http://schemas.microsoft.com/office/drawing/2014/main" id="{DFD29660-5FBC-4937-93C4-235BA3FD199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0FD52CA-912B-419C-A72C-72CBA14CB4B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31291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4C11-EBE8-4862-B500-83A3C97ED12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E570BAB-469D-439B-A18C-D28D08BB8EC1}"/>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4" name="Footer Placeholder 3">
            <a:extLst>
              <a:ext uri="{FF2B5EF4-FFF2-40B4-BE49-F238E27FC236}">
                <a16:creationId xmlns:a16="http://schemas.microsoft.com/office/drawing/2014/main" id="{A40A5A4F-5128-4CB1-ADF2-B23A7C7A12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6ABB191-62CF-4C66-9466-0FD8F2DF9FAE}"/>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01220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64586F-56AF-4033-ADC6-5588F262E775}"/>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3" name="Footer Placeholder 2">
            <a:extLst>
              <a:ext uri="{FF2B5EF4-FFF2-40B4-BE49-F238E27FC236}">
                <a16:creationId xmlns:a16="http://schemas.microsoft.com/office/drawing/2014/main" id="{4D648594-80EB-4948-BDFA-E34B314C427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5333023-BCF5-43F5-BAC6-C32FF0925BF1}"/>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13437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E286-0716-4D56-ABB5-06A63E156F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00E02C5-A7AB-4415-8858-98FE6F4C15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F0815DE-1F40-4815-A36E-2D7D8475B7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81E49D-5DBB-423F-8A8E-0BFBC35DF601}"/>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6" name="Footer Placeholder 5">
            <a:extLst>
              <a:ext uri="{FF2B5EF4-FFF2-40B4-BE49-F238E27FC236}">
                <a16:creationId xmlns:a16="http://schemas.microsoft.com/office/drawing/2014/main" id="{1F9F8751-2D8E-4A06-8F5B-C19E7C02994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CC67713-067D-4BD8-B393-174F5EB4677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800629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9CB18-9EA7-41D2-9913-F2A761EC90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97E77F7-B8D0-4571-A2EF-AC7B0B7A59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4F0D603-1756-4E21-BB6D-5FE2AF797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E9E6D-46AA-47E9-A26F-8410D4034193}"/>
              </a:ext>
            </a:extLst>
          </p:cNvPr>
          <p:cNvSpPr>
            <a:spLocks noGrp="1"/>
          </p:cNvSpPr>
          <p:nvPr>
            <p:ph type="dt" sz="half" idx="10"/>
          </p:nvPr>
        </p:nvSpPr>
        <p:spPr/>
        <p:txBody>
          <a:bodyPr/>
          <a:lstStyle/>
          <a:p>
            <a:fld id="{7E12A85F-A7E9-45B4-96BF-0EEC57FD3776}" type="datetimeFigureOut">
              <a:rPr lang="en-AU" smtClean="0"/>
              <a:t>28/08/2021</a:t>
            </a:fld>
            <a:endParaRPr lang="en-AU"/>
          </a:p>
        </p:txBody>
      </p:sp>
      <p:sp>
        <p:nvSpPr>
          <p:cNvPr id="6" name="Footer Placeholder 5">
            <a:extLst>
              <a:ext uri="{FF2B5EF4-FFF2-40B4-BE49-F238E27FC236}">
                <a16:creationId xmlns:a16="http://schemas.microsoft.com/office/drawing/2014/main" id="{4F8AE090-B843-48D9-BCEB-3BF8206D9AE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467955C-22CC-4189-A17D-3BA3A8AE3940}"/>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66694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37952C-B26F-46B4-80A1-AF143228D8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9E05154-0C8C-4D99-96C4-866D2E85AA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8DAF846-C886-4955-BD73-31152743B4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2A85F-A7E9-45B4-96BF-0EEC57FD3776}" type="datetimeFigureOut">
              <a:rPr lang="en-AU" smtClean="0"/>
              <a:t>28/08/2021</a:t>
            </a:fld>
            <a:endParaRPr lang="en-AU"/>
          </a:p>
        </p:txBody>
      </p:sp>
      <p:sp>
        <p:nvSpPr>
          <p:cNvPr id="5" name="Footer Placeholder 4">
            <a:extLst>
              <a:ext uri="{FF2B5EF4-FFF2-40B4-BE49-F238E27FC236}">
                <a16:creationId xmlns:a16="http://schemas.microsoft.com/office/drawing/2014/main" id="{C3FB66F6-9BE3-4D5B-A100-A642E4C55E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52EA09D-4B8D-4AE9-9848-79F559054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093B4-708A-4C91-96E9-8235A4C399A0}" type="slidenum">
              <a:rPr lang="en-AU" smtClean="0"/>
              <a:t>‹#›</a:t>
            </a:fld>
            <a:endParaRPr lang="en-AU"/>
          </a:p>
        </p:txBody>
      </p:sp>
    </p:spTree>
    <p:extLst>
      <p:ext uri="{BB962C8B-B14F-4D97-AF65-F5344CB8AC3E}">
        <p14:creationId xmlns:p14="http://schemas.microsoft.com/office/powerpoint/2010/main" val="2161161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452687" y="1443166"/>
            <a:ext cx="7286626" cy="2173286"/>
          </a:xfrm>
        </p:spPr>
        <p:txBody>
          <a:bodyPr>
            <a:normAutofit fontScale="90000"/>
          </a:bodyPr>
          <a:lstStyle/>
          <a:p>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30619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3:21-22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298100"/>
          </a:xfrm>
          <a:prstGeom prst="rect">
            <a:avLst/>
          </a:prstGeom>
          <a:noFill/>
        </p:spPr>
        <p:txBody>
          <a:bodyPr wrap="square" rtlCol="0">
            <a:spAutoFit/>
          </a:bodyPr>
          <a:lstStyle/>
          <a:p>
            <a:pPr>
              <a:lnSpc>
                <a:spcPct val="115000"/>
              </a:lnSpc>
              <a:spcAft>
                <a:spcPts val="1000"/>
              </a:spcAft>
            </a:pPr>
            <a:r>
              <a:rPr lang="en-US" sz="4000" b="1" dirty="0">
                <a:latin typeface="Calibri" panose="020F0502020204030204" pitchFamily="34" charset="0"/>
              </a:rPr>
              <a:t>One day when the crowds were being baptized, Jesus himself was baptized. As he was praying, the heavens opened, and the Holy Spirit, in bodily form, descended on him like a dove. And a voice from heaven said, “You are my dearly loved Son, and you bring me great joy.”</a:t>
            </a:r>
            <a:endParaRPr lang="en-AU" sz="4000" b="1" dirty="0">
              <a:latin typeface="Calibri" panose="020F0502020204030204" pitchFamily="34" charset="0"/>
            </a:endParaRPr>
          </a:p>
        </p:txBody>
      </p:sp>
    </p:spTree>
    <p:extLst>
      <p:ext uri="{BB962C8B-B14F-4D97-AF65-F5344CB8AC3E}">
        <p14:creationId xmlns:p14="http://schemas.microsoft.com/office/powerpoint/2010/main" val="149728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9:35</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298100"/>
          </a:xfrm>
          <a:prstGeom prst="rect">
            <a:avLst/>
          </a:prstGeom>
          <a:noFill/>
        </p:spPr>
        <p:txBody>
          <a:bodyPr wrap="square" rtlCol="0">
            <a:spAutoFit/>
          </a:bodyPr>
          <a:lstStyle/>
          <a:p>
            <a:pPr>
              <a:lnSpc>
                <a:spcPct val="115000"/>
              </a:lnSpc>
              <a:spcAft>
                <a:spcPts val="1000"/>
              </a:spcAft>
            </a:pPr>
            <a:r>
              <a:rPr lang="en-US" sz="4000" b="1" dirty="0">
                <a:latin typeface="Calibri" panose="020F0502020204030204" pitchFamily="34" charset="0"/>
              </a:rPr>
              <a:t>One day when the crowds were being baptized, Jesus himself was baptized. As he was praying, the heavens opened, and the Holy Spirit, in bodily form, descended on him like a dove. And a voice from heaven said, “You are my dearly loved Son, and you bring me great joy.”</a:t>
            </a:r>
            <a:endParaRPr lang="en-AU" sz="4000" b="1" dirty="0">
              <a:latin typeface="Calibri" panose="020F0502020204030204" pitchFamily="34" charset="0"/>
            </a:endParaRPr>
          </a:p>
        </p:txBody>
      </p:sp>
    </p:spTree>
    <p:extLst>
      <p:ext uri="{BB962C8B-B14F-4D97-AF65-F5344CB8AC3E}">
        <p14:creationId xmlns:p14="http://schemas.microsoft.com/office/powerpoint/2010/main" val="232087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39634" y="1611086"/>
            <a:ext cx="11147516" cy="2316480"/>
          </a:xfrm>
        </p:spPr>
        <p:txBody>
          <a:bodyPr anchor="ctr">
            <a:noAutofit/>
          </a:bodyPr>
          <a:lstStyle/>
          <a:p>
            <a:r>
              <a:rPr lang="en-AU" sz="8800" dirty="0">
                <a:latin typeface="STHupo" panose="02010800040101010101" pitchFamily="2" charset="-122"/>
                <a:ea typeface="STHupo" panose="02010800040101010101" pitchFamily="2" charset="-122"/>
              </a:rPr>
              <a:t>2. Submit</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930804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22:42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174441"/>
          </a:xfrm>
          <a:prstGeom prst="rect">
            <a:avLst/>
          </a:prstGeom>
          <a:noFill/>
        </p:spPr>
        <p:txBody>
          <a:bodyPr wrap="square" rtlCol="0">
            <a:spAutoFit/>
          </a:bodyPr>
          <a:lstStyle/>
          <a:p>
            <a:pPr>
              <a:lnSpc>
                <a:spcPct val="115000"/>
              </a:lnSpc>
              <a:spcAft>
                <a:spcPts val="1000"/>
              </a:spcAft>
            </a:pPr>
            <a:r>
              <a:rPr lang="en-AU" sz="4000" b="1" dirty="0">
                <a:effectLst/>
                <a:latin typeface="Calibri" panose="020F0502020204030204" pitchFamily="34" charset="0"/>
                <a:ea typeface="Calibri" panose="020F0502020204030204" pitchFamily="34" charset="0"/>
              </a:rPr>
              <a:t>“Father, if you are willing, please take this cup of suffering away from me. Yet I want your will to be done, not mine.”</a:t>
            </a:r>
            <a:endParaRPr lang="en-AU" sz="4000" b="1" dirty="0">
              <a:latin typeface="Calibri" panose="020F0502020204030204" pitchFamily="34" charset="0"/>
            </a:endParaRPr>
          </a:p>
        </p:txBody>
      </p:sp>
    </p:spTree>
    <p:extLst>
      <p:ext uri="{BB962C8B-B14F-4D97-AF65-F5344CB8AC3E}">
        <p14:creationId xmlns:p14="http://schemas.microsoft.com/office/powerpoint/2010/main" val="1261227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6:12-13</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882328"/>
          </a:xfrm>
          <a:prstGeom prst="rect">
            <a:avLst/>
          </a:prstGeom>
          <a:noFill/>
        </p:spPr>
        <p:txBody>
          <a:bodyPr wrap="square" rtlCol="0">
            <a:spAutoFit/>
          </a:bodyPr>
          <a:lstStyle/>
          <a:p>
            <a:pPr>
              <a:lnSpc>
                <a:spcPct val="115000"/>
              </a:lnSpc>
              <a:spcAft>
                <a:spcPts val="1000"/>
              </a:spcAft>
            </a:pPr>
            <a:r>
              <a:rPr lang="en-AU" sz="4000" b="1" dirty="0">
                <a:effectLst/>
                <a:latin typeface="Calibri" panose="020F0502020204030204" pitchFamily="34" charset="0"/>
                <a:ea typeface="Calibri" panose="020F0502020204030204" pitchFamily="34" charset="0"/>
              </a:rPr>
              <a:t>One day soon afterward Jesus went up on a mountain to pray, and he prayed to God all night. At daybreak he called together all of his disciples and chose twelve of them to be apostles.</a:t>
            </a:r>
            <a:endParaRPr lang="en-AU" sz="4000" b="1" dirty="0">
              <a:latin typeface="Calibri" panose="020F0502020204030204" pitchFamily="34" charset="0"/>
            </a:endParaRPr>
          </a:p>
        </p:txBody>
      </p:sp>
    </p:spTree>
    <p:extLst>
      <p:ext uri="{BB962C8B-B14F-4D97-AF65-F5344CB8AC3E}">
        <p14:creationId xmlns:p14="http://schemas.microsoft.com/office/powerpoint/2010/main" val="39685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39634" y="1611086"/>
            <a:ext cx="11147516" cy="2316480"/>
          </a:xfrm>
        </p:spPr>
        <p:txBody>
          <a:bodyPr anchor="ctr">
            <a:noAutofit/>
          </a:bodyPr>
          <a:lstStyle/>
          <a:p>
            <a:r>
              <a:rPr lang="en-AU" sz="8800" dirty="0">
                <a:latin typeface="STHupo" panose="02010800040101010101" pitchFamily="2" charset="-122"/>
                <a:ea typeface="STHupo" panose="02010800040101010101" pitchFamily="2" charset="-122"/>
              </a:rPr>
              <a:t>3. Practical Needs</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84469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12:29-31</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298100"/>
          </a:xfrm>
          <a:prstGeom prst="rect">
            <a:avLst/>
          </a:prstGeom>
          <a:noFill/>
        </p:spPr>
        <p:txBody>
          <a:bodyPr wrap="square" rtlCol="0">
            <a:spAutoFit/>
          </a:bodyPr>
          <a:lstStyle/>
          <a:p>
            <a:pPr>
              <a:lnSpc>
                <a:spcPct val="115000"/>
              </a:lnSpc>
              <a:spcAft>
                <a:spcPts val="1000"/>
              </a:spcAft>
            </a:pPr>
            <a:r>
              <a:rPr lang="en-US" sz="4000" b="1" i="0" dirty="0">
                <a:solidFill>
                  <a:srgbClr val="000000"/>
                </a:solidFill>
                <a:effectLst/>
              </a:rPr>
              <a:t>“And don’t be concerned about what to eat and what to drink. Don’t worry about such things. These things dominate the thoughts of unbelievers all over the world, but your Father already knows your needs. Seek the Kingdom of God above all else, and he will give you everything you need.</a:t>
            </a:r>
            <a:endParaRPr lang="en-AU" sz="4000" b="1" dirty="0"/>
          </a:p>
        </p:txBody>
      </p:sp>
    </p:spTree>
    <p:extLst>
      <p:ext uri="{BB962C8B-B14F-4D97-AF65-F5344CB8AC3E}">
        <p14:creationId xmlns:p14="http://schemas.microsoft.com/office/powerpoint/2010/main" val="1723186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39634" y="1611086"/>
            <a:ext cx="11147516" cy="2316480"/>
          </a:xfrm>
        </p:spPr>
        <p:txBody>
          <a:bodyPr anchor="ctr">
            <a:noAutofit/>
          </a:bodyPr>
          <a:lstStyle/>
          <a:p>
            <a:r>
              <a:rPr lang="en-AU" sz="8800" dirty="0">
                <a:latin typeface="STHupo" panose="02010800040101010101" pitchFamily="2" charset="-122"/>
                <a:ea typeface="STHupo" panose="02010800040101010101" pitchFamily="2" charset="-122"/>
              </a:rPr>
              <a:t>4. Spiritual Needs</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039593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22:31-32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174441"/>
          </a:xfrm>
          <a:prstGeom prst="rect">
            <a:avLst/>
          </a:prstGeom>
          <a:noFill/>
        </p:spPr>
        <p:txBody>
          <a:bodyPr wrap="square" rtlCol="0">
            <a:spAutoFit/>
          </a:bodyPr>
          <a:lstStyle/>
          <a:p>
            <a:pPr>
              <a:lnSpc>
                <a:spcPct val="115000"/>
              </a:lnSpc>
              <a:spcAft>
                <a:spcPts val="1000"/>
              </a:spcAft>
            </a:pPr>
            <a:r>
              <a:rPr lang="en-AU" sz="4000" b="1" dirty="0">
                <a:effectLst/>
                <a:latin typeface="Calibri" panose="020F0502020204030204" pitchFamily="34" charset="0"/>
                <a:ea typeface="Calibri" panose="020F0502020204030204" pitchFamily="34" charset="0"/>
              </a:rPr>
              <a:t>“Simon, Simon, Satan has asked to sift each of you like wheat. But I have pleaded in prayer for you, Simon, that your faith should not fail.</a:t>
            </a:r>
            <a:endParaRPr lang="en-AU" sz="4000" b="1" dirty="0"/>
          </a:p>
        </p:txBody>
      </p:sp>
    </p:spTree>
    <p:extLst>
      <p:ext uri="{BB962C8B-B14F-4D97-AF65-F5344CB8AC3E}">
        <p14:creationId xmlns:p14="http://schemas.microsoft.com/office/powerpoint/2010/main" val="3333018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22:39-40</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882328"/>
          </a:xfrm>
          <a:prstGeom prst="rect">
            <a:avLst/>
          </a:prstGeom>
          <a:noFill/>
        </p:spPr>
        <p:txBody>
          <a:bodyPr wrap="square" rtlCol="0">
            <a:spAutoFit/>
          </a:bodyPr>
          <a:lstStyle/>
          <a:p>
            <a:pPr>
              <a:lnSpc>
                <a:spcPct val="115000"/>
              </a:lnSpc>
              <a:spcAft>
                <a:spcPts val="1000"/>
              </a:spcAft>
            </a:pPr>
            <a:r>
              <a:rPr lang="en-AU" sz="4000" b="1" baseline="30000" dirty="0">
                <a:effectLst/>
                <a:latin typeface="Calibri" panose="020F0502020204030204" pitchFamily="34" charset="0"/>
                <a:ea typeface="Calibri" panose="020F0502020204030204" pitchFamily="34" charset="0"/>
              </a:rPr>
              <a:t>39 </a:t>
            </a:r>
            <a:r>
              <a:rPr lang="en-AU" sz="4000" b="1" dirty="0">
                <a:effectLst/>
                <a:latin typeface="Calibri" panose="020F0502020204030204" pitchFamily="34" charset="0"/>
                <a:ea typeface="Calibri" panose="020F0502020204030204" pitchFamily="34" charset="0"/>
              </a:rPr>
              <a:t>Then, accompanied by the disciples, Jesus left the upstairs room and went as usual to the Mount of Olives. </a:t>
            </a:r>
            <a:r>
              <a:rPr lang="en-AU" sz="4000" b="1" baseline="30000" dirty="0">
                <a:effectLst/>
                <a:latin typeface="Calibri" panose="020F0502020204030204" pitchFamily="34" charset="0"/>
                <a:ea typeface="Calibri" panose="020F0502020204030204" pitchFamily="34" charset="0"/>
              </a:rPr>
              <a:t>40 </a:t>
            </a:r>
            <a:r>
              <a:rPr lang="en-AU" sz="4000" b="1" dirty="0">
                <a:effectLst/>
                <a:latin typeface="Calibri" panose="020F0502020204030204" pitchFamily="34" charset="0"/>
                <a:ea typeface="Calibri" panose="020F0502020204030204" pitchFamily="34" charset="0"/>
              </a:rPr>
              <a:t>There he told them, “Pray that you will not give in to temptation.”</a:t>
            </a:r>
            <a:endParaRPr lang="en-AU" sz="4000" b="1" dirty="0"/>
          </a:p>
        </p:txBody>
      </p:sp>
    </p:spTree>
    <p:extLst>
      <p:ext uri="{BB962C8B-B14F-4D97-AF65-F5344CB8AC3E}">
        <p14:creationId xmlns:p14="http://schemas.microsoft.com/office/powerpoint/2010/main" val="385797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611086"/>
            <a:ext cx="10782300" cy="2316480"/>
          </a:xfrm>
        </p:spPr>
        <p:txBody>
          <a:bodyPr anchor="ctr">
            <a:noAutofit/>
          </a:bodyPr>
          <a:lstStyle/>
          <a:p>
            <a:r>
              <a:rPr lang="en-AU" sz="8800" dirty="0">
                <a:latin typeface="STHupo" panose="02010800040101010101" pitchFamily="2" charset="-122"/>
                <a:ea typeface="STHupo" panose="02010800040101010101" pitchFamily="2" charset="-122"/>
              </a:rPr>
              <a:t>I Need to Feed</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18573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1243326" y="1071187"/>
            <a:ext cx="8925317" cy="3242554"/>
          </a:xfrm>
        </p:spPr>
        <p:txBody>
          <a:bodyPr>
            <a:normAutofit/>
          </a:bodyPr>
          <a:lstStyle/>
          <a:p>
            <a:r>
              <a:rPr lang="en-AU" sz="8000" i="1" dirty="0">
                <a:latin typeface="Tw Cen MT" panose="020B0602020104020603" pitchFamily="34" charset="0"/>
                <a:ea typeface="STHupo" panose="02010800040101010101" pitchFamily="2" charset="-122"/>
              </a:rPr>
              <a:t>Keep it</a:t>
            </a:r>
            <a:br>
              <a:rPr lang="en-AU" sz="12500" dirty="0">
                <a:latin typeface="STHupo" panose="02010800040101010101" pitchFamily="2" charset="-122"/>
                <a:ea typeface="STHupo" panose="02010800040101010101" pitchFamily="2" charset="-122"/>
              </a:rPr>
            </a:br>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6074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B8251-6398-4DA3-B369-37F2223CF541}"/>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A215BC2F-F772-41C9-A2E7-934785F4DC84}"/>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401613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1 Thessalonians 5:17</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482970"/>
          </a:xfrm>
          <a:prstGeom prst="rect">
            <a:avLst/>
          </a:prstGeom>
          <a:noFill/>
        </p:spPr>
        <p:txBody>
          <a:bodyPr wrap="square" rtlCol="0">
            <a:spAutoFit/>
          </a:bodyPr>
          <a:lstStyle/>
          <a:p>
            <a:pPr>
              <a:lnSpc>
                <a:spcPct val="107000"/>
              </a:lnSpc>
              <a:spcAft>
                <a:spcPts val="800"/>
              </a:spcAft>
            </a:pPr>
            <a:r>
              <a:rPr lang="en-AU" sz="4000" b="1" dirty="0">
                <a:solidFill>
                  <a:srgbClr val="000000"/>
                </a:solidFill>
                <a:cs typeface="Times New Roman" panose="02020603050405020304" pitchFamily="18" charset="0"/>
              </a:rPr>
              <a:t>Never stop praying.</a:t>
            </a:r>
          </a:p>
          <a:p>
            <a:pPr>
              <a:lnSpc>
                <a:spcPct val="107000"/>
              </a:lnSpc>
              <a:spcAft>
                <a:spcPts val="800"/>
              </a:spcAft>
            </a:pPr>
            <a:endParaRPr lang="en-AU" sz="4000" b="1"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3956225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11:1-4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220130"/>
          </a:xfrm>
          <a:prstGeom prst="rect">
            <a:avLst/>
          </a:prstGeom>
          <a:noFill/>
        </p:spPr>
        <p:txBody>
          <a:bodyPr wrap="square" rtlCol="0">
            <a:spAutoFit/>
          </a:bodyPr>
          <a:lstStyle/>
          <a:p>
            <a:pPr>
              <a:lnSpc>
                <a:spcPct val="107000"/>
              </a:lnSpc>
              <a:spcAft>
                <a:spcPts val="800"/>
              </a:spcAft>
            </a:pPr>
            <a:r>
              <a:rPr lang="en-US" sz="4000" b="1" dirty="0">
                <a:solidFill>
                  <a:srgbClr val="000000"/>
                </a:solidFill>
                <a:cs typeface="Times New Roman" panose="02020603050405020304" pitchFamily="18" charset="0"/>
              </a:rPr>
              <a:t>Once Jesus was in a certain place praying. As he finished, one of his disciples came to him and said, “Lord, teach us to pray, just as John taught his disciples.”</a:t>
            </a:r>
          </a:p>
          <a:p>
            <a:pPr>
              <a:lnSpc>
                <a:spcPct val="107000"/>
              </a:lnSpc>
              <a:spcAft>
                <a:spcPts val="800"/>
              </a:spcAft>
            </a:pPr>
            <a:r>
              <a:rPr lang="en-US" sz="4000" b="1" dirty="0">
                <a:solidFill>
                  <a:srgbClr val="000000"/>
                </a:solidFill>
                <a:cs typeface="Times New Roman" panose="02020603050405020304" pitchFamily="18" charset="0"/>
              </a:rPr>
              <a:t>Jesus said, “This is how you should pray: </a:t>
            </a:r>
            <a:endParaRPr lang="en-AU" sz="4000" b="1" dirty="0">
              <a:solidFill>
                <a:srgbClr val="000000"/>
              </a:solidFill>
              <a:cs typeface="Times New Roman" panose="02020603050405020304" pitchFamily="18" charset="0"/>
            </a:endParaRPr>
          </a:p>
          <a:p>
            <a:pPr>
              <a:lnSpc>
                <a:spcPct val="107000"/>
              </a:lnSpc>
              <a:spcAft>
                <a:spcPts val="800"/>
              </a:spcAft>
            </a:pPr>
            <a:endParaRPr lang="en-AU" sz="4000" b="1"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2957445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11:1-4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298100"/>
          </a:xfrm>
          <a:prstGeom prst="rect">
            <a:avLst/>
          </a:prstGeom>
          <a:noFill/>
        </p:spPr>
        <p:txBody>
          <a:bodyPr wrap="square" rtlCol="0">
            <a:spAutoFit/>
          </a:bodyPr>
          <a:lstStyle/>
          <a:p>
            <a:pPr>
              <a:lnSpc>
                <a:spcPct val="115000"/>
              </a:lnSpc>
              <a:spcAft>
                <a:spcPts val="1000"/>
              </a:spcAft>
            </a:pPr>
            <a:r>
              <a:rPr lang="en-US" sz="4000" b="1" dirty="0">
                <a:latin typeface="Calibri" panose="020F0502020204030204" pitchFamily="34" charset="0"/>
                <a:cs typeface="Times New Roman" panose="02020603050405020304" pitchFamily="18" charset="0"/>
              </a:rPr>
              <a:t>“Father, may your name be kept holy.</a:t>
            </a:r>
            <a:br>
              <a:rPr lang="en-US" sz="4000" b="1" dirty="0">
                <a:latin typeface="Calibri" panose="020F0502020204030204" pitchFamily="34" charset="0"/>
                <a:cs typeface="Times New Roman" panose="02020603050405020304" pitchFamily="18" charset="0"/>
              </a:rPr>
            </a:br>
            <a:r>
              <a:rPr lang="en-US" sz="4000" b="1" dirty="0">
                <a:latin typeface="Calibri" panose="020F0502020204030204" pitchFamily="34" charset="0"/>
                <a:cs typeface="Times New Roman" panose="02020603050405020304" pitchFamily="18" charset="0"/>
              </a:rPr>
              <a:t>    May your Kingdom come soon.</a:t>
            </a:r>
            <a:br>
              <a:rPr lang="en-US" sz="4000" b="1" dirty="0">
                <a:latin typeface="Calibri" panose="020F0502020204030204" pitchFamily="34" charset="0"/>
                <a:cs typeface="Times New Roman" panose="02020603050405020304" pitchFamily="18" charset="0"/>
              </a:rPr>
            </a:br>
            <a:r>
              <a:rPr lang="en-US" sz="4000" b="1" dirty="0">
                <a:latin typeface="Calibri" panose="020F0502020204030204" pitchFamily="34" charset="0"/>
                <a:cs typeface="Times New Roman" panose="02020603050405020304" pitchFamily="18" charset="0"/>
              </a:rPr>
              <a:t>Give us each day the food we need, </a:t>
            </a:r>
            <a:br>
              <a:rPr lang="en-US" sz="4000" b="1" dirty="0">
                <a:latin typeface="Calibri" panose="020F0502020204030204" pitchFamily="34" charset="0"/>
                <a:cs typeface="Times New Roman" panose="02020603050405020304" pitchFamily="18" charset="0"/>
              </a:rPr>
            </a:br>
            <a:r>
              <a:rPr lang="en-US" sz="4000" b="1" dirty="0">
                <a:latin typeface="Calibri" panose="020F0502020204030204" pitchFamily="34" charset="0"/>
                <a:cs typeface="Times New Roman" panose="02020603050405020304" pitchFamily="18" charset="0"/>
              </a:rPr>
              <a:t>and forgive us our sins,</a:t>
            </a:r>
            <a:br>
              <a:rPr lang="en-US" sz="4000" b="1" dirty="0">
                <a:latin typeface="Calibri" panose="020F0502020204030204" pitchFamily="34" charset="0"/>
                <a:cs typeface="Times New Roman" panose="02020603050405020304" pitchFamily="18" charset="0"/>
              </a:rPr>
            </a:br>
            <a:r>
              <a:rPr lang="en-US" sz="4000" b="1" dirty="0">
                <a:latin typeface="Calibri" panose="020F0502020204030204" pitchFamily="34" charset="0"/>
                <a:cs typeface="Times New Roman" panose="02020603050405020304" pitchFamily="18" charset="0"/>
              </a:rPr>
              <a:t>    as we forgive those who sin against us.</a:t>
            </a:r>
            <a:br>
              <a:rPr lang="en-US" sz="4000" b="1" dirty="0">
                <a:latin typeface="Calibri" panose="020F0502020204030204" pitchFamily="34" charset="0"/>
                <a:cs typeface="Times New Roman" panose="02020603050405020304" pitchFamily="18" charset="0"/>
              </a:rPr>
            </a:br>
            <a:r>
              <a:rPr lang="en-US" sz="4000" b="1" dirty="0">
                <a:latin typeface="Calibri" panose="020F0502020204030204" pitchFamily="34" charset="0"/>
                <a:cs typeface="Times New Roman" panose="02020603050405020304" pitchFamily="18" charset="0"/>
              </a:rPr>
              <a:t>And don’t let us yield to temptation.”</a:t>
            </a:r>
            <a:endParaRPr lang="en-AU" sz="4000" b="1"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3762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39634" y="1611086"/>
            <a:ext cx="11147516" cy="2316480"/>
          </a:xfrm>
        </p:spPr>
        <p:txBody>
          <a:bodyPr anchor="ctr">
            <a:noAutofit/>
          </a:bodyPr>
          <a:lstStyle/>
          <a:p>
            <a:r>
              <a:rPr lang="en-AU" sz="8800" dirty="0">
                <a:latin typeface="STHupo" panose="02010800040101010101" pitchFamily="2" charset="-122"/>
                <a:ea typeface="STHupo" panose="02010800040101010101" pitchFamily="2" charset="-122"/>
              </a:rPr>
              <a:t>1. Praise</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84727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5:16</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466555"/>
          </a:xfrm>
          <a:prstGeom prst="rect">
            <a:avLst/>
          </a:prstGeom>
          <a:noFill/>
        </p:spPr>
        <p:txBody>
          <a:bodyPr wrap="square" rtlCol="0">
            <a:spAutoFit/>
          </a:bodyPr>
          <a:lstStyle/>
          <a:p>
            <a:pPr>
              <a:lnSpc>
                <a:spcPct val="115000"/>
              </a:lnSpc>
              <a:spcAft>
                <a:spcPts val="1000"/>
              </a:spcAft>
            </a:pPr>
            <a:r>
              <a:rPr lang="en-AU" sz="4000" b="1" dirty="0">
                <a:effectLst/>
                <a:latin typeface="Calibri" panose="020F0502020204030204" pitchFamily="34" charset="0"/>
                <a:ea typeface="Calibri" panose="020F0502020204030204" pitchFamily="34" charset="0"/>
              </a:rPr>
              <a:t>But Jesus often withdrew to the wilderness for prayer. </a:t>
            </a:r>
            <a:endParaRPr lang="en-AU" sz="4000" b="1"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6117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8815388" cy="1373790"/>
          </a:xfrm>
        </p:spPr>
        <p:txBody>
          <a:bodyPr anchor="t">
            <a:normAutofit/>
          </a:bodyPr>
          <a:lstStyle/>
          <a:p>
            <a:pPr algn="l"/>
            <a:r>
              <a:rPr lang="en-AU" sz="6600" dirty="0">
                <a:latin typeface="STHupo" panose="02010800040101010101" pitchFamily="2" charset="-122"/>
                <a:ea typeface="STHupo" panose="02010800040101010101" pitchFamily="2" charset="-122"/>
              </a:rPr>
              <a:t>Luke 3:21-22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298100"/>
          </a:xfrm>
          <a:prstGeom prst="rect">
            <a:avLst/>
          </a:prstGeom>
          <a:noFill/>
        </p:spPr>
        <p:txBody>
          <a:bodyPr wrap="square" rtlCol="0">
            <a:spAutoFit/>
          </a:bodyPr>
          <a:lstStyle/>
          <a:p>
            <a:pPr>
              <a:lnSpc>
                <a:spcPct val="115000"/>
              </a:lnSpc>
              <a:spcAft>
                <a:spcPts val="1000"/>
              </a:spcAft>
            </a:pPr>
            <a:r>
              <a:rPr lang="en-US" sz="4000" b="1" dirty="0">
                <a:latin typeface="Calibri" panose="020F0502020204030204" pitchFamily="34" charset="0"/>
              </a:rPr>
              <a:t>One day when the crowds were being baptized, Jesus himself was baptized. As he was praying, the heavens opened, and the Holy Spirit, in bodily form, descended on him like a dove. And a voice from heaven said, “You are my dearly loved Son, and you bring me great joy.”</a:t>
            </a:r>
            <a:endParaRPr lang="en-AU" sz="4000" b="1" dirty="0">
              <a:latin typeface="Calibri" panose="020F0502020204030204" pitchFamily="34" charset="0"/>
            </a:endParaRPr>
          </a:p>
        </p:txBody>
      </p:sp>
    </p:spTree>
    <p:extLst>
      <p:ext uri="{BB962C8B-B14F-4D97-AF65-F5344CB8AC3E}">
        <p14:creationId xmlns:p14="http://schemas.microsoft.com/office/powerpoint/2010/main" val="18942715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3575</TotalTime>
  <Words>606</Words>
  <Application>Microsoft Office PowerPoint</Application>
  <PresentationFormat>Widescreen</PresentationFormat>
  <Paragraphs>32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STHupo</vt:lpstr>
      <vt:lpstr>Arial</vt:lpstr>
      <vt:lpstr>Calibri</vt:lpstr>
      <vt:lpstr>Calibri Light</vt:lpstr>
      <vt:lpstr>Tw Cen MT</vt:lpstr>
      <vt:lpstr>Office Theme</vt:lpstr>
      <vt:lpstr>On Repeat </vt:lpstr>
      <vt:lpstr>I Need to Feed</vt:lpstr>
      <vt:lpstr>PowerPoint Presentation</vt:lpstr>
      <vt:lpstr>1 Thessalonians 5:17 New Living Translation</vt:lpstr>
      <vt:lpstr>Luke 11:1-4 New Living Translation</vt:lpstr>
      <vt:lpstr>Luke 11:1-4 New Living Translation</vt:lpstr>
      <vt:lpstr>1. Praise</vt:lpstr>
      <vt:lpstr>Luke 5:16 New Living Translation</vt:lpstr>
      <vt:lpstr>Luke 3:21-22 New Living Translation</vt:lpstr>
      <vt:lpstr>Luke 3:21-22 New Living Translation</vt:lpstr>
      <vt:lpstr>Luke 9:35 New Living Translation</vt:lpstr>
      <vt:lpstr>2. Submit</vt:lpstr>
      <vt:lpstr>Luke 22:42 New Living Translation</vt:lpstr>
      <vt:lpstr>Luke 6:12-13 New Living Translation</vt:lpstr>
      <vt:lpstr>3. Practical Needs</vt:lpstr>
      <vt:lpstr>Luke 12:29-31 New Living Translation</vt:lpstr>
      <vt:lpstr>4. Spiritual Needs</vt:lpstr>
      <vt:lpstr>Luke 22:31-32 New Living Translation</vt:lpstr>
      <vt:lpstr>Luke 22:39-40 New Living Translation</vt:lpstr>
      <vt:lpstr>Keep it On Repeat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Repeat</dc:title>
  <dc:creator>Caleb Stott</dc:creator>
  <cp:lastModifiedBy>Caleb Stott</cp:lastModifiedBy>
  <cp:revision>17</cp:revision>
  <dcterms:created xsi:type="dcterms:W3CDTF">2021-06-12T11:27:38Z</dcterms:created>
  <dcterms:modified xsi:type="dcterms:W3CDTF">2021-08-28T13:19:35Z</dcterms:modified>
</cp:coreProperties>
</file>