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4" r:id="rId4"/>
    <p:sldId id="313" r:id="rId5"/>
    <p:sldId id="258" r:id="rId6"/>
    <p:sldId id="314" r:id="rId7"/>
    <p:sldId id="259" r:id="rId8"/>
    <p:sldId id="317" r:id="rId9"/>
    <p:sldId id="318" r:id="rId10"/>
    <p:sldId id="319" r:id="rId11"/>
    <p:sldId id="315" r:id="rId12"/>
    <p:sldId id="320" r:id="rId13"/>
    <p:sldId id="321" r:id="rId14"/>
    <p:sldId id="316" r:id="rId15"/>
    <p:sldId id="323" r:id="rId16"/>
    <p:sldId id="324" r:id="rId17"/>
    <p:sldId id="322" r:id="rId18"/>
    <p:sldId id="28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0B2CB3DC-D155-45A2-9BC6-642919DE5B1B}"/>
    <pc:docChg chg="custSel addSld delSld modSld sldOrd">
      <pc:chgData name="Caleb Stott" userId="d0834688-495e-4736-828f-bcbfb99947ef" providerId="ADAL" clId="{0B2CB3DC-D155-45A2-9BC6-642919DE5B1B}" dt="2021-08-15T00:08:55.609" v="295"/>
      <pc:docMkLst>
        <pc:docMk/>
      </pc:docMkLst>
      <pc:sldChg chg="modSp mod">
        <pc:chgData name="Caleb Stott" userId="d0834688-495e-4736-828f-bcbfb99947ef" providerId="ADAL" clId="{0B2CB3DC-D155-45A2-9BC6-642919DE5B1B}" dt="2021-08-14T14:19:09.021" v="36" actId="6549"/>
        <pc:sldMkLst>
          <pc:docMk/>
          <pc:sldMk cId="3956225978" sldId="258"/>
        </pc:sldMkLst>
        <pc:spChg chg="mod">
          <ac:chgData name="Caleb Stott" userId="d0834688-495e-4736-828f-bcbfb99947ef" providerId="ADAL" clId="{0B2CB3DC-D155-45A2-9BC6-642919DE5B1B}" dt="2021-08-14T14:18:27.958" v="26" actId="14100"/>
          <ac:spMkLst>
            <pc:docMk/>
            <pc:sldMk cId="3956225978" sldId="258"/>
            <ac:spMk id="2" creationId="{36D8F777-0B32-46B2-8D3B-B99776D76BEE}"/>
          </ac:spMkLst>
        </pc:spChg>
        <pc:spChg chg="mod">
          <ac:chgData name="Caleb Stott" userId="d0834688-495e-4736-828f-bcbfb99947ef" providerId="ADAL" clId="{0B2CB3DC-D155-45A2-9BC6-642919DE5B1B}" dt="2021-08-14T14:19:09.021" v="36" actId="6549"/>
          <ac:spMkLst>
            <pc:docMk/>
            <pc:sldMk cId="3956225978" sldId="258"/>
            <ac:spMk id="13" creationId="{116377DE-A264-4477-90BC-31F5BEA4E6CF}"/>
          </ac:spMkLst>
        </pc:spChg>
      </pc:sldChg>
      <pc:sldChg chg="modSp mod">
        <pc:chgData name="Caleb Stott" userId="d0834688-495e-4736-828f-bcbfb99947ef" providerId="ADAL" clId="{0B2CB3DC-D155-45A2-9BC6-642919DE5B1B}" dt="2021-08-14T14:22:12.030" v="111" actId="20577"/>
        <pc:sldMkLst>
          <pc:docMk/>
          <pc:sldMk cId="2891114678" sldId="259"/>
        </pc:sldMkLst>
        <pc:spChg chg="mod">
          <ac:chgData name="Caleb Stott" userId="d0834688-495e-4736-828f-bcbfb99947ef" providerId="ADAL" clId="{0B2CB3DC-D155-45A2-9BC6-642919DE5B1B}" dt="2021-08-14T14:22:12.030" v="111" actId="20577"/>
          <ac:spMkLst>
            <pc:docMk/>
            <pc:sldMk cId="2891114678" sldId="259"/>
            <ac:spMk id="2" creationId="{36D8F777-0B32-46B2-8D3B-B99776D76BEE}"/>
          </ac:spMkLst>
        </pc:spChg>
        <pc:spChg chg="mod">
          <ac:chgData name="Caleb Stott" userId="d0834688-495e-4736-828f-bcbfb99947ef" providerId="ADAL" clId="{0B2CB3DC-D155-45A2-9BC6-642919DE5B1B}" dt="2021-08-14T14:21:30.445" v="65" actId="6549"/>
          <ac:spMkLst>
            <pc:docMk/>
            <pc:sldMk cId="2891114678" sldId="259"/>
            <ac:spMk id="3" creationId="{BB112A5B-0995-46EC-B442-AE4944EC6BAF}"/>
          </ac:spMkLst>
        </pc:spChg>
      </pc:sldChg>
      <pc:sldChg chg="del">
        <pc:chgData name="Caleb Stott" userId="d0834688-495e-4736-828f-bcbfb99947ef" providerId="ADAL" clId="{0B2CB3DC-D155-45A2-9BC6-642919DE5B1B}" dt="2021-08-14T14:22:28.405" v="112" actId="47"/>
        <pc:sldMkLst>
          <pc:docMk/>
          <pc:sldMk cId="45316340" sldId="304"/>
        </pc:sldMkLst>
      </pc:sldChg>
      <pc:sldChg chg="del">
        <pc:chgData name="Caleb Stott" userId="d0834688-495e-4736-828f-bcbfb99947ef" providerId="ADAL" clId="{0B2CB3DC-D155-45A2-9BC6-642919DE5B1B}" dt="2021-08-14T14:22:29.803" v="114" actId="47"/>
        <pc:sldMkLst>
          <pc:docMk/>
          <pc:sldMk cId="204520382" sldId="305"/>
        </pc:sldMkLst>
      </pc:sldChg>
      <pc:sldChg chg="del">
        <pc:chgData name="Caleb Stott" userId="d0834688-495e-4736-828f-bcbfb99947ef" providerId="ADAL" clId="{0B2CB3DC-D155-45A2-9BC6-642919DE5B1B}" dt="2021-08-14T14:22:31.342" v="117" actId="47"/>
        <pc:sldMkLst>
          <pc:docMk/>
          <pc:sldMk cId="3427407061" sldId="306"/>
        </pc:sldMkLst>
      </pc:sldChg>
      <pc:sldChg chg="del">
        <pc:chgData name="Caleb Stott" userId="d0834688-495e-4736-828f-bcbfb99947ef" providerId="ADAL" clId="{0B2CB3DC-D155-45A2-9BC6-642919DE5B1B}" dt="2021-08-14T14:22:36.449" v="119" actId="47"/>
        <pc:sldMkLst>
          <pc:docMk/>
          <pc:sldMk cId="749358249" sldId="307"/>
        </pc:sldMkLst>
      </pc:sldChg>
      <pc:sldChg chg="del">
        <pc:chgData name="Caleb Stott" userId="d0834688-495e-4736-828f-bcbfb99947ef" providerId="ADAL" clId="{0B2CB3DC-D155-45A2-9BC6-642919DE5B1B}" dt="2021-08-14T14:22:29.070" v="113" actId="47"/>
        <pc:sldMkLst>
          <pc:docMk/>
          <pc:sldMk cId="3393440814" sldId="308"/>
        </pc:sldMkLst>
      </pc:sldChg>
      <pc:sldChg chg="del">
        <pc:chgData name="Caleb Stott" userId="d0834688-495e-4736-828f-bcbfb99947ef" providerId="ADAL" clId="{0B2CB3DC-D155-45A2-9BC6-642919DE5B1B}" dt="2021-08-14T14:22:30.404" v="115" actId="47"/>
        <pc:sldMkLst>
          <pc:docMk/>
          <pc:sldMk cId="120292192" sldId="309"/>
        </pc:sldMkLst>
      </pc:sldChg>
      <pc:sldChg chg="del">
        <pc:chgData name="Caleb Stott" userId="d0834688-495e-4736-828f-bcbfb99947ef" providerId="ADAL" clId="{0B2CB3DC-D155-45A2-9BC6-642919DE5B1B}" dt="2021-08-14T14:22:38.052" v="120" actId="47"/>
        <pc:sldMkLst>
          <pc:docMk/>
          <pc:sldMk cId="4161914706" sldId="310"/>
        </pc:sldMkLst>
      </pc:sldChg>
      <pc:sldChg chg="del">
        <pc:chgData name="Caleb Stott" userId="d0834688-495e-4736-828f-bcbfb99947ef" providerId="ADAL" clId="{0B2CB3DC-D155-45A2-9BC6-642919DE5B1B}" dt="2021-08-14T14:22:30.878" v="116" actId="47"/>
        <pc:sldMkLst>
          <pc:docMk/>
          <pc:sldMk cId="2268815589" sldId="311"/>
        </pc:sldMkLst>
      </pc:sldChg>
      <pc:sldChg chg="del">
        <pc:chgData name="Caleb Stott" userId="d0834688-495e-4736-828f-bcbfb99947ef" providerId="ADAL" clId="{0B2CB3DC-D155-45A2-9BC6-642919DE5B1B}" dt="2021-08-14T14:22:31.890" v="118" actId="47"/>
        <pc:sldMkLst>
          <pc:docMk/>
          <pc:sldMk cId="4106679373" sldId="312"/>
        </pc:sldMkLst>
      </pc:sldChg>
      <pc:sldChg chg="modSp mod">
        <pc:chgData name="Caleb Stott" userId="d0834688-495e-4736-828f-bcbfb99947ef" providerId="ADAL" clId="{0B2CB3DC-D155-45A2-9BC6-642919DE5B1B}" dt="2021-08-14T23:31:27.350" v="154" actId="20577"/>
        <pc:sldMkLst>
          <pc:docMk/>
          <pc:sldMk cId="1633977941" sldId="314"/>
        </pc:sldMkLst>
        <pc:spChg chg="mod">
          <ac:chgData name="Caleb Stott" userId="d0834688-495e-4736-828f-bcbfb99947ef" providerId="ADAL" clId="{0B2CB3DC-D155-45A2-9BC6-642919DE5B1B}" dt="2021-08-14T23:31:27.350" v="154" actId="20577"/>
          <ac:spMkLst>
            <pc:docMk/>
            <pc:sldMk cId="1633977941" sldId="314"/>
            <ac:spMk id="2" creationId="{36D8F777-0B32-46B2-8D3B-B99776D76BEE}"/>
          </ac:spMkLst>
        </pc:spChg>
        <pc:spChg chg="mod">
          <ac:chgData name="Caleb Stott" userId="d0834688-495e-4736-828f-bcbfb99947ef" providerId="ADAL" clId="{0B2CB3DC-D155-45A2-9BC6-642919DE5B1B}" dt="2021-08-14T23:31:12.358" v="143" actId="113"/>
          <ac:spMkLst>
            <pc:docMk/>
            <pc:sldMk cId="1633977941" sldId="314"/>
            <ac:spMk id="13" creationId="{116377DE-A264-4477-90BC-31F5BEA4E6CF}"/>
          </ac:spMkLst>
        </pc:spChg>
      </pc:sldChg>
      <pc:sldChg chg="modSp add mod ord">
        <pc:chgData name="Caleb Stott" userId="d0834688-495e-4736-828f-bcbfb99947ef" providerId="ADAL" clId="{0B2CB3DC-D155-45A2-9BC6-642919DE5B1B}" dt="2021-08-15T00:08:55.609" v="295"/>
        <pc:sldMkLst>
          <pc:docMk/>
          <pc:sldMk cId="3825799400" sldId="315"/>
        </pc:sldMkLst>
        <pc:spChg chg="mod">
          <ac:chgData name="Caleb Stott" userId="d0834688-495e-4736-828f-bcbfb99947ef" providerId="ADAL" clId="{0B2CB3DC-D155-45A2-9BC6-642919DE5B1B}" dt="2021-08-14T23:50:53.112" v="266" actId="6549"/>
          <ac:spMkLst>
            <pc:docMk/>
            <pc:sldMk cId="3825799400" sldId="315"/>
            <ac:spMk id="2" creationId="{36D8F777-0B32-46B2-8D3B-B99776D76BEE}"/>
          </ac:spMkLst>
        </pc:spChg>
        <pc:spChg chg="mod">
          <ac:chgData name="Caleb Stott" userId="d0834688-495e-4736-828f-bcbfb99947ef" providerId="ADAL" clId="{0B2CB3DC-D155-45A2-9BC6-642919DE5B1B}" dt="2021-08-14T23:51:23.076" v="269" actId="113"/>
          <ac:spMkLst>
            <pc:docMk/>
            <pc:sldMk cId="3825799400" sldId="315"/>
            <ac:spMk id="13" creationId="{116377DE-A264-4477-90BC-31F5BEA4E6CF}"/>
          </ac:spMkLst>
        </pc:spChg>
      </pc:sldChg>
      <pc:sldChg chg="modSp add mod">
        <pc:chgData name="Caleb Stott" userId="d0834688-495e-4736-828f-bcbfb99947ef" providerId="ADAL" clId="{0B2CB3DC-D155-45A2-9BC6-642919DE5B1B}" dt="2021-08-14T14:22:08.127" v="110" actId="20577"/>
        <pc:sldMkLst>
          <pc:docMk/>
          <pc:sldMk cId="611829034" sldId="316"/>
        </pc:sldMkLst>
        <pc:spChg chg="mod">
          <ac:chgData name="Caleb Stott" userId="d0834688-495e-4736-828f-bcbfb99947ef" providerId="ADAL" clId="{0B2CB3DC-D155-45A2-9BC6-642919DE5B1B}" dt="2021-08-14T14:22:08.127" v="110" actId="20577"/>
          <ac:spMkLst>
            <pc:docMk/>
            <pc:sldMk cId="611829034" sldId="316"/>
            <ac:spMk id="2" creationId="{36D8F777-0B32-46B2-8D3B-B99776D76BEE}"/>
          </ac:spMkLst>
        </pc:spChg>
      </pc:sldChg>
      <pc:sldChg chg="modSp add mod">
        <pc:chgData name="Caleb Stott" userId="d0834688-495e-4736-828f-bcbfb99947ef" providerId="ADAL" clId="{0B2CB3DC-D155-45A2-9BC6-642919DE5B1B}" dt="2021-08-14T23:34:27.587" v="188" actId="113"/>
        <pc:sldMkLst>
          <pc:docMk/>
          <pc:sldMk cId="560731864" sldId="317"/>
        </pc:sldMkLst>
        <pc:spChg chg="mod">
          <ac:chgData name="Caleb Stott" userId="d0834688-495e-4736-828f-bcbfb99947ef" providerId="ADAL" clId="{0B2CB3DC-D155-45A2-9BC6-642919DE5B1B}" dt="2021-08-14T23:33:44.953" v="176" actId="6549"/>
          <ac:spMkLst>
            <pc:docMk/>
            <pc:sldMk cId="560731864" sldId="317"/>
            <ac:spMk id="2" creationId="{36D8F777-0B32-46B2-8D3B-B99776D76BEE}"/>
          </ac:spMkLst>
        </pc:spChg>
        <pc:spChg chg="mod">
          <ac:chgData name="Caleb Stott" userId="d0834688-495e-4736-828f-bcbfb99947ef" providerId="ADAL" clId="{0B2CB3DC-D155-45A2-9BC6-642919DE5B1B}" dt="2021-08-14T23:34:27.587" v="188" actId="113"/>
          <ac:spMkLst>
            <pc:docMk/>
            <pc:sldMk cId="560731864" sldId="317"/>
            <ac:spMk id="13" creationId="{116377DE-A264-4477-90BC-31F5BEA4E6CF}"/>
          </ac:spMkLst>
        </pc:spChg>
      </pc:sldChg>
      <pc:sldChg chg="modSp add mod">
        <pc:chgData name="Caleb Stott" userId="d0834688-495e-4736-828f-bcbfb99947ef" providerId="ADAL" clId="{0B2CB3DC-D155-45A2-9BC6-642919DE5B1B}" dt="2021-08-14T23:35:29.068" v="199" actId="108"/>
        <pc:sldMkLst>
          <pc:docMk/>
          <pc:sldMk cId="1363581235" sldId="318"/>
        </pc:sldMkLst>
        <pc:spChg chg="mod">
          <ac:chgData name="Caleb Stott" userId="d0834688-495e-4736-828f-bcbfb99947ef" providerId="ADAL" clId="{0B2CB3DC-D155-45A2-9BC6-642919DE5B1B}" dt="2021-08-14T23:35:29.068" v="199" actId="108"/>
          <ac:spMkLst>
            <pc:docMk/>
            <pc:sldMk cId="1363581235" sldId="318"/>
            <ac:spMk id="13" creationId="{116377DE-A264-4477-90BC-31F5BEA4E6CF}"/>
          </ac:spMkLst>
        </pc:spChg>
      </pc:sldChg>
      <pc:sldChg chg="modSp add mod">
        <pc:chgData name="Caleb Stott" userId="d0834688-495e-4736-828f-bcbfb99947ef" providerId="ADAL" clId="{0B2CB3DC-D155-45A2-9BC6-642919DE5B1B}" dt="2021-08-14T23:36:03.753" v="207" actId="113"/>
        <pc:sldMkLst>
          <pc:docMk/>
          <pc:sldMk cId="1808537941" sldId="319"/>
        </pc:sldMkLst>
        <pc:spChg chg="mod">
          <ac:chgData name="Caleb Stott" userId="d0834688-495e-4736-828f-bcbfb99947ef" providerId="ADAL" clId="{0B2CB3DC-D155-45A2-9BC6-642919DE5B1B}" dt="2021-08-14T23:36:03.753" v="207" actId="113"/>
          <ac:spMkLst>
            <pc:docMk/>
            <pc:sldMk cId="1808537941" sldId="319"/>
            <ac:spMk id="13" creationId="{116377DE-A264-4477-90BC-31F5BEA4E6CF}"/>
          </ac:spMkLst>
        </pc:spChg>
      </pc:sldChg>
      <pc:sldChg chg="modSp add mod">
        <pc:chgData name="Caleb Stott" userId="d0834688-495e-4736-828f-bcbfb99947ef" providerId="ADAL" clId="{0B2CB3DC-D155-45A2-9BC6-642919DE5B1B}" dt="2021-08-14T23:42:44.047" v="243" actId="6549"/>
        <pc:sldMkLst>
          <pc:docMk/>
          <pc:sldMk cId="907208098" sldId="320"/>
        </pc:sldMkLst>
        <pc:spChg chg="mod">
          <ac:chgData name="Caleb Stott" userId="d0834688-495e-4736-828f-bcbfb99947ef" providerId="ADAL" clId="{0B2CB3DC-D155-45A2-9BC6-642919DE5B1B}" dt="2021-08-14T23:42:13.077" v="234" actId="20577"/>
          <ac:spMkLst>
            <pc:docMk/>
            <pc:sldMk cId="907208098" sldId="320"/>
            <ac:spMk id="2" creationId="{36D8F777-0B32-46B2-8D3B-B99776D76BEE}"/>
          </ac:spMkLst>
        </pc:spChg>
        <pc:spChg chg="mod">
          <ac:chgData name="Caleb Stott" userId="d0834688-495e-4736-828f-bcbfb99947ef" providerId="ADAL" clId="{0B2CB3DC-D155-45A2-9BC6-642919DE5B1B}" dt="2021-08-14T23:42:44.047" v="243" actId="6549"/>
          <ac:spMkLst>
            <pc:docMk/>
            <pc:sldMk cId="907208098" sldId="320"/>
            <ac:spMk id="13" creationId="{116377DE-A264-4477-90BC-31F5BEA4E6CF}"/>
          </ac:spMkLst>
        </pc:spChg>
      </pc:sldChg>
      <pc:sldChg chg="modSp add mod">
        <pc:chgData name="Caleb Stott" userId="d0834688-495e-4736-828f-bcbfb99947ef" providerId="ADAL" clId="{0B2CB3DC-D155-45A2-9BC6-642919DE5B1B}" dt="2021-08-14T23:45:22.662" v="261" actId="113"/>
        <pc:sldMkLst>
          <pc:docMk/>
          <pc:sldMk cId="192438765" sldId="321"/>
        </pc:sldMkLst>
        <pc:spChg chg="mod">
          <ac:chgData name="Caleb Stott" userId="d0834688-495e-4736-828f-bcbfb99947ef" providerId="ADAL" clId="{0B2CB3DC-D155-45A2-9BC6-642919DE5B1B}" dt="2021-08-14T23:43:23.282" v="257" actId="6549"/>
          <ac:spMkLst>
            <pc:docMk/>
            <pc:sldMk cId="192438765" sldId="321"/>
            <ac:spMk id="2" creationId="{36D8F777-0B32-46B2-8D3B-B99776D76BEE}"/>
          </ac:spMkLst>
        </pc:spChg>
        <pc:spChg chg="mod">
          <ac:chgData name="Caleb Stott" userId="d0834688-495e-4736-828f-bcbfb99947ef" providerId="ADAL" clId="{0B2CB3DC-D155-45A2-9BC6-642919DE5B1B}" dt="2021-08-14T23:45:22.662" v="261" actId="113"/>
          <ac:spMkLst>
            <pc:docMk/>
            <pc:sldMk cId="192438765" sldId="321"/>
            <ac:spMk id="13" creationId="{116377DE-A264-4477-90BC-31F5BEA4E6CF}"/>
          </ac:spMkLst>
        </pc:spChg>
      </pc:sldChg>
      <pc:sldChg chg="add">
        <pc:chgData name="Caleb Stott" userId="d0834688-495e-4736-828f-bcbfb99947ef" providerId="ADAL" clId="{0B2CB3DC-D155-45A2-9BC6-642919DE5B1B}" dt="2021-08-14T23:50:46.604" v="262" actId="2890"/>
        <pc:sldMkLst>
          <pc:docMk/>
          <pc:sldMk cId="288351177" sldId="322"/>
        </pc:sldMkLst>
      </pc:sldChg>
      <pc:sldChg chg="modSp add mod">
        <pc:chgData name="Caleb Stott" userId="d0834688-495e-4736-828f-bcbfb99947ef" providerId="ADAL" clId="{0B2CB3DC-D155-45A2-9BC6-642919DE5B1B}" dt="2021-08-14T23:52:49.703" v="291" actId="948"/>
        <pc:sldMkLst>
          <pc:docMk/>
          <pc:sldMk cId="2497915215" sldId="323"/>
        </pc:sldMkLst>
        <pc:spChg chg="mod">
          <ac:chgData name="Caleb Stott" userId="d0834688-495e-4736-828f-bcbfb99947ef" providerId="ADAL" clId="{0B2CB3DC-D155-45A2-9BC6-642919DE5B1B}" dt="2021-08-14T23:52:11.855" v="286" actId="20577"/>
          <ac:spMkLst>
            <pc:docMk/>
            <pc:sldMk cId="2497915215" sldId="323"/>
            <ac:spMk id="2" creationId="{36D8F777-0B32-46B2-8D3B-B99776D76BEE}"/>
          </ac:spMkLst>
        </pc:spChg>
        <pc:spChg chg="mod">
          <ac:chgData name="Caleb Stott" userId="d0834688-495e-4736-828f-bcbfb99947ef" providerId="ADAL" clId="{0B2CB3DC-D155-45A2-9BC6-642919DE5B1B}" dt="2021-08-14T23:52:49.703" v="291" actId="948"/>
          <ac:spMkLst>
            <pc:docMk/>
            <pc:sldMk cId="2497915215" sldId="323"/>
            <ac:spMk id="13" creationId="{116377DE-A264-4477-90BC-31F5BEA4E6CF}"/>
          </ac:spMkLst>
        </pc:spChg>
      </pc:sldChg>
      <pc:sldChg chg="modSp add mod">
        <pc:chgData name="Caleb Stott" userId="d0834688-495e-4736-828f-bcbfb99947ef" providerId="ADAL" clId="{0B2CB3DC-D155-45A2-9BC6-642919DE5B1B}" dt="2021-08-14T23:52:33.249" v="290" actId="113"/>
        <pc:sldMkLst>
          <pc:docMk/>
          <pc:sldMk cId="1864842479" sldId="324"/>
        </pc:sldMkLst>
        <pc:spChg chg="mod">
          <ac:chgData name="Caleb Stott" userId="d0834688-495e-4736-828f-bcbfb99947ef" providerId="ADAL" clId="{0B2CB3DC-D155-45A2-9BC6-642919DE5B1B}" dt="2021-08-14T23:52:33.249" v="290" actId="113"/>
          <ac:spMkLst>
            <pc:docMk/>
            <pc:sldMk cId="1864842479" sldId="324"/>
            <ac:spMk id="13" creationId="{116377DE-A264-4477-90BC-31F5BEA4E6C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CBC6-2677-4F65-B5DD-8EDD051CD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3261441-103D-46B8-BACE-F45388244C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1582E9D-34D7-41D3-B8D7-BB4745E83158}"/>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5" name="Footer Placeholder 4">
            <a:extLst>
              <a:ext uri="{FF2B5EF4-FFF2-40B4-BE49-F238E27FC236}">
                <a16:creationId xmlns:a16="http://schemas.microsoft.com/office/drawing/2014/main" id="{59ADAFAB-1A82-4E92-ABE6-EDA826F9BAB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4F66B9-BF7E-476F-8235-8A2C692BDF7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89898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80FF5-406C-45C1-A786-C3E8F46B235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45F852C-B56C-49FE-BA9E-88FA0DF2AD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16CDC4E-949D-47A3-800F-5BCBF9159070}"/>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5" name="Footer Placeholder 4">
            <a:extLst>
              <a:ext uri="{FF2B5EF4-FFF2-40B4-BE49-F238E27FC236}">
                <a16:creationId xmlns:a16="http://schemas.microsoft.com/office/drawing/2014/main" id="{3D956B79-AE7D-44BD-91FD-EA959364474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022415-2D73-44B4-A620-EF18E7ED57F5}"/>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5315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ACB2A-FD34-4BEF-BCBC-83F40252AE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CC793B8-8419-4115-B490-0914898FB3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534983A-0AA2-495F-A6D8-C97B49348E92}"/>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5" name="Footer Placeholder 4">
            <a:extLst>
              <a:ext uri="{FF2B5EF4-FFF2-40B4-BE49-F238E27FC236}">
                <a16:creationId xmlns:a16="http://schemas.microsoft.com/office/drawing/2014/main" id="{E4CA644E-6A61-46B7-BFA6-397E11316F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80A6DED-272B-4555-9DB8-43548833AD4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17838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1DD84-6439-4F01-A7C5-CF3484B872B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208E69F-A604-4884-B24B-0EB98BF3C9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671AC5F-E20F-4BA0-8AD9-C880D7B8D3EE}"/>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5" name="Footer Placeholder 4">
            <a:extLst>
              <a:ext uri="{FF2B5EF4-FFF2-40B4-BE49-F238E27FC236}">
                <a16:creationId xmlns:a16="http://schemas.microsoft.com/office/drawing/2014/main" id="{0A3F9076-3DAD-4BF6-8898-6799BFBD7D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604184A-DF5D-4861-9BD3-37B593ECC7F9}"/>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48370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AAFCE-3AFA-4027-B225-0E1C99A6AF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39DD3C7-695C-4F45-A933-FBCCB1BF5B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370BEF-8F1B-4A16-9BC5-808CFC902AA8}"/>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5" name="Footer Placeholder 4">
            <a:extLst>
              <a:ext uri="{FF2B5EF4-FFF2-40B4-BE49-F238E27FC236}">
                <a16:creationId xmlns:a16="http://schemas.microsoft.com/office/drawing/2014/main" id="{9D40D9E5-3995-433C-81CD-FD0D47468A3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05B909-BEA6-48D0-B6BC-6A864538BD3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28286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9244-EBAC-4720-80AE-1CB76614314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064F42B-9D4E-4FA5-AFF0-4D7CF5364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5A9B91F-296A-4344-BC97-C9065732EC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B5776B1-0249-4C1A-A11C-7555E3603C90}"/>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6" name="Footer Placeholder 5">
            <a:extLst>
              <a:ext uri="{FF2B5EF4-FFF2-40B4-BE49-F238E27FC236}">
                <a16:creationId xmlns:a16="http://schemas.microsoft.com/office/drawing/2014/main" id="{517E20A9-D723-444E-BB4F-1CF6C469591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5C4315C-828A-47CD-8826-77452322699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42042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104E2-DE65-4AB7-89B3-C962D689C43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17F97FA-B39C-4F6B-A05B-D67ABD07D2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B15FC-7AC1-4AC5-BF33-8BB4FD4120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608E471-52F1-40B3-A572-3E1004BA0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82EFE9-B9EC-4321-9855-04DFAA2026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9EB7518-B35B-45D2-80E2-42D3B403E409}"/>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8" name="Footer Placeholder 7">
            <a:extLst>
              <a:ext uri="{FF2B5EF4-FFF2-40B4-BE49-F238E27FC236}">
                <a16:creationId xmlns:a16="http://schemas.microsoft.com/office/drawing/2014/main" id="{DFD29660-5FBC-4937-93C4-235BA3FD199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0FD52CA-912B-419C-A72C-72CBA14CB4B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31291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4C11-EBE8-4862-B500-83A3C97ED12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E570BAB-469D-439B-A18C-D28D08BB8EC1}"/>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4" name="Footer Placeholder 3">
            <a:extLst>
              <a:ext uri="{FF2B5EF4-FFF2-40B4-BE49-F238E27FC236}">
                <a16:creationId xmlns:a16="http://schemas.microsoft.com/office/drawing/2014/main" id="{A40A5A4F-5128-4CB1-ADF2-B23A7C7A12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6ABB191-62CF-4C66-9466-0FD8F2DF9FAE}"/>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01220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4586F-56AF-4033-ADC6-5588F262E775}"/>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3" name="Footer Placeholder 2">
            <a:extLst>
              <a:ext uri="{FF2B5EF4-FFF2-40B4-BE49-F238E27FC236}">
                <a16:creationId xmlns:a16="http://schemas.microsoft.com/office/drawing/2014/main" id="{4D648594-80EB-4948-BDFA-E34B314C427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5333023-BCF5-43F5-BAC6-C32FF0925BF1}"/>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13437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E286-0716-4D56-ABB5-06A63E156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00E02C5-A7AB-4415-8858-98FE6F4C15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F0815DE-1F40-4815-A36E-2D7D8475B7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81E49D-5DBB-423F-8A8E-0BFBC35DF601}"/>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6" name="Footer Placeholder 5">
            <a:extLst>
              <a:ext uri="{FF2B5EF4-FFF2-40B4-BE49-F238E27FC236}">
                <a16:creationId xmlns:a16="http://schemas.microsoft.com/office/drawing/2014/main" id="{1F9F8751-2D8E-4A06-8F5B-C19E7C02994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CC67713-067D-4BD8-B393-174F5EB4677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800629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9CB18-9EA7-41D2-9913-F2A761EC90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97E77F7-B8D0-4571-A2EF-AC7B0B7A59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4F0D603-1756-4E21-BB6D-5FE2AF797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E9E6D-46AA-47E9-A26F-8410D4034193}"/>
              </a:ext>
            </a:extLst>
          </p:cNvPr>
          <p:cNvSpPr>
            <a:spLocks noGrp="1"/>
          </p:cNvSpPr>
          <p:nvPr>
            <p:ph type="dt" sz="half" idx="10"/>
          </p:nvPr>
        </p:nvSpPr>
        <p:spPr/>
        <p:txBody>
          <a:bodyPr/>
          <a:lstStyle/>
          <a:p>
            <a:fld id="{7E12A85F-A7E9-45B4-96BF-0EEC57FD3776}" type="datetimeFigureOut">
              <a:rPr lang="en-AU" smtClean="0"/>
              <a:t>14/08/2021</a:t>
            </a:fld>
            <a:endParaRPr lang="en-AU"/>
          </a:p>
        </p:txBody>
      </p:sp>
      <p:sp>
        <p:nvSpPr>
          <p:cNvPr id="6" name="Footer Placeholder 5">
            <a:extLst>
              <a:ext uri="{FF2B5EF4-FFF2-40B4-BE49-F238E27FC236}">
                <a16:creationId xmlns:a16="http://schemas.microsoft.com/office/drawing/2014/main" id="{4F8AE090-B843-48D9-BCEB-3BF8206D9AE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467955C-22CC-4189-A17D-3BA3A8AE3940}"/>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66694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7952C-B26F-46B4-80A1-AF143228D8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9E05154-0C8C-4D99-96C4-866D2E85AA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8DAF846-C886-4955-BD73-31152743B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A85F-A7E9-45B4-96BF-0EEC57FD3776}" type="datetimeFigureOut">
              <a:rPr lang="en-AU" smtClean="0"/>
              <a:t>14/08/2021</a:t>
            </a:fld>
            <a:endParaRPr lang="en-AU"/>
          </a:p>
        </p:txBody>
      </p:sp>
      <p:sp>
        <p:nvSpPr>
          <p:cNvPr id="5" name="Footer Placeholder 4">
            <a:extLst>
              <a:ext uri="{FF2B5EF4-FFF2-40B4-BE49-F238E27FC236}">
                <a16:creationId xmlns:a16="http://schemas.microsoft.com/office/drawing/2014/main" id="{C3FB66F6-9BE3-4D5B-A100-A642E4C55E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52EA09D-4B8D-4AE9-9848-79F559054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093B4-708A-4C91-96E9-8235A4C399A0}" type="slidenum">
              <a:rPr lang="en-AU" smtClean="0"/>
              <a:t>‹#›</a:t>
            </a:fld>
            <a:endParaRPr lang="en-AU"/>
          </a:p>
        </p:txBody>
      </p:sp>
    </p:spTree>
    <p:extLst>
      <p:ext uri="{BB962C8B-B14F-4D97-AF65-F5344CB8AC3E}">
        <p14:creationId xmlns:p14="http://schemas.microsoft.com/office/powerpoint/2010/main" val="2161161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452687" y="1443166"/>
            <a:ext cx="7286626" cy="2173286"/>
          </a:xfrm>
        </p:spPr>
        <p:txBody>
          <a:bodyPr>
            <a:normAutofit fontScale="90000"/>
          </a:bodyPr>
          <a:lstStyle/>
          <a:p>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30619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Luke 18:9-14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014945"/>
          </a:xfrm>
          <a:prstGeom prst="rect">
            <a:avLst/>
          </a:prstGeom>
          <a:noFill/>
        </p:spPr>
        <p:txBody>
          <a:bodyPr wrap="square" rtlCol="0">
            <a:spAutoFit/>
          </a:bodyPr>
          <a:lstStyle/>
          <a:p>
            <a:pPr>
              <a:lnSpc>
                <a:spcPct val="107000"/>
              </a:lnSpc>
              <a:spcAft>
                <a:spcPts val="800"/>
              </a:spcAft>
            </a:pPr>
            <a:r>
              <a:rPr lang="en-AU" sz="4000" b="1" dirty="0">
                <a:solidFill>
                  <a:srgbClr val="000000"/>
                </a:solidFill>
                <a:effectLst/>
                <a:latin typeface="Calibri" panose="020F0502020204030204" pitchFamily="34" charset="0"/>
                <a:ea typeface="Times New Roman" panose="02020603050405020304" pitchFamily="18" charset="0"/>
              </a:rPr>
              <a:t>Instead, he beat his chest in sorrow, saying, ‘O God, be merciful to me, for I am a sinner.’ I tell you, this sinner, not the Pharisee, returned home justified before God. For those who exalt themselves will be humbled, and those who humble themselves will be exalted.” </a:t>
            </a:r>
            <a:endParaRPr lang="en-AU" sz="40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808537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Romans 3:20</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039020"/>
          </a:xfrm>
          <a:prstGeom prst="rect">
            <a:avLst/>
          </a:prstGeom>
          <a:noFill/>
        </p:spPr>
        <p:txBody>
          <a:bodyPr wrap="square" rtlCol="0">
            <a:spAutoFit/>
          </a:bodyPr>
          <a:lstStyle/>
          <a:p>
            <a:pPr>
              <a:lnSpc>
                <a:spcPct val="107000"/>
              </a:lnSpc>
              <a:spcAft>
                <a:spcPts val="800"/>
              </a:spcAft>
            </a:pPr>
            <a:r>
              <a:rPr lang="en-AU" sz="4000" b="1" dirty="0">
                <a:solidFill>
                  <a:srgbClr val="000000"/>
                </a:solidFill>
                <a:effectLst/>
                <a:latin typeface="Calibri" panose="020F0502020204030204" pitchFamily="34" charset="0"/>
                <a:ea typeface="Calibri" panose="020F0502020204030204" pitchFamily="34" charset="0"/>
              </a:rPr>
              <a:t>For no one can ever be made right with God by doing what the law commands. The law simply shows us how sinful we are.</a:t>
            </a:r>
            <a:endParaRPr lang="en-AU" sz="40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5799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Ephesians 2:6-7</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673587"/>
          </a:xfrm>
          <a:prstGeom prst="rect">
            <a:avLst/>
          </a:prstGeom>
          <a:noFill/>
        </p:spPr>
        <p:txBody>
          <a:bodyPr wrap="square" rtlCol="0">
            <a:spAutoFit/>
          </a:bodyPr>
          <a:lstStyle/>
          <a:p>
            <a:pPr>
              <a:lnSpc>
                <a:spcPct val="107000"/>
              </a:lnSpc>
              <a:spcAft>
                <a:spcPts val="800"/>
              </a:spcAft>
            </a:pPr>
            <a:r>
              <a:rPr lang="en-AU" sz="4000" b="1" dirty="0">
                <a:solidFill>
                  <a:srgbClr val="000000"/>
                </a:solidFill>
                <a:effectLst/>
                <a:ea typeface="Calibri" panose="020F0502020204030204" pitchFamily="34" charset="0"/>
              </a:rPr>
              <a:t>For he raised us from the dead along with Christ and seated us with him in the heavenly realms because we are united with Christ Jesus. </a:t>
            </a:r>
            <a:r>
              <a:rPr lang="en-AU" sz="4000" b="1" dirty="0">
                <a:effectLst/>
              </a:rPr>
              <a:t>So God can point to us in all future ages as examples of the incredible wealth of his grace and kindness toward us, as shown in all he has done for us who are united with Christ Jesus.</a:t>
            </a:r>
            <a:endParaRPr lang="en-AU" sz="4000" b="1" dirty="0">
              <a:solidFill>
                <a:srgbClr val="000000"/>
              </a:solidFill>
            </a:endParaRPr>
          </a:p>
        </p:txBody>
      </p:sp>
    </p:spTree>
    <p:extLst>
      <p:ext uri="{BB962C8B-B14F-4D97-AF65-F5344CB8AC3E}">
        <p14:creationId xmlns:p14="http://schemas.microsoft.com/office/powerpoint/2010/main" val="907208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James 4:6</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380378"/>
          </a:xfrm>
          <a:prstGeom prst="rect">
            <a:avLst/>
          </a:prstGeom>
          <a:noFill/>
        </p:spPr>
        <p:txBody>
          <a:bodyPr wrap="square" rtlCol="0">
            <a:spAutoFit/>
          </a:bodyPr>
          <a:lstStyle/>
          <a:p>
            <a:pPr>
              <a:lnSpc>
                <a:spcPct val="107000"/>
              </a:lnSpc>
              <a:spcAft>
                <a:spcPts val="800"/>
              </a:spcAft>
            </a:pPr>
            <a:r>
              <a:rPr lang="en-AU" sz="4000" b="1" dirty="0">
                <a:effectLst/>
                <a:latin typeface="Calibri" panose="020F0502020204030204" pitchFamily="34" charset="0"/>
                <a:ea typeface="Calibri" panose="020F0502020204030204" pitchFamily="34" charset="0"/>
                <a:cs typeface="Calibri" panose="020F0502020204030204" pitchFamily="34" charset="0"/>
              </a:rPr>
              <a:t>God opposes the proud, but gives grace to the humble.</a:t>
            </a:r>
            <a:endParaRPr lang="en-AU"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438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827314" y="2095221"/>
            <a:ext cx="10242368" cy="1652459"/>
          </a:xfrm>
        </p:spPr>
        <p:txBody>
          <a:bodyPr anchor="ctr">
            <a:noAutofit/>
          </a:bodyPr>
          <a:lstStyle/>
          <a:p>
            <a:pPr algn="l"/>
            <a:r>
              <a:rPr lang="en-AU" dirty="0">
                <a:latin typeface="STHupo" panose="02010800040101010101" pitchFamily="2" charset="-122"/>
                <a:ea typeface="STHupo" panose="02010800040101010101" pitchFamily="2" charset="-122"/>
              </a:rPr>
              <a:t>vaccinates against fear</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BB112A5B-0995-46EC-B442-AE4944EC6BAF}"/>
              </a:ext>
            </a:extLst>
          </p:cNvPr>
          <p:cNvSpPr txBox="1"/>
          <p:nvPr/>
        </p:nvSpPr>
        <p:spPr>
          <a:xfrm>
            <a:off x="287382" y="130629"/>
            <a:ext cx="9836986" cy="1015663"/>
          </a:xfrm>
          <a:prstGeom prst="rect">
            <a:avLst/>
          </a:prstGeom>
          <a:noFill/>
        </p:spPr>
        <p:txBody>
          <a:bodyPr wrap="square" rtlCol="0">
            <a:spAutoFit/>
          </a:bodyPr>
          <a:lstStyle/>
          <a:p>
            <a:r>
              <a:rPr lang="en-AU" sz="6000" dirty="0">
                <a:latin typeface="STHupo" panose="02010800040101010101" pitchFamily="2" charset="-122"/>
                <a:ea typeface="STHupo" panose="02010800040101010101" pitchFamily="2" charset="-122"/>
              </a:rPr>
              <a:t>Salvation by grace...</a:t>
            </a:r>
          </a:p>
        </p:txBody>
      </p:sp>
      <p:cxnSp>
        <p:nvCxnSpPr>
          <p:cNvPr id="9" name="Straight Connector 8">
            <a:extLst>
              <a:ext uri="{FF2B5EF4-FFF2-40B4-BE49-F238E27FC236}">
                <a16:creationId xmlns:a16="http://schemas.microsoft.com/office/drawing/2014/main" id="{4FD48284-7B6F-4099-9953-117E4736D64F}"/>
              </a:ext>
            </a:extLst>
          </p:cNvPr>
          <p:cNvCxnSpPr>
            <a:cxnSpLocks/>
          </p:cNvCxnSpPr>
          <p:nvPr/>
        </p:nvCxnSpPr>
        <p:spPr>
          <a:xfrm>
            <a:off x="392906" y="1146292"/>
            <a:ext cx="9682911"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1829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Romans 3:22-24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400931"/>
          </a:xfrm>
          <a:prstGeom prst="rect">
            <a:avLst/>
          </a:prstGeom>
          <a:noFill/>
        </p:spPr>
        <p:txBody>
          <a:bodyPr wrap="square" rtlCol="0">
            <a:spAutoFit/>
          </a:bodyPr>
          <a:lstStyle/>
          <a:p>
            <a:pPr>
              <a:spcAft>
                <a:spcPts val="1800"/>
              </a:spcAft>
            </a:pPr>
            <a:r>
              <a:rPr lang="en-AU" sz="4000" b="1" dirty="0">
                <a:solidFill>
                  <a:srgbClr val="000000"/>
                </a:solidFill>
                <a:effectLst/>
                <a:ea typeface="Times New Roman" panose="02020603050405020304" pitchFamily="18" charset="0"/>
              </a:rPr>
              <a:t>We are made right with God by placing our faith in Jesus Christ. And this is true for everyone who believes, no matter who we are.</a:t>
            </a:r>
            <a:endParaRPr lang="en-AU" sz="4000" b="1" dirty="0">
              <a:effectLst/>
              <a:ea typeface="Times New Roman" panose="02020603050405020304" pitchFamily="18" charset="0"/>
            </a:endParaRPr>
          </a:p>
          <a:p>
            <a:r>
              <a:rPr lang="en-AU" sz="4000" b="1" dirty="0">
                <a:solidFill>
                  <a:srgbClr val="000000"/>
                </a:solidFill>
                <a:effectLst/>
                <a:ea typeface="Calibri" panose="020F0502020204030204" pitchFamily="34" charset="0"/>
              </a:rPr>
              <a:t>For everyone has sinned; we all fall short of God’s glorious standard.</a:t>
            </a:r>
            <a:endParaRPr lang="en-AU" sz="40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7915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Romans 3:22-24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938992"/>
          </a:xfrm>
          <a:prstGeom prst="rect">
            <a:avLst/>
          </a:prstGeom>
          <a:noFill/>
        </p:spPr>
        <p:txBody>
          <a:bodyPr wrap="square" rtlCol="0">
            <a:spAutoFit/>
          </a:bodyPr>
          <a:lstStyle/>
          <a:p>
            <a:r>
              <a:rPr lang="en-AU" sz="4000" b="1" dirty="0">
                <a:solidFill>
                  <a:srgbClr val="000000"/>
                </a:solidFill>
                <a:effectLst/>
                <a:latin typeface="Calibri" panose="020F0502020204030204" pitchFamily="34" charset="0"/>
                <a:ea typeface="Calibri" panose="020F0502020204030204" pitchFamily="34" charset="0"/>
              </a:rPr>
              <a:t>Yet God, in his grace, freely makes us right in his sight. He did this through Christ Jesus when he freed us from the penalty for our sins.</a:t>
            </a:r>
            <a:endParaRPr lang="en-AU" sz="40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4842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Romans 5:8</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380378"/>
          </a:xfrm>
          <a:prstGeom prst="rect">
            <a:avLst/>
          </a:prstGeom>
          <a:noFill/>
        </p:spPr>
        <p:txBody>
          <a:bodyPr wrap="square" rtlCol="0">
            <a:spAutoFit/>
          </a:bodyPr>
          <a:lstStyle/>
          <a:p>
            <a:pPr>
              <a:lnSpc>
                <a:spcPct val="107000"/>
              </a:lnSpc>
              <a:spcAft>
                <a:spcPts val="800"/>
              </a:spcAft>
            </a:pPr>
            <a:r>
              <a:rPr lang="en-AU" sz="4000" b="1" dirty="0">
                <a:solidFill>
                  <a:srgbClr val="000000"/>
                </a:solidFill>
                <a:effectLst/>
                <a:ea typeface="Calibri" panose="020F0502020204030204" pitchFamily="34" charset="0"/>
                <a:cs typeface="Times New Roman" panose="02020603050405020304" pitchFamily="18" charset="0"/>
              </a:rPr>
              <a:t>But God showed his great love for us by sending Christ to die for us while we were still sinners.</a:t>
            </a:r>
            <a:endParaRPr lang="en-AU" sz="40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351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1243326" y="1071187"/>
            <a:ext cx="8925317" cy="3242554"/>
          </a:xfrm>
        </p:spPr>
        <p:txBody>
          <a:bodyPr>
            <a:normAutofit/>
          </a:bodyPr>
          <a:lstStyle/>
          <a:p>
            <a:r>
              <a:rPr lang="en-AU" sz="8000" i="1" dirty="0">
                <a:latin typeface="Tw Cen MT" panose="020B0602020104020603" pitchFamily="34" charset="0"/>
                <a:ea typeface="STHupo" panose="02010800040101010101" pitchFamily="2" charset="-122"/>
              </a:rPr>
              <a:t>Keep it</a:t>
            </a:r>
            <a:br>
              <a:rPr lang="en-AU" sz="12500" dirty="0">
                <a:latin typeface="STHupo" panose="02010800040101010101" pitchFamily="2" charset="-122"/>
                <a:ea typeface="STHupo" panose="02010800040101010101" pitchFamily="2" charset="-122"/>
              </a:rPr>
            </a:br>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60740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2 Peter 1:12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754326"/>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Therefore, I will always remind you about these things—even though you already know them and are standing firm in the truth you have been taught. </a:t>
            </a:r>
            <a:endParaRPr lang="en-AU" dirty="0"/>
          </a:p>
        </p:txBody>
      </p:sp>
      <p:pic>
        <p:nvPicPr>
          <p:cNvPr id="4" name="Picture 3" descr="Logo&#10;&#10;Description automatically generated">
            <a:extLst>
              <a:ext uri="{FF2B5EF4-FFF2-40B4-BE49-F238E27FC236}">
                <a16:creationId xmlns:a16="http://schemas.microsoft.com/office/drawing/2014/main" id="{7BB24F40-C973-4669-AC8A-DB43F6DF68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6318" y="3862887"/>
            <a:ext cx="3182475" cy="2336663"/>
          </a:xfrm>
          <a:prstGeom prst="rect">
            <a:avLst/>
          </a:prstGeom>
        </p:spPr>
      </p:pic>
    </p:spTree>
    <p:extLst>
      <p:ext uri="{BB962C8B-B14F-4D97-AF65-F5344CB8AC3E}">
        <p14:creationId xmlns:p14="http://schemas.microsoft.com/office/powerpoint/2010/main" val="957315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611086"/>
            <a:ext cx="10782300" cy="2316480"/>
          </a:xfrm>
        </p:spPr>
        <p:txBody>
          <a:bodyPr anchor="ctr">
            <a:noAutofit/>
          </a:bodyPr>
          <a:lstStyle/>
          <a:p>
            <a:r>
              <a:rPr lang="en-AU" sz="8800" dirty="0">
                <a:latin typeface="STHupo" panose="02010800040101010101" pitchFamily="2" charset="-122"/>
                <a:ea typeface="STHupo" panose="02010800040101010101" pitchFamily="2" charset="-122"/>
              </a:rPr>
              <a:t>We Are Saved by </a:t>
            </a:r>
            <a:r>
              <a:rPr lang="en-AU" sz="8800" spc="700" dirty="0">
                <a:latin typeface="STHupo" panose="02010800040101010101" pitchFamily="2" charset="-122"/>
                <a:ea typeface="STHupo" panose="02010800040101010101" pitchFamily="2" charset="-122"/>
              </a:rPr>
              <a:t>G</a:t>
            </a:r>
            <a:r>
              <a:rPr lang="en-AU" sz="8800" dirty="0">
                <a:latin typeface="STHupo" panose="02010800040101010101" pitchFamily="2" charset="-122"/>
                <a:ea typeface="STHupo" panose="02010800040101010101" pitchFamily="2" charset="-122"/>
              </a:rPr>
              <a:t>race</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18573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8800" dirty="0">
                <a:latin typeface="STHupo" panose="02010800040101010101" pitchFamily="2" charset="-122"/>
                <a:ea typeface="STHupo" panose="02010800040101010101" pitchFamily="2" charset="-122"/>
              </a:rPr>
              <a:t>What is </a:t>
            </a:r>
            <a:r>
              <a:rPr lang="en-AU" sz="8800" spc="700" dirty="0">
                <a:latin typeface="STHupo" panose="02010800040101010101" pitchFamily="2" charset="-122"/>
                <a:ea typeface="STHupo" panose="02010800040101010101" pitchFamily="2" charset="-122"/>
              </a:rPr>
              <a:t>G</a:t>
            </a:r>
            <a:r>
              <a:rPr lang="en-AU" sz="8800" dirty="0">
                <a:latin typeface="STHupo" panose="02010800040101010101" pitchFamily="2" charset="-122"/>
                <a:ea typeface="STHupo" panose="02010800040101010101" pitchFamily="2" charset="-122"/>
              </a:rPr>
              <a:t>race?</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21846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Ephesians 2:8-10</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673587"/>
          </a:xfrm>
          <a:prstGeom prst="rect">
            <a:avLst/>
          </a:prstGeom>
          <a:noFill/>
        </p:spPr>
        <p:txBody>
          <a:bodyPr wrap="square" rtlCol="0">
            <a:spAutoFit/>
          </a:bodyPr>
          <a:lstStyle/>
          <a:p>
            <a:pPr>
              <a:lnSpc>
                <a:spcPct val="107000"/>
              </a:lnSpc>
              <a:spcAft>
                <a:spcPts val="800"/>
              </a:spcAft>
            </a:pPr>
            <a:r>
              <a:rPr lang="en-AU" sz="4000" b="1" dirty="0">
                <a:solidFill>
                  <a:srgbClr val="000000"/>
                </a:solidFill>
                <a:effectLst/>
                <a:ea typeface="Calibri" panose="020F0502020204030204" pitchFamily="34" charset="0"/>
                <a:cs typeface="Times New Roman" panose="02020603050405020304" pitchFamily="18" charset="0"/>
              </a:rPr>
              <a:t>God saved you by his grace when you believed. And you can’t take credit for this; it is a gift from God. Salvation is not a reward for the good things we have done, so none of us can boast about it. For we are God’s masterpiece. He has created us anew in Christ Jesus, so we can do the good things he planned for us long ago. </a:t>
            </a:r>
            <a:endParaRPr lang="en-AU" sz="40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622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Romans 11:5-6</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785652"/>
          </a:xfrm>
          <a:prstGeom prst="rect">
            <a:avLst/>
          </a:prstGeom>
          <a:noFill/>
        </p:spPr>
        <p:txBody>
          <a:bodyPr wrap="square" rtlCol="0">
            <a:spAutoFit/>
          </a:bodyPr>
          <a:lstStyle/>
          <a:p>
            <a:r>
              <a:rPr lang="en-AU" sz="4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is the same today, for a few of the people of Israel have remained faithful because of God’s grace—his undeserved kindness in choosing them. And since it is through God’s kindness, then it is not by their good works. For in that case, God’s grace would not be what it really is—free and undeserved. </a:t>
            </a:r>
            <a:endParaRPr lang="en-AU" sz="4000" b="1" dirty="0"/>
          </a:p>
        </p:txBody>
      </p:sp>
    </p:spTree>
    <p:extLst>
      <p:ext uri="{BB962C8B-B14F-4D97-AF65-F5344CB8AC3E}">
        <p14:creationId xmlns:p14="http://schemas.microsoft.com/office/powerpoint/2010/main" val="1633977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827314" y="2095221"/>
            <a:ext cx="10242368" cy="1652459"/>
          </a:xfrm>
        </p:spPr>
        <p:txBody>
          <a:bodyPr anchor="ctr">
            <a:noAutofit/>
          </a:bodyPr>
          <a:lstStyle/>
          <a:p>
            <a:pPr algn="l"/>
            <a:r>
              <a:rPr lang="en-AU" dirty="0">
                <a:latin typeface="STHupo" panose="02010800040101010101" pitchFamily="2" charset="-122"/>
                <a:ea typeface="STHupo" panose="02010800040101010101" pitchFamily="2" charset="-122"/>
              </a:rPr>
              <a:t>vaccinates against pride</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BB112A5B-0995-46EC-B442-AE4944EC6BAF}"/>
              </a:ext>
            </a:extLst>
          </p:cNvPr>
          <p:cNvSpPr txBox="1"/>
          <p:nvPr/>
        </p:nvSpPr>
        <p:spPr>
          <a:xfrm>
            <a:off x="287382" y="130629"/>
            <a:ext cx="9836986" cy="1015663"/>
          </a:xfrm>
          <a:prstGeom prst="rect">
            <a:avLst/>
          </a:prstGeom>
          <a:noFill/>
        </p:spPr>
        <p:txBody>
          <a:bodyPr wrap="square" rtlCol="0">
            <a:spAutoFit/>
          </a:bodyPr>
          <a:lstStyle/>
          <a:p>
            <a:r>
              <a:rPr lang="en-AU" sz="6000" dirty="0">
                <a:latin typeface="STHupo" panose="02010800040101010101" pitchFamily="2" charset="-122"/>
                <a:ea typeface="STHupo" panose="02010800040101010101" pitchFamily="2" charset="-122"/>
              </a:rPr>
              <a:t>Salvation by grace...</a:t>
            </a:r>
          </a:p>
        </p:txBody>
      </p:sp>
      <p:cxnSp>
        <p:nvCxnSpPr>
          <p:cNvPr id="9" name="Straight Connector 8">
            <a:extLst>
              <a:ext uri="{FF2B5EF4-FFF2-40B4-BE49-F238E27FC236}">
                <a16:creationId xmlns:a16="http://schemas.microsoft.com/office/drawing/2014/main" id="{4FD48284-7B6F-4099-9953-117E4736D64F}"/>
              </a:ext>
            </a:extLst>
          </p:cNvPr>
          <p:cNvCxnSpPr>
            <a:cxnSpLocks/>
          </p:cNvCxnSpPr>
          <p:nvPr/>
        </p:nvCxnSpPr>
        <p:spPr>
          <a:xfrm>
            <a:off x="392906" y="1146292"/>
            <a:ext cx="9682911"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114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Luke 18:9-14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014945"/>
          </a:xfrm>
          <a:prstGeom prst="rect">
            <a:avLst/>
          </a:prstGeom>
          <a:noFill/>
        </p:spPr>
        <p:txBody>
          <a:bodyPr wrap="square" rtlCol="0">
            <a:spAutoFit/>
          </a:bodyPr>
          <a:lstStyle/>
          <a:p>
            <a:pPr>
              <a:lnSpc>
                <a:spcPct val="107000"/>
              </a:lnSpc>
              <a:spcAft>
                <a:spcPts val="800"/>
              </a:spcAft>
            </a:pPr>
            <a:r>
              <a:rPr lang="en-AU" sz="4000" b="1" dirty="0">
                <a:solidFill>
                  <a:srgbClr val="000000"/>
                </a:solidFill>
                <a:effectLst/>
                <a:latin typeface="Calibri" panose="020F0502020204030204" pitchFamily="34" charset="0"/>
                <a:ea typeface="Calibri" panose="020F0502020204030204" pitchFamily="34" charset="0"/>
              </a:rPr>
              <a:t>Then Jesus told this story to some who had great confidence in their own righteousness and scorned everyone else: “Two men went to the Temple to pray. One was a Pharisee, and the other was a despised tax collector. The Pharisee stood by himself and prayed this prayer: </a:t>
            </a:r>
            <a:endParaRPr lang="en-AU" sz="40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0731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Luke 18:9-14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117537"/>
          </a:xfrm>
          <a:prstGeom prst="rect">
            <a:avLst/>
          </a:prstGeom>
          <a:noFill/>
        </p:spPr>
        <p:txBody>
          <a:bodyPr wrap="square" rtlCol="0">
            <a:spAutoFit/>
          </a:bodyPr>
          <a:lstStyle/>
          <a:p>
            <a:pPr>
              <a:lnSpc>
                <a:spcPct val="107000"/>
              </a:lnSpc>
              <a:spcAft>
                <a:spcPts val="800"/>
              </a:spcAft>
            </a:pPr>
            <a:r>
              <a:rPr lang="en-AU" sz="4000" b="1" dirty="0">
                <a:solidFill>
                  <a:srgbClr val="000000"/>
                </a:solidFill>
                <a:effectLst/>
                <a:latin typeface="Calibri" panose="020F0502020204030204" pitchFamily="34" charset="0"/>
                <a:ea typeface="Times New Roman" panose="02020603050405020304" pitchFamily="18" charset="0"/>
              </a:rPr>
              <a:t>‘I thank you, God, that I am not like other people—cheaters, sinners, adulterers. I’m certainly not like that tax collector! I fast twice a week, and I give you a tenth of my income.’ </a:t>
            </a:r>
          </a:p>
          <a:p>
            <a:pPr>
              <a:lnSpc>
                <a:spcPct val="107000"/>
              </a:lnSpc>
              <a:spcAft>
                <a:spcPts val="800"/>
              </a:spcAft>
            </a:pPr>
            <a:r>
              <a:rPr lang="en-AU" sz="4000" b="1" dirty="0">
                <a:solidFill>
                  <a:srgbClr val="000000"/>
                </a:solidFill>
                <a:latin typeface="Calibri" panose="020F0502020204030204" pitchFamily="34" charset="0"/>
              </a:rPr>
              <a:t>“But the tax collector stood at a distance and dared not even lift his eyes to heaven as he prayed.</a:t>
            </a:r>
          </a:p>
        </p:txBody>
      </p:sp>
    </p:spTree>
    <p:extLst>
      <p:ext uri="{BB962C8B-B14F-4D97-AF65-F5344CB8AC3E}">
        <p14:creationId xmlns:p14="http://schemas.microsoft.com/office/powerpoint/2010/main" val="1363581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2953</TotalTime>
  <Words>657</Words>
  <Application>Microsoft Office PowerPoint</Application>
  <PresentationFormat>Widescreen</PresentationFormat>
  <Paragraphs>34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STHupo</vt:lpstr>
      <vt:lpstr>Arial</vt:lpstr>
      <vt:lpstr>Calibri</vt:lpstr>
      <vt:lpstr>Calibri Light</vt:lpstr>
      <vt:lpstr>Tw Cen MT</vt:lpstr>
      <vt:lpstr>Office Theme</vt:lpstr>
      <vt:lpstr>On Repeat </vt:lpstr>
      <vt:lpstr>2 Peter 1:12 New Living Translation</vt:lpstr>
      <vt:lpstr>We Are Saved by Grace</vt:lpstr>
      <vt:lpstr>What is Grace?</vt:lpstr>
      <vt:lpstr>Ephesians 2:8-10 New Living Translation</vt:lpstr>
      <vt:lpstr>Romans 11:5-6 New Living Translation</vt:lpstr>
      <vt:lpstr>vaccinates against pride</vt:lpstr>
      <vt:lpstr>Luke 18:9-14 New Living Translation</vt:lpstr>
      <vt:lpstr>Luke 18:9-14 New Living Translation</vt:lpstr>
      <vt:lpstr>Luke 18:9-14 New Living Translation</vt:lpstr>
      <vt:lpstr>Romans 3:20 New Living Translation</vt:lpstr>
      <vt:lpstr>Ephesians 2:6-7 New Living Translation</vt:lpstr>
      <vt:lpstr>James 4:6 New Living Translation</vt:lpstr>
      <vt:lpstr>vaccinates against fear</vt:lpstr>
      <vt:lpstr>Romans 3:22-24 New Living Translation</vt:lpstr>
      <vt:lpstr>Romans 3:22-24 New Living Translation</vt:lpstr>
      <vt:lpstr>Romans 5:8 New Living Translation</vt:lpstr>
      <vt:lpstr>Keep it On Repeat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Repeat</dc:title>
  <dc:creator>Caleb Stott</dc:creator>
  <cp:lastModifiedBy>Caleb Stott</cp:lastModifiedBy>
  <cp:revision>16</cp:revision>
  <dcterms:created xsi:type="dcterms:W3CDTF">2021-06-12T11:27:38Z</dcterms:created>
  <dcterms:modified xsi:type="dcterms:W3CDTF">2021-08-15T00:09:16Z</dcterms:modified>
</cp:coreProperties>
</file>