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30"/>
  </p:handoutMasterIdLst>
  <p:sldIdLst>
    <p:sldId id="256" r:id="rId5"/>
    <p:sldId id="257" r:id="rId6"/>
    <p:sldId id="264" r:id="rId7"/>
    <p:sldId id="265" r:id="rId8"/>
    <p:sldId id="266" r:id="rId9"/>
    <p:sldId id="267" r:id="rId10"/>
    <p:sldId id="268" r:id="rId11"/>
    <p:sldId id="269" r:id="rId12"/>
    <p:sldId id="25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7EF"/>
    <a:srgbClr val="E757BE"/>
    <a:srgbClr val="2F88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varScale="1">
        <p:scale>
          <a:sx n="68" d="100"/>
          <a:sy n="68" d="100"/>
        </p:scale>
        <p:origin x="654" y="72"/>
      </p:cViewPr>
      <p:guideLst>
        <p:guide orient="horz" pos="2160"/>
        <p:guide pos="3840"/>
      </p:guideLst>
    </p:cSldViewPr>
  </p:slideViewPr>
  <p:notesTextViewPr>
    <p:cViewPr>
      <p:scale>
        <a:sx n="3" d="2"/>
        <a:sy n="3" d="2"/>
      </p:scale>
      <p:origin x="0" y="0"/>
    </p:cViewPr>
  </p:notesTextViewPr>
  <p:notesViewPr>
    <p:cSldViewPr snapToGrid="0">
      <p:cViewPr varScale="1">
        <p:scale>
          <a:sx n="126" d="100"/>
          <a:sy n="126" d="100"/>
        </p:scale>
        <p:origin x="491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1C0616-B675-46C3-842D-C610A460A0F0}" type="datetimeFigureOut">
              <a:rPr lang="en-AU" smtClean="0"/>
              <a:t>20/06/2021</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D9043F-BEF5-46A9-B6E4-F00F85BC61B3}" type="slidenum">
              <a:rPr lang="en-AU" smtClean="0"/>
              <a:t>‹#›</a:t>
            </a:fld>
            <a:endParaRPr lang="en-AU"/>
          </a:p>
        </p:txBody>
      </p:sp>
    </p:spTree>
    <p:extLst>
      <p:ext uri="{BB962C8B-B14F-4D97-AF65-F5344CB8AC3E}">
        <p14:creationId xmlns:p14="http://schemas.microsoft.com/office/powerpoint/2010/main" val="40237305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1930400"/>
            <a:ext cx="10972800" cy="2946400"/>
          </a:xfrm>
        </p:spPr>
        <p:txBody>
          <a:bodyPr lIns="72000" tIns="72000" rIns="72000" bIns="72000" anchor="ctr">
            <a:normAutofit/>
          </a:bodyPr>
          <a:lstStyle>
            <a:lvl1pPr algn="ctr">
              <a:defRPr sz="7200"/>
            </a:lvl1pPr>
          </a:lstStyle>
          <a:p>
            <a:r>
              <a:rPr lang="en-AU" noProof="0" dirty="0"/>
              <a:t>Title slide</a:t>
            </a:r>
          </a:p>
        </p:txBody>
      </p:sp>
      <p:sp>
        <p:nvSpPr>
          <p:cNvPr id="8" name="Google Shape;85;p13"/>
          <p:cNvSpPr/>
          <p:nvPr/>
        </p:nvSpPr>
        <p:spPr>
          <a:xfrm>
            <a:off x="467607" y="1809345"/>
            <a:ext cx="11259936" cy="3237710"/>
          </a:xfrm>
          <a:prstGeom prst="rect">
            <a:avLst/>
          </a:prstGeom>
          <a:noFill/>
          <a:ln w="38100"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75396634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Heading and Key Point (s)">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le 1"/>
          <p:cNvSpPr>
            <a:spLocks noGrp="1"/>
          </p:cNvSpPr>
          <p:nvPr>
            <p:ph type="title" hasCustomPrompt="1"/>
          </p:nvPr>
        </p:nvSpPr>
        <p:spPr>
          <a:xfrm>
            <a:off x="230155" y="308485"/>
            <a:ext cx="11731690" cy="1019653"/>
          </a:xfrm>
        </p:spPr>
        <p:txBody>
          <a:bodyPr>
            <a:normAutofit/>
          </a:bodyPr>
          <a:lstStyle>
            <a:lvl1pPr algn="ctr">
              <a:defRPr sz="6600"/>
            </a:lvl1pPr>
          </a:lstStyle>
          <a:p>
            <a:r>
              <a:rPr lang="en-AU" noProof="0" dirty="0"/>
              <a:t>heading</a:t>
            </a:r>
          </a:p>
        </p:txBody>
      </p:sp>
      <p:sp>
        <p:nvSpPr>
          <p:cNvPr id="15" name="Content Placeholder 2"/>
          <p:cNvSpPr>
            <a:spLocks noGrp="1"/>
          </p:cNvSpPr>
          <p:nvPr>
            <p:ph idx="1" hasCustomPrompt="1"/>
          </p:nvPr>
        </p:nvSpPr>
        <p:spPr>
          <a:xfrm>
            <a:off x="230155" y="1443676"/>
            <a:ext cx="11731690" cy="4882479"/>
          </a:xfrm>
        </p:spPr>
        <p:txBody>
          <a:bodyPr anchor="ctr"/>
          <a:lstStyle>
            <a:lvl1pPr marL="0" indent="0" algn="ctr">
              <a:buFont typeface="Arial" panose="020B0604020202020204" pitchFamily="34" charset="0"/>
              <a:buNone/>
              <a:defRPr/>
            </a:lvl1pPr>
          </a:lstStyle>
          <a:p>
            <a:pPr lvl="0"/>
            <a:r>
              <a:rPr lang="en-AU" noProof="0" dirty="0"/>
              <a:t>Key point(s)</a:t>
            </a:r>
          </a:p>
        </p:txBody>
      </p:sp>
      <p:sp>
        <p:nvSpPr>
          <p:cNvPr id="5" name="Rectangle 4"/>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8637934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ody of Text">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Content Placeholder 2"/>
          <p:cNvSpPr>
            <a:spLocks noGrp="1"/>
          </p:cNvSpPr>
          <p:nvPr>
            <p:ph idx="1" hasCustomPrompt="1"/>
          </p:nvPr>
        </p:nvSpPr>
        <p:spPr>
          <a:xfrm>
            <a:off x="230155" y="584745"/>
            <a:ext cx="11731690" cy="5465152"/>
          </a:xfrm>
        </p:spPr>
        <p:txBody>
          <a:bodyPr anchor="ctr"/>
          <a:lstStyle>
            <a:lvl1pPr marL="0" indent="0" algn="ctr">
              <a:buFont typeface="Arial" panose="020B0604020202020204" pitchFamily="34" charset="0"/>
              <a:buNone/>
              <a:defRPr baseline="0"/>
            </a:lvl1pPr>
          </a:lstStyle>
          <a:p>
            <a:pPr lvl="0"/>
            <a:r>
              <a:rPr lang="en-AU" noProof="0" dirty="0"/>
              <a:t>Large body of text</a:t>
            </a:r>
          </a:p>
          <a:p>
            <a:pPr lvl="0"/>
            <a:r>
              <a:rPr lang="en-AU" noProof="0" dirty="0"/>
              <a:t>(but not scripture)</a:t>
            </a:r>
          </a:p>
          <a:p>
            <a:pPr lvl="0"/>
            <a:endParaRPr lang="en-AU" noProof="0" dirty="0"/>
          </a:p>
          <a:p>
            <a:pPr lvl="0"/>
            <a:r>
              <a:rPr lang="en-AU" noProof="0" dirty="0"/>
              <a:t>Use this when you want a slide of more than 3 lines of text</a:t>
            </a:r>
          </a:p>
        </p:txBody>
      </p:sp>
      <p:sp>
        <p:nvSpPr>
          <p:cNvPr id="4" name="Rectangle 3"/>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98945344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mparison by Dot Points">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le 1"/>
          <p:cNvSpPr>
            <a:spLocks noGrp="1"/>
          </p:cNvSpPr>
          <p:nvPr>
            <p:ph type="title" hasCustomPrompt="1"/>
          </p:nvPr>
        </p:nvSpPr>
        <p:spPr>
          <a:xfrm>
            <a:off x="230155" y="308485"/>
            <a:ext cx="11731690" cy="1019653"/>
          </a:xfrm>
        </p:spPr>
        <p:txBody>
          <a:bodyPr>
            <a:normAutofit/>
          </a:bodyPr>
          <a:lstStyle>
            <a:lvl1pPr algn="ctr">
              <a:defRPr sz="6600"/>
            </a:lvl1pPr>
          </a:lstStyle>
          <a:p>
            <a:r>
              <a:rPr lang="en-AU" noProof="0" dirty="0"/>
              <a:t>Comparison slide</a:t>
            </a:r>
          </a:p>
        </p:txBody>
      </p:sp>
      <p:sp>
        <p:nvSpPr>
          <p:cNvPr id="5" name="Content Placeholder 2"/>
          <p:cNvSpPr>
            <a:spLocks noGrp="1"/>
          </p:cNvSpPr>
          <p:nvPr>
            <p:ph idx="10" hasCustomPrompt="1"/>
          </p:nvPr>
        </p:nvSpPr>
        <p:spPr>
          <a:xfrm>
            <a:off x="230155" y="1443675"/>
            <a:ext cx="5638684" cy="4882479"/>
          </a:xfrm>
        </p:spPr>
        <p:txBody>
          <a:bodyPr/>
          <a:lstStyle>
            <a:lvl1pPr marL="571500" indent="-571500" algn="l">
              <a:buFont typeface="Arial" panose="020B0604020202020204" pitchFamily="34" charset="0"/>
              <a:buChar char="•"/>
              <a:defRPr/>
            </a:lvl1pPr>
          </a:lstStyle>
          <a:p>
            <a:pPr lvl="0"/>
            <a:r>
              <a:rPr lang="en-AU" noProof="0" dirty="0"/>
              <a:t>Dot points</a:t>
            </a:r>
          </a:p>
        </p:txBody>
      </p:sp>
      <p:sp>
        <p:nvSpPr>
          <p:cNvPr id="6" name="Content Placeholder 2"/>
          <p:cNvSpPr>
            <a:spLocks noGrp="1"/>
          </p:cNvSpPr>
          <p:nvPr>
            <p:ph idx="11" hasCustomPrompt="1"/>
          </p:nvPr>
        </p:nvSpPr>
        <p:spPr>
          <a:xfrm>
            <a:off x="6311659" y="1443675"/>
            <a:ext cx="5650186" cy="4882478"/>
          </a:xfrm>
        </p:spPr>
        <p:txBody>
          <a:bodyPr/>
          <a:lstStyle>
            <a:lvl1pPr marL="571500" indent="-571500" algn="l">
              <a:buFont typeface="Arial" panose="020B0604020202020204" pitchFamily="34" charset="0"/>
              <a:buChar char="•"/>
              <a:defRPr/>
            </a:lvl1pPr>
          </a:lstStyle>
          <a:p>
            <a:pPr lvl="0"/>
            <a:r>
              <a:rPr lang="en-AU" noProof="0" dirty="0"/>
              <a:t>Dot points</a:t>
            </a:r>
          </a:p>
        </p:txBody>
      </p:sp>
      <p:sp>
        <p:nvSpPr>
          <p:cNvPr id="7" name="Rectangle 6"/>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228319777"/>
      </p:ext>
    </p:extLst>
  </p:cSld>
  <p:clrMapOvr>
    <a:masterClrMapping/>
  </p:clrMapOvr>
  <p:transition>
    <p:fade/>
  </p:transition>
  <p:extLst>
    <p:ext uri="{DCECCB84-F9BA-43D5-87BE-67443E8EF086}">
      <p15:sldGuideLst xmlns:p15="http://schemas.microsoft.com/office/powerpoint/2012/main">
        <p15:guide id="3" orient="horz" pos="2160">
          <p15:clr>
            <a:srgbClr val="FBAE40"/>
          </p15:clr>
        </p15:guide>
        <p15:guide id="4"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mparison by Dot Points Full Page">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Content Placeholder 2"/>
          <p:cNvSpPr>
            <a:spLocks noGrp="1"/>
          </p:cNvSpPr>
          <p:nvPr>
            <p:ph idx="10" hasCustomPrompt="1"/>
          </p:nvPr>
        </p:nvSpPr>
        <p:spPr>
          <a:xfrm>
            <a:off x="230155" y="308485"/>
            <a:ext cx="5638684" cy="6017669"/>
          </a:xfrm>
        </p:spPr>
        <p:txBody>
          <a:bodyPr/>
          <a:lstStyle>
            <a:lvl1pPr marL="571500" indent="-571500" algn="l">
              <a:buFont typeface="Arial" panose="020B0604020202020204" pitchFamily="34" charset="0"/>
              <a:buChar char="•"/>
              <a:defRPr/>
            </a:lvl1pPr>
          </a:lstStyle>
          <a:p>
            <a:pPr lvl="0"/>
            <a:r>
              <a:rPr lang="en-AU" noProof="0" dirty="0"/>
              <a:t>Dot points</a:t>
            </a:r>
          </a:p>
        </p:txBody>
      </p:sp>
      <p:sp>
        <p:nvSpPr>
          <p:cNvPr id="6" name="Content Placeholder 2"/>
          <p:cNvSpPr>
            <a:spLocks noGrp="1"/>
          </p:cNvSpPr>
          <p:nvPr>
            <p:ph idx="11" hasCustomPrompt="1"/>
          </p:nvPr>
        </p:nvSpPr>
        <p:spPr>
          <a:xfrm>
            <a:off x="6311659" y="308485"/>
            <a:ext cx="5650186" cy="6017668"/>
          </a:xfrm>
        </p:spPr>
        <p:txBody>
          <a:bodyPr/>
          <a:lstStyle>
            <a:lvl1pPr marL="571500" indent="-571500" algn="l">
              <a:buFont typeface="Arial" panose="020B0604020202020204" pitchFamily="34" charset="0"/>
              <a:buChar char="•"/>
              <a:defRPr/>
            </a:lvl1pPr>
          </a:lstStyle>
          <a:p>
            <a:pPr lvl="0"/>
            <a:r>
              <a:rPr lang="en-AU" noProof="0" dirty="0"/>
              <a:t>Dot points</a:t>
            </a:r>
          </a:p>
        </p:txBody>
      </p:sp>
      <p:sp>
        <p:nvSpPr>
          <p:cNvPr id="7" name="Rectangle 6"/>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8424295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mparison of 2 texts">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le 1"/>
          <p:cNvSpPr>
            <a:spLocks noGrp="1"/>
          </p:cNvSpPr>
          <p:nvPr>
            <p:ph type="title" hasCustomPrompt="1"/>
          </p:nvPr>
        </p:nvSpPr>
        <p:spPr>
          <a:xfrm>
            <a:off x="230155" y="308485"/>
            <a:ext cx="11731690" cy="1019653"/>
          </a:xfrm>
        </p:spPr>
        <p:txBody>
          <a:bodyPr>
            <a:normAutofit/>
          </a:bodyPr>
          <a:lstStyle>
            <a:lvl1pPr algn="ctr">
              <a:defRPr sz="6600"/>
            </a:lvl1pPr>
          </a:lstStyle>
          <a:p>
            <a:r>
              <a:rPr lang="en-AU" noProof="0" dirty="0"/>
              <a:t>Comparison slide</a:t>
            </a:r>
          </a:p>
        </p:txBody>
      </p:sp>
      <p:sp>
        <p:nvSpPr>
          <p:cNvPr id="5" name="Content Placeholder 2"/>
          <p:cNvSpPr>
            <a:spLocks noGrp="1"/>
          </p:cNvSpPr>
          <p:nvPr>
            <p:ph idx="10" hasCustomPrompt="1"/>
          </p:nvPr>
        </p:nvSpPr>
        <p:spPr>
          <a:xfrm>
            <a:off x="230155" y="1443675"/>
            <a:ext cx="5638684" cy="4882479"/>
          </a:xfrm>
        </p:spPr>
        <p:txBody>
          <a:bodyPr>
            <a:normAutofit/>
          </a:bodyPr>
          <a:lstStyle>
            <a:lvl1pPr marL="0" indent="0" algn="l">
              <a:buFont typeface="Arial" panose="020B0604020202020204" pitchFamily="34" charset="0"/>
              <a:buNone/>
              <a:defRPr sz="4800"/>
            </a:lvl1pPr>
          </a:lstStyle>
          <a:p>
            <a:pPr lvl="0"/>
            <a:r>
              <a:rPr lang="en-AU" noProof="0" dirty="0"/>
              <a:t>Body text 1</a:t>
            </a:r>
          </a:p>
        </p:txBody>
      </p:sp>
      <p:sp>
        <p:nvSpPr>
          <p:cNvPr id="6" name="Content Placeholder 2"/>
          <p:cNvSpPr>
            <a:spLocks noGrp="1"/>
          </p:cNvSpPr>
          <p:nvPr>
            <p:ph idx="11" hasCustomPrompt="1"/>
          </p:nvPr>
        </p:nvSpPr>
        <p:spPr>
          <a:xfrm>
            <a:off x="6311659" y="1443675"/>
            <a:ext cx="5650186" cy="4882478"/>
          </a:xfrm>
        </p:spPr>
        <p:txBody>
          <a:bodyPr>
            <a:normAutofit/>
          </a:bodyPr>
          <a:lstStyle>
            <a:lvl1pPr marL="0" indent="0" algn="l">
              <a:buFont typeface="Arial" panose="020B0604020202020204" pitchFamily="34" charset="0"/>
              <a:buNone/>
              <a:defRPr sz="4800"/>
            </a:lvl1pPr>
          </a:lstStyle>
          <a:p>
            <a:pPr lvl="0"/>
            <a:r>
              <a:rPr lang="en-AU" noProof="0" dirty="0"/>
              <a:t>Body text 2</a:t>
            </a:r>
          </a:p>
        </p:txBody>
      </p:sp>
      <p:sp>
        <p:nvSpPr>
          <p:cNvPr id="7" name="Rectangle 6"/>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21536059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mparison of 2 texts Full Page">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Content Placeholder 2"/>
          <p:cNvSpPr>
            <a:spLocks noGrp="1"/>
          </p:cNvSpPr>
          <p:nvPr>
            <p:ph idx="10" hasCustomPrompt="1"/>
          </p:nvPr>
        </p:nvSpPr>
        <p:spPr>
          <a:xfrm>
            <a:off x="230155" y="308485"/>
            <a:ext cx="5638684" cy="6017669"/>
          </a:xfrm>
        </p:spPr>
        <p:txBody>
          <a:bodyPr>
            <a:normAutofit/>
          </a:bodyPr>
          <a:lstStyle>
            <a:lvl1pPr marL="0" indent="0" algn="l">
              <a:buFont typeface="Arial" panose="020B0604020202020204" pitchFamily="34" charset="0"/>
              <a:buNone/>
              <a:defRPr sz="4800"/>
            </a:lvl1pPr>
          </a:lstStyle>
          <a:p>
            <a:pPr lvl="0"/>
            <a:r>
              <a:rPr lang="en-AU" noProof="0" dirty="0"/>
              <a:t>Body text 1</a:t>
            </a:r>
          </a:p>
        </p:txBody>
      </p:sp>
      <p:sp>
        <p:nvSpPr>
          <p:cNvPr id="6" name="Content Placeholder 2"/>
          <p:cNvSpPr>
            <a:spLocks noGrp="1"/>
          </p:cNvSpPr>
          <p:nvPr>
            <p:ph idx="11" hasCustomPrompt="1"/>
          </p:nvPr>
        </p:nvSpPr>
        <p:spPr>
          <a:xfrm>
            <a:off x="6311659" y="308485"/>
            <a:ext cx="5650186" cy="6017668"/>
          </a:xfrm>
        </p:spPr>
        <p:txBody>
          <a:bodyPr>
            <a:normAutofit/>
          </a:bodyPr>
          <a:lstStyle>
            <a:lvl1pPr marL="0" indent="0" algn="l">
              <a:buFont typeface="Arial" panose="020B0604020202020204" pitchFamily="34" charset="0"/>
              <a:buNone/>
              <a:defRPr sz="4800"/>
            </a:lvl1pPr>
          </a:lstStyle>
          <a:p>
            <a:pPr lvl="0"/>
            <a:r>
              <a:rPr lang="en-AU" noProof="0" dirty="0"/>
              <a:t>Body text 2</a:t>
            </a:r>
          </a:p>
        </p:txBody>
      </p:sp>
      <p:sp>
        <p:nvSpPr>
          <p:cNvPr id="7" name="Rectangle 6"/>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23421800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1930400"/>
            <a:ext cx="10972800" cy="1785256"/>
          </a:xfrm>
        </p:spPr>
        <p:txBody>
          <a:bodyPr anchor="ctr">
            <a:normAutofit/>
          </a:bodyPr>
          <a:lstStyle>
            <a:lvl1pPr algn="ctr">
              <a:defRPr sz="7200" baseline="0"/>
            </a:lvl1pPr>
          </a:lstStyle>
          <a:p>
            <a:r>
              <a:rPr lang="en-AU" noProof="0" dirty="0"/>
              <a:t>Use this Title slide</a:t>
            </a:r>
          </a:p>
        </p:txBody>
      </p:sp>
      <p:sp>
        <p:nvSpPr>
          <p:cNvPr id="8" name="Google Shape;85;p13"/>
          <p:cNvSpPr/>
          <p:nvPr/>
        </p:nvSpPr>
        <p:spPr>
          <a:xfrm>
            <a:off x="467607" y="1809345"/>
            <a:ext cx="11259936" cy="3237710"/>
          </a:xfrm>
          <a:prstGeom prst="rect">
            <a:avLst/>
          </a:prstGeom>
          <a:noFill/>
          <a:ln w="38100"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 name="Subtitle 2"/>
          <p:cNvSpPr>
            <a:spLocks noGrp="1"/>
          </p:cNvSpPr>
          <p:nvPr>
            <p:ph type="subTitle" idx="1" hasCustomPrompt="1"/>
          </p:nvPr>
        </p:nvSpPr>
        <p:spPr>
          <a:xfrm>
            <a:off x="609600" y="3715656"/>
            <a:ext cx="10972800" cy="1218294"/>
          </a:xfrm>
        </p:spPr>
        <p:txBody>
          <a:bodyPr anchor="ctr">
            <a:normAutofit/>
          </a:bodyPr>
          <a:lstStyle>
            <a:lvl1pPr marL="0" indent="0" algn="ctr">
              <a:buNone/>
              <a:defRPr sz="6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noProof="0" dirty="0"/>
              <a:t>When you have a subtitle</a:t>
            </a:r>
          </a:p>
        </p:txBody>
      </p:sp>
    </p:spTree>
    <p:extLst>
      <p:ext uri="{BB962C8B-B14F-4D97-AF65-F5344CB8AC3E}">
        <p14:creationId xmlns:p14="http://schemas.microsoft.com/office/powerpoint/2010/main" val="277374967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cripture">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Google Shape;117;p16"/>
          <p:cNvSpPr/>
          <p:nvPr/>
        </p:nvSpPr>
        <p:spPr>
          <a:xfrm>
            <a:off x="2742485" y="684975"/>
            <a:ext cx="1393668" cy="1666938"/>
          </a:xfrm>
          <a:custGeom>
            <a:avLst/>
            <a:gdLst/>
            <a:ahLst/>
            <a:cxnLst/>
            <a:rect l="l" t="t" r="r" b="b"/>
            <a:pathLst>
              <a:path w="663" h="793" extrusionOk="0">
                <a:moveTo>
                  <a:pt x="647" y="768"/>
                </a:moveTo>
                <a:lnTo>
                  <a:pt x="663" y="768"/>
                </a:lnTo>
                <a:lnTo>
                  <a:pt x="647" y="768"/>
                </a:lnTo>
                <a:moveTo>
                  <a:pt x="31" y="743"/>
                </a:moveTo>
                <a:lnTo>
                  <a:pt x="31" y="30"/>
                </a:lnTo>
                <a:lnTo>
                  <a:pt x="630" y="30"/>
                </a:lnTo>
                <a:lnTo>
                  <a:pt x="630" y="743"/>
                </a:lnTo>
                <a:lnTo>
                  <a:pt x="330" y="589"/>
                </a:lnTo>
                <a:lnTo>
                  <a:pt x="31" y="743"/>
                </a:lnTo>
                <a:moveTo>
                  <a:pt x="663" y="0"/>
                </a:moveTo>
                <a:lnTo>
                  <a:pt x="0" y="0"/>
                </a:lnTo>
                <a:lnTo>
                  <a:pt x="0" y="793"/>
                </a:lnTo>
                <a:lnTo>
                  <a:pt x="330" y="625"/>
                </a:lnTo>
                <a:lnTo>
                  <a:pt x="663" y="793"/>
                </a:lnTo>
                <a:lnTo>
                  <a:pt x="663" y="768"/>
                </a:lnTo>
                <a:lnTo>
                  <a:pt x="663" y="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a:solidFill>
                <a:srgbClr val="000000"/>
              </a:solidFill>
              <a:latin typeface="Arial"/>
              <a:ea typeface="Arial"/>
              <a:cs typeface="Arial"/>
              <a:sym typeface="Arial"/>
            </a:endParaRPr>
          </a:p>
        </p:txBody>
      </p:sp>
      <p:grpSp>
        <p:nvGrpSpPr>
          <p:cNvPr id="5" name="Group 4"/>
          <p:cNvGrpSpPr/>
          <p:nvPr/>
        </p:nvGrpSpPr>
        <p:grpSpPr>
          <a:xfrm>
            <a:off x="629728" y="0"/>
            <a:ext cx="1199072" cy="1442906"/>
            <a:chOff x="629728" y="0"/>
            <a:chExt cx="1199072" cy="1442906"/>
          </a:xfrm>
        </p:grpSpPr>
        <p:sp>
          <p:nvSpPr>
            <p:cNvPr id="4" name="Rectangle 3"/>
            <p:cNvSpPr/>
            <p:nvPr/>
          </p:nvSpPr>
          <p:spPr>
            <a:xfrm>
              <a:off x="629728" y="0"/>
              <a:ext cx="1199072" cy="144290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2" name="Group 1"/>
            <p:cNvGrpSpPr/>
            <p:nvPr/>
          </p:nvGrpSpPr>
          <p:grpSpPr>
            <a:xfrm>
              <a:off x="735737" y="76487"/>
              <a:ext cx="987054" cy="1216976"/>
              <a:chOff x="1647944" y="0"/>
              <a:chExt cx="1468773" cy="1810905"/>
            </a:xfrm>
          </p:grpSpPr>
          <p:sp>
            <p:nvSpPr>
              <p:cNvPr id="8" name="Google Shape;116;p16"/>
              <p:cNvSpPr/>
              <p:nvPr/>
            </p:nvSpPr>
            <p:spPr>
              <a:xfrm>
                <a:off x="1647944" y="0"/>
                <a:ext cx="1468773" cy="1810905"/>
              </a:xfrm>
              <a:custGeom>
                <a:avLst/>
                <a:gdLst/>
                <a:ahLst/>
                <a:cxnLst/>
                <a:rect l="l" t="t" r="r" b="b"/>
                <a:pathLst>
                  <a:path w="663" h="793" extrusionOk="0">
                    <a:moveTo>
                      <a:pt x="647" y="768"/>
                    </a:moveTo>
                    <a:lnTo>
                      <a:pt x="663" y="768"/>
                    </a:lnTo>
                    <a:lnTo>
                      <a:pt x="647" y="768"/>
                    </a:lnTo>
                    <a:close/>
                    <a:moveTo>
                      <a:pt x="31" y="743"/>
                    </a:moveTo>
                    <a:lnTo>
                      <a:pt x="31" y="30"/>
                    </a:lnTo>
                    <a:lnTo>
                      <a:pt x="630" y="30"/>
                    </a:lnTo>
                    <a:lnTo>
                      <a:pt x="630" y="743"/>
                    </a:lnTo>
                    <a:lnTo>
                      <a:pt x="330" y="589"/>
                    </a:lnTo>
                    <a:lnTo>
                      <a:pt x="31" y="743"/>
                    </a:lnTo>
                    <a:close/>
                    <a:moveTo>
                      <a:pt x="663" y="0"/>
                    </a:moveTo>
                    <a:lnTo>
                      <a:pt x="0" y="0"/>
                    </a:lnTo>
                    <a:lnTo>
                      <a:pt x="0" y="793"/>
                    </a:lnTo>
                    <a:lnTo>
                      <a:pt x="330" y="625"/>
                    </a:lnTo>
                    <a:lnTo>
                      <a:pt x="663" y="793"/>
                    </a:lnTo>
                    <a:lnTo>
                      <a:pt x="663" y="768"/>
                    </a:lnTo>
                    <a:lnTo>
                      <a:pt x="663"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dirty="0">
                  <a:solidFill>
                    <a:srgbClr val="000000"/>
                  </a:solidFill>
                  <a:latin typeface="Arial"/>
                  <a:ea typeface="Arial"/>
                  <a:cs typeface="Arial"/>
                  <a:sym typeface="Arial"/>
                </a:endParaRPr>
              </a:p>
            </p:txBody>
          </p:sp>
          <p:sp>
            <p:nvSpPr>
              <p:cNvPr id="10" name="Google Shape;118;p16"/>
              <p:cNvSpPr/>
              <p:nvPr/>
            </p:nvSpPr>
            <p:spPr>
              <a:xfrm>
                <a:off x="2039895" y="524578"/>
                <a:ext cx="719988" cy="584604"/>
              </a:xfrm>
              <a:custGeom>
                <a:avLst/>
                <a:gdLst/>
                <a:ahLst/>
                <a:cxnLst/>
                <a:rect l="l" t="t" r="r" b="b"/>
                <a:pathLst>
                  <a:path w="118" h="93" extrusionOk="0">
                    <a:moveTo>
                      <a:pt x="43" y="93"/>
                    </a:moveTo>
                    <a:cubicBezTo>
                      <a:pt x="0" y="93"/>
                      <a:pt x="0" y="93"/>
                      <a:pt x="0" y="93"/>
                    </a:cubicBezTo>
                    <a:cubicBezTo>
                      <a:pt x="0" y="62"/>
                      <a:pt x="0" y="62"/>
                      <a:pt x="0" y="62"/>
                    </a:cubicBezTo>
                    <a:cubicBezTo>
                      <a:pt x="0" y="50"/>
                      <a:pt x="1" y="40"/>
                      <a:pt x="4" y="33"/>
                    </a:cubicBezTo>
                    <a:cubicBezTo>
                      <a:pt x="6" y="26"/>
                      <a:pt x="10" y="19"/>
                      <a:pt x="16" y="13"/>
                    </a:cubicBezTo>
                    <a:cubicBezTo>
                      <a:pt x="22" y="8"/>
                      <a:pt x="29" y="3"/>
                      <a:pt x="38" y="0"/>
                    </a:cubicBezTo>
                    <a:cubicBezTo>
                      <a:pt x="47" y="18"/>
                      <a:pt x="47" y="18"/>
                      <a:pt x="47" y="18"/>
                    </a:cubicBezTo>
                    <a:cubicBezTo>
                      <a:pt x="38" y="21"/>
                      <a:pt x="32" y="25"/>
                      <a:pt x="28" y="30"/>
                    </a:cubicBezTo>
                    <a:cubicBezTo>
                      <a:pt x="25" y="35"/>
                      <a:pt x="23" y="41"/>
                      <a:pt x="22" y="50"/>
                    </a:cubicBezTo>
                    <a:cubicBezTo>
                      <a:pt x="43" y="50"/>
                      <a:pt x="43" y="50"/>
                      <a:pt x="43" y="50"/>
                    </a:cubicBezTo>
                    <a:lnTo>
                      <a:pt x="43" y="93"/>
                    </a:lnTo>
                    <a:close/>
                    <a:moveTo>
                      <a:pt x="115" y="93"/>
                    </a:moveTo>
                    <a:cubicBezTo>
                      <a:pt x="72" y="93"/>
                      <a:pt x="72" y="93"/>
                      <a:pt x="72" y="93"/>
                    </a:cubicBezTo>
                    <a:cubicBezTo>
                      <a:pt x="72" y="62"/>
                      <a:pt x="72" y="62"/>
                      <a:pt x="72" y="62"/>
                    </a:cubicBezTo>
                    <a:cubicBezTo>
                      <a:pt x="72" y="50"/>
                      <a:pt x="73" y="40"/>
                      <a:pt x="75" y="33"/>
                    </a:cubicBezTo>
                    <a:cubicBezTo>
                      <a:pt x="77" y="26"/>
                      <a:pt x="81" y="19"/>
                      <a:pt x="87" y="13"/>
                    </a:cubicBezTo>
                    <a:cubicBezTo>
                      <a:pt x="93" y="8"/>
                      <a:pt x="101" y="3"/>
                      <a:pt x="110" y="0"/>
                    </a:cubicBezTo>
                    <a:cubicBezTo>
                      <a:pt x="118" y="18"/>
                      <a:pt x="118" y="18"/>
                      <a:pt x="118" y="18"/>
                    </a:cubicBezTo>
                    <a:cubicBezTo>
                      <a:pt x="110" y="21"/>
                      <a:pt x="104" y="25"/>
                      <a:pt x="100" y="30"/>
                    </a:cubicBezTo>
                    <a:cubicBezTo>
                      <a:pt x="96" y="35"/>
                      <a:pt x="94" y="41"/>
                      <a:pt x="94" y="50"/>
                    </a:cubicBezTo>
                    <a:cubicBezTo>
                      <a:pt x="115" y="50"/>
                      <a:pt x="115" y="50"/>
                      <a:pt x="115" y="50"/>
                    </a:cubicBezTo>
                    <a:lnTo>
                      <a:pt x="115" y="9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a:solidFill>
                    <a:schemeClr val="bg1"/>
                  </a:solidFill>
                  <a:latin typeface="Arial"/>
                  <a:ea typeface="Arial"/>
                  <a:cs typeface="Arial"/>
                  <a:sym typeface="Arial"/>
                </a:endParaRPr>
              </a:p>
            </p:txBody>
          </p:sp>
        </p:grpSp>
      </p:grpSp>
      <p:sp>
        <p:nvSpPr>
          <p:cNvPr id="13" name="Content Placeholder 2"/>
          <p:cNvSpPr>
            <a:spLocks noGrp="1"/>
          </p:cNvSpPr>
          <p:nvPr>
            <p:ph idx="1" hasCustomPrompt="1"/>
          </p:nvPr>
        </p:nvSpPr>
        <p:spPr>
          <a:xfrm>
            <a:off x="237690" y="1635853"/>
            <a:ext cx="11716622" cy="4457437"/>
          </a:xfrm>
        </p:spPr>
        <p:txBody>
          <a:bodyPr anchor="t">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5400"/>
            </a:lvl1pPr>
          </a:lstStyle>
          <a:p>
            <a:pPr lvl="0"/>
            <a:r>
              <a:rPr lang="en-AU" noProof="0" dirty="0"/>
              <a:t>Scripture content.</a:t>
            </a:r>
          </a:p>
        </p:txBody>
      </p:sp>
      <p:sp>
        <p:nvSpPr>
          <p:cNvPr id="20" name="Title 18"/>
          <p:cNvSpPr>
            <a:spLocks noGrp="1"/>
          </p:cNvSpPr>
          <p:nvPr>
            <p:ph type="title" hasCustomPrompt="1"/>
          </p:nvPr>
        </p:nvSpPr>
        <p:spPr>
          <a:xfrm>
            <a:off x="2504302" y="291610"/>
            <a:ext cx="9450009" cy="1001853"/>
          </a:xfrm>
        </p:spPr>
        <p:txBody>
          <a:bodyPr/>
          <a:lstStyle>
            <a:lvl1pPr>
              <a:defRPr sz="5400"/>
            </a:lvl1pPr>
          </a:lstStyle>
          <a:p>
            <a:r>
              <a:rPr lang="en-AU" noProof="0" dirty="0"/>
              <a:t>Reference 77:77 (VER)</a:t>
            </a:r>
          </a:p>
        </p:txBody>
      </p:sp>
      <p:sp>
        <p:nvSpPr>
          <p:cNvPr id="11" name="Rectangle 10"/>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2" name="Group 11"/>
          <p:cNvGrpSpPr/>
          <p:nvPr/>
        </p:nvGrpSpPr>
        <p:grpSpPr>
          <a:xfrm>
            <a:off x="629728" y="0"/>
            <a:ext cx="1199072" cy="1442906"/>
            <a:chOff x="629728" y="0"/>
            <a:chExt cx="1199072" cy="1442906"/>
          </a:xfrm>
        </p:grpSpPr>
        <p:sp>
          <p:nvSpPr>
            <p:cNvPr id="14" name="Rectangle 13"/>
            <p:cNvSpPr/>
            <p:nvPr/>
          </p:nvSpPr>
          <p:spPr>
            <a:xfrm>
              <a:off x="629728" y="0"/>
              <a:ext cx="1199072" cy="144290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5" name="Group 14"/>
            <p:cNvGrpSpPr/>
            <p:nvPr/>
          </p:nvGrpSpPr>
          <p:grpSpPr>
            <a:xfrm>
              <a:off x="735737" y="76487"/>
              <a:ext cx="987054" cy="1216976"/>
              <a:chOff x="1647944" y="0"/>
              <a:chExt cx="1468773" cy="1810905"/>
            </a:xfrm>
          </p:grpSpPr>
          <p:sp>
            <p:nvSpPr>
              <p:cNvPr id="16" name="Google Shape;116;p16"/>
              <p:cNvSpPr/>
              <p:nvPr/>
            </p:nvSpPr>
            <p:spPr>
              <a:xfrm>
                <a:off x="1647944" y="0"/>
                <a:ext cx="1468773" cy="1810905"/>
              </a:xfrm>
              <a:custGeom>
                <a:avLst/>
                <a:gdLst/>
                <a:ahLst/>
                <a:cxnLst/>
                <a:rect l="l" t="t" r="r" b="b"/>
                <a:pathLst>
                  <a:path w="663" h="793" extrusionOk="0">
                    <a:moveTo>
                      <a:pt x="647" y="768"/>
                    </a:moveTo>
                    <a:lnTo>
                      <a:pt x="663" y="768"/>
                    </a:lnTo>
                    <a:lnTo>
                      <a:pt x="647" y="768"/>
                    </a:lnTo>
                    <a:close/>
                    <a:moveTo>
                      <a:pt x="31" y="743"/>
                    </a:moveTo>
                    <a:lnTo>
                      <a:pt x="31" y="30"/>
                    </a:lnTo>
                    <a:lnTo>
                      <a:pt x="630" y="30"/>
                    </a:lnTo>
                    <a:lnTo>
                      <a:pt x="630" y="743"/>
                    </a:lnTo>
                    <a:lnTo>
                      <a:pt x="330" y="589"/>
                    </a:lnTo>
                    <a:lnTo>
                      <a:pt x="31" y="743"/>
                    </a:lnTo>
                    <a:close/>
                    <a:moveTo>
                      <a:pt x="663" y="0"/>
                    </a:moveTo>
                    <a:lnTo>
                      <a:pt x="0" y="0"/>
                    </a:lnTo>
                    <a:lnTo>
                      <a:pt x="0" y="793"/>
                    </a:lnTo>
                    <a:lnTo>
                      <a:pt x="330" y="625"/>
                    </a:lnTo>
                    <a:lnTo>
                      <a:pt x="663" y="793"/>
                    </a:lnTo>
                    <a:lnTo>
                      <a:pt x="663" y="768"/>
                    </a:lnTo>
                    <a:lnTo>
                      <a:pt x="663"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dirty="0">
                  <a:solidFill>
                    <a:srgbClr val="000000"/>
                  </a:solidFill>
                  <a:latin typeface="Arial"/>
                  <a:ea typeface="Arial"/>
                  <a:cs typeface="Arial"/>
                  <a:sym typeface="Arial"/>
                </a:endParaRPr>
              </a:p>
            </p:txBody>
          </p:sp>
          <p:sp>
            <p:nvSpPr>
              <p:cNvPr id="17" name="Google Shape;118;p16"/>
              <p:cNvSpPr/>
              <p:nvPr/>
            </p:nvSpPr>
            <p:spPr>
              <a:xfrm>
                <a:off x="2039895" y="524578"/>
                <a:ext cx="719988" cy="584604"/>
              </a:xfrm>
              <a:custGeom>
                <a:avLst/>
                <a:gdLst/>
                <a:ahLst/>
                <a:cxnLst/>
                <a:rect l="l" t="t" r="r" b="b"/>
                <a:pathLst>
                  <a:path w="118" h="93" extrusionOk="0">
                    <a:moveTo>
                      <a:pt x="43" y="93"/>
                    </a:moveTo>
                    <a:cubicBezTo>
                      <a:pt x="0" y="93"/>
                      <a:pt x="0" y="93"/>
                      <a:pt x="0" y="93"/>
                    </a:cubicBezTo>
                    <a:cubicBezTo>
                      <a:pt x="0" y="62"/>
                      <a:pt x="0" y="62"/>
                      <a:pt x="0" y="62"/>
                    </a:cubicBezTo>
                    <a:cubicBezTo>
                      <a:pt x="0" y="50"/>
                      <a:pt x="1" y="40"/>
                      <a:pt x="4" y="33"/>
                    </a:cubicBezTo>
                    <a:cubicBezTo>
                      <a:pt x="6" y="26"/>
                      <a:pt x="10" y="19"/>
                      <a:pt x="16" y="13"/>
                    </a:cubicBezTo>
                    <a:cubicBezTo>
                      <a:pt x="22" y="8"/>
                      <a:pt x="29" y="3"/>
                      <a:pt x="38" y="0"/>
                    </a:cubicBezTo>
                    <a:cubicBezTo>
                      <a:pt x="47" y="18"/>
                      <a:pt x="47" y="18"/>
                      <a:pt x="47" y="18"/>
                    </a:cubicBezTo>
                    <a:cubicBezTo>
                      <a:pt x="38" y="21"/>
                      <a:pt x="32" y="25"/>
                      <a:pt x="28" y="30"/>
                    </a:cubicBezTo>
                    <a:cubicBezTo>
                      <a:pt x="25" y="35"/>
                      <a:pt x="23" y="41"/>
                      <a:pt x="22" y="50"/>
                    </a:cubicBezTo>
                    <a:cubicBezTo>
                      <a:pt x="43" y="50"/>
                      <a:pt x="43" y="50"/>
                      <a:pt x="43" y="50"/>
                    </a:cubicBezTo>
                    <a:lnTo>
                      <a:pt x="43" y="93"/>
                    </a:lnTo>
                    <a:close/>
                    <a:moveTo>
                      <a:pt x="115" y="93"/>
                    </a:moveTo>
                    <a:cubicBezTo>
                      <a:pt x="72" y="93"/>
                      <a:pt x="72" y="93"/>
                      <a:pt x="72" y="93"/>
                    </a:cubicBezTo>
                    <a:cubicBezTo>
                      <a:pt x="72" y="62"/>
                      <a:pt x="72" y="62"/>
                      <a:pt x="72" y="62"/>
                    </a:cubicBezTo>
                    <a:cubicBezTo>
                      <a:pt x="72" y="50"/>
                      <a:pt x="73" y="40"/>
                      <a:pt x="75" y="33"/>
                    </a:cubicBezTo>
                    <a:cubicBezTo>
                      <a:pt x="77" y="26"/>
                      <a:pt x="81" y="19"/>
                      <a:pt x="87" y="13"/>
                    </a:cubicBezTo>
                    <a:cubicBezTo>
                      <a:pt x="93" y="8"/>
                      <a:pt x="101" y="3"/>
                      <a:pt x="110" y="0"/>
                    </a:cubicBezTo>
                    <a:cubicBezTo>
                      <a:pt x="118" y="18"/>
                      <a:pt x="118" y="18"/>
                      <a:pt x="118" y="18"/>
                    </a:cubicBezTo>
                    <a:cubicBezTo>
                      <a:pt x="110" y="21"/>
                      <a:pt x="104" y="25"/>
                      <a:pt x="100" y="30"/>
                    </a:cubicBezTo>
                    <a:cubicBezTo>
                      <a:pt x="96" y="35"/>
                      <a:pt x="94" y="41"/>
                      <a:pt x="94" y="50"/>
                    </a:cubicBezTo>
                    <a:cubicBezTo>
                      <a:pt x="115" y="50"/>
                      <a:pt x="115" y="50"/>
                      <a:pt x="115" y="50"/>
                    </a:cubicBezTo>
                    <a:lnTo>
                      <a:pt x="115" y="9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a:solidFill>
                    <a:schemeClr val="bg1"/>
                  </a:solidFill>
                  <a:latin typeface="Arial"/>
                  <a:ea typeface="Arial"/>
                  <a:cs typeface="Arial"/>
                  <a:sym typeface="Arial"/>
                </a:endParaRPr>
              </a:p>
            </p:txBody>
          </p:sp>
        </p:grpSp>
      </p:grpSp>
    </p:spTree>
    <p:extLst>
      <p:ext uri="{BB962C8B-B14F-4D97-AF65-F5344CB8AC3E}">
        <p14:creationId xmlns:p14="http://schemas.microsoft.com/office/powerpoint/2010/main" val="275420119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Google Shape;117;p16"/>
          <p:cNvSpPr/>
          <p:nvPr/>
        </p:nvSpPr>
        <p:spPr>
          <a:xfrm>
            <a:off x="2742485" y="684975"/>
            <a:ext cx="1393668" cy="1666938"/>
          </a:xfrm>
          <a:custGeom>
            <a:avLst/>
            <a:gdLst/>
            <a:ahLst/>
            <a:cxnLst/>
            <a:rect l="l" t="t" r="r" b="b"/>
            <a:pathLst>
              <a:path w="663" h="793" extrusionOk="0">
                <a:moveTo>
                  <a:pt x="647" y="768"/>
                </a:moveTo>
                <a:lnTo>
                  <a:pt x="663" y="768"/>
                </a:lnTo>
                <a:lnTo>
                  <a:pt x="647" y="768"/>
                </a:lnTo>
                <a:moveTo>
                  <a:pt x="31" y="743"/>
                </a:moveTo>
                <a:lnTo>
                  <a:pt x="31" y="30"/>
                </a:lnTo>
                <a:lnTo>
                  <a:pt x="630" y="30"/>
                </a:lnTo>
                <a:lnTo>
                  <a:pt x="630" y="743"/>
                </a:lnTo>
                <a:lnTo>
                  <a:pt x="330" y="589"/>
                </a:lnTo>
                <a:lnTo>
                  <a:pt x="31" y="743"/>
                </a:lnTo>
                <a:moveTo>
                  <a:pt x="663" y="0"/>
                </a:moveTo>
                <a:lnTo>
                  <a:pt x="0" y="0"/>
                </a:lnTo>
                <a:lnTo>
                  <a:pt x="0" y="793"/>
                </a:lnTo>
                <a:lnTo>
                  <a:pt x="330" y="625"/>
                </a:lnTo>
                <a:lnTo>
                  <a:pt x="663" y="793"/>
                </a:lnTo>
                <a:lnTo>
                  <a:pt x="663" y="768"/>
                </a:lnTo>
                <a:lnTo>
                  <a:pt x="663" y="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13" name="Content Placeholder 2"/>
          <p:cNvSpPr>
            <a:spLocks noGrp="1"/>
          </p:cNvSpPr>
          <p:nvPr>
            <p:ph idx="1" hasCustomPrompt="1"/>
          </p:nvPr>
        </p:nvSpPr>
        <p:spPr>
          <a:xfrm>
            <a:off x="620268" y="306108"/>
            <a:ext cx="10951464" cy="4501360"/>
          </a:xfrm>
        </p:spPr>
        <p:txBody>
          <a:bodyPr lIns="72000" tIns="72000" rIns="72000" bIns="72000"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5000" i="0"/>
            </a:lvl1pPr>
          </a:lstStyle>
          <a:p>
            <a:pPr lvl="0"/>
            <a:r>
              <a:rPr lang="en-US" dirty="0"/>
              <a:t>Quotation content.</a:t>
            </a:r>
          </a:p>
        </p:txBody>
      </p:sp>
      <p:sp>
        <p:nvSpPr>
          <p:cNvPr id="20" name="Title 18"/>
          <p:cNvSpPr>
            <a:spLocks noGrp="1"/>
          </p:cNvSpPr>
          <p:nvPr>
            <p:ph type="title" hasCustomPrompt="1"/>
          </p:nvPr>
        </p:nvSpPr>
        <p:spPr>
          <a:xfrm>
            <a:off x="1370994" y="5186816"/>
            <a:ext cx="9450009" cy="1001853"/>
          </a:xfrm>
        </p:spPr>
        <p:txBody>
          <a:bodyPr/>
          <a:lstStyle>
            <a:lvl1pPr algn="ctr">
              <a:defRPr sz="5000" b="0" i="1" baseline="0">
                <a:latin typeface="CMG Sans Medium" panose="00000600000000000000" pitchFamily="2" charset="0"/>
              </a:defRPr>
            </a:lvl1pPr>
          </a:lstStyle>
          <a:p>
            <a:r>
              <a:rPr lang="en-AU" noProof="0" dirty="0"/>
              <a:t>Quote Source</a:t>
            </a:r>
          </a:p>
        </p:txBody>
      </p:sp>
      <p:sp>
        <p:nvSpPr>
          <p:cNvPr id="11" name="Rectangle 10"/>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p:cNvSpPr/>
          <p:nvPr userDrawn="1"/>
        </p:nvSpPr>
        <p:spPr>
          <a:xfrm>
            <a:off x="620267" y="4864530"/>
            <a:ext cx="10951465" cy="322286"/>
          </a:xfrm>
          <a:custGeom>
            <a:avLst/>
            <a:gdLst>
              <a:gd name="connsiteX0" fmla="*/ 0 w 9446184"/>
              <a:gd name="connsiteY0" fmla="*/ 121659 h 419918"/>
              <a:gd name="connsiteX1" fmla="*/ 4360079 w 9446184"/>
              <a:gd name="connsiteY1" fmla="*/ 121659 h 419918"/>
              <a:gd name="connsiteX2" fmla="*/ 4360079 w 9446184"/>
              <a:gd name="connsiteY2" fmla="*/ 419918 h 419918"/>
              <a:gd name="connsiteX3" fmla="*/ 4654414 w 9446184"/>
              <a:gd name="connsiteY3" fmla="*/ 125583 h 419918"/>
              <a:gd name="connsiteX4" fmla="*/ 9446184 w 9446184"/>
              <a:gd name="connsiteY4" fmla="*/ 125583 h 419918"/>
              <a:gd name="connsiteX5" fmla="*/ 9442259 w 9446184"/>
              <a:gd name="connsiteY5" fmla="*/ 0 h 419918"/>
              <a:gd name="connsiteX0" fmla="*/ 0 w 9446184"/>
              <a:gd name="connsiteY0" fmla="*/ 121659 h 419918"/>
              <a:gd name="connsiteX1" fmla="*/ 4360079 w 9446184"/>
              <a:gd name="connsiteY1" fmla="*/ 121659 h 419918"/>
              <a:gd name="connsiteX2" fmla="*/ 4360079 w 9446184"/>
              <a:gd name="connsiteY2" fmla="*/ 419918 h 419918"/>
              <a:gd name="connsiteX3" fmla="*/ 4662263 w 9446184"/>
              <a:gd name="connsiteY3" fmla="*/ 121658 h 419918"/>
              <a:gd name="connsiteX4" fmla="*/ 9446184 w 9446184"/>
              <a:gd name="connsiteY4" fmla="*/ 125583 h 419918"/>
              <a:gd name="connsiteX5" fmla="*/ 9442259 w 9446184"/>
              <a:gd name="connsiteY5" fmla="*/ 0 h 419918"/>
              <a:gd name="connsiteX0" fmla="*/ 0 w 9446184"/>
              <a:gd name="connsiteY0" fmla="*/ 1 h 298260"/>
              <a:gd name="connsiteX1" fmla="*/ 4360079 w 9446184"/>
              <a:gd name="connsiteY1" fmla="*/ 1 h 298260"/>
              <a:gd name="connsiteX2" fmla="*/ 4360079 w 9446184"/>
              <a:gd name="connsiteY2" fmla="*/ 298260 h 298260"/>
              <a:gd name="connsiteX3" fmla="*/ 4662263 w 9446184"/>
              <a:gd name="connsiteY3" fmla="*/ 0 h 298260"/>
              <a:gd name="connsiteX4" fmla="*/ 9446184 w 9446184"/>
              <a:gd name="connsiteY4" fmla="*/ 3925 h 298260"/>
              <a:gd name="connsiteX0" fmla="*/ 0 w 9422638"/>
              <a:gd name="connsiteY0" fmla="*/ 1 h 298260"/>
              <a:gd name="connsiteX1" fmla="*/ 4360079 w 9422638"/>
              <a:gd name="connsiteY1" fmla="*/ 1 h 298260"/>
              <a:gd name="connsiteX2" fmla="*/ 4360079 w 9422638"/>
              <a:gd name="connsiteY2" fmla="*/ 298260 h 298260"/>
              <a:gd name="connsiteX3" fmla="*/ 4662263 w 9422638"/>
              <a:gd name="connsiteY3" fmla="*/ 0 h 298260"/>
              <a:gd name="connsiteX4" fmla="*/ 9422638 w 9422638"/>
              <a:gd name="connsiteY4" fmla="*/ 3925 h 298260"/>
              <a:gd name="connsiteX0" fmla="*/ 0 w 9422638"/>
              <a:gd name="connsiteY0" fmla="*/ 27471 h 325730"/>
              <a:gd name="connsiteX1" fmla="*/ 4360079 w 9422638"/>
              <a:gd name="connsiteY1" fmla="*/ 27471 h 325730"/>
              <a:gd name="connsiteX2" fmla="*/ 4360079 w 9422638"/>
              <a:gd name="connsiteY2" fmla="*/ 325730 h 325730"/>
              <a:gd name="connsiteX3" fmla="*/ 4662263 w 9422638"/>
              <a:gd name="connsiteY3" fmla="*/ 27470 h 325730"/>
              <a:gd name="connsiteX4" fmla="*/ 9422638 w 9422638"/>
              <a:gd name="connsiteY4" fmla="*/ 0 h 325730"/>
              <a:gd name="connsiteX0" fmla="*/ 0 w 9422638"/>
              <a:gd name="connsiteY0" fmla="*/ 27471 h 325730"/>
              <a:gd name="connsiteX1" fmla="*/ 4360079 w 9422638"/>
              <a:gd name="connsiteY1" fmla="*/ 27471 h 325730"/>
              <a:gd name="connsiteX2" fmla="*/ 4360079 w 9422638"/>
              <a:gd name="connsiteY2" fmla="*/ 325730 h 325730"/>
              <a:gd name="connsiteX3" fmla="*/ 4677961 w 9422638"/>
              <a:gd name="connsiteY3" fmla="*/ 7848 h 325730"/>
              <a:gd name="connsiteX4" fmla="*/ 9422638 w 9422638"/>
              <a:gd name="connsiteY4" fmla="*/ 0 h 325730"/>
              <a:gd name="connsiteX0" fmla="*/ 0 w 9422638"/>
              <a:gd name="connsiteY0" fmla="*/ 27472 h 325731"/>
              <a:gd name="connsiteX1" fmla="*/ 4360079 w 9422638"/>
              <a:gd name="connsiteY1" fmla="*/ 27472 h 325731"/>
              <a:gd name="connsiteX2" fmla="*/ 4360079 w 9422638"/>
              <a:gd name="connsiteY2" fmla="*/ 325731 h 325731"/>
              <a:gd name="connsiteX3" fmla="*/ 4674036 w 9422638"/>
              <a:gd name="connsiteY3" fmla="*/ 0 h 325731"/>
              <a:gd name="connsiteX4" fmla="*/ 9422638 w 9422638"/>
              <a:gd name="connsiteY4" fmla="*/ 1 h 325731"/>
              <a:gd name="connsiteX0" fmla="*/ 0 w 9422638"/>
              <a:gd name="connsiteY0" fmla="*/ 27472 h 325731"/>
              <a:gd name="connsiteX1" fmla="*/ 4356154 w 9422638"/>
              <a:gd name="connsiteY1" fmla="*/ 7850 h 325731"/>
              <a:gd name="connsiteX2" fmla="*/ 4360079 w 9422638"/>
              <a:gd name="connsiteY2" fmla="*/ 325731 h 325731"/>
              <a:gd name="connsiteX3" fmla="*/ 4674036 w 9422638"/>
              <a:gd name="connsiteY3" fmla="*/ 0 h 325731"/>
              <a:gd name="connsiteX4" fmla="*/ 9422638 w 9422638"/>
              <a:gd name="connsiteY4" fmla="*/ 1 h 325731"/>
              <a:gd name="connsiteX0" fmla="*/ 0 w 9422638"/>
              <a:gd name="connsiteY0" fmla="*/ 7850 h 325731"/>
              <a:gd name="connsiteX1" fmla="*/ 4356154 w 9422638"/>
              <a:gd name="connsiteY1" fmla="*/ 7850 h 325731"/>
              <a:gd name="connsiteX2" fmla="*/ 4360079 w 9422638"/>
              <a:gd name="connsiteY2" fmla="*/ 325731 h 325731"/>
              <a:gd name="connsiteX3" fmla="*/ 4674036 w 9422638"/>
              <a:gd name="connsiteY3" fmla="*/ 0 h 325731"/>
              <a:gd name="connsiteX4" fmla="*/ 9422638 w 9422638"/>
              <a:gd name="connsiteY4" fmla="*/ 1 h 325731"/>
              <a:gd name="connsiteX0" fmla="*/ 0 w 9414789"/>
              <a:gd name="connsiteY0" fmla="*/ 7850 h 325731"/>
              <a:gd name="connsiteX1" fmla="*/ 4348305 w 9414789"/>
              <a:gd name="connsiteY1" fmla="*/ 7850 h 325731"/>
              <a:gd name="connsiteX2" fmla="*/ 4352230 w 9414789"/>
              <a:gd name="connsiteY2" fmla="*/ 325731 h 325731"/>
              <a:gd name="connsiteX3" fmla="*/ 4666187 w 9414789"/>
              <a:gd name="connsiteY3" fmla="*/ 0 h 325731"/>
              <a:gd name="connsiteX4" fmla="*/ 9414789 w 9414789"/>
              <a:gd name="connsiteY4" fmla="*/ 1 h 325731"/>
              <a:gd name="connsiteX0" fmla="*/ 0 w 9414789"/>
              <a:gd name="connsiteY0" fmla="*/ 11773 h 329654"/>
              <a:gd name="connsiteX1" fmla="*/ 4352229 w 9414789"/>
              <a:gd name="connsiteY1" fmla="*/ 0 h 329654"/>
              <a:gd name="connsiteX2" fmla="*/ 4352230 w 9414789"/>
              <a:gd name="connsiteY2" fmla="*/ 329654 h 329654"/>
              <a:gd name="connsiteX3" fmla="*/ 4666187 w 9414789"/>
              <a:gd name="connsiteY3" fmla="*/ 3923 h 329654"/>
              <a:gd name="connsiteX4" fmla="*/ 9414789 w 9414789"/>
              <a:gd name="connsiteY4" fmla="*/ 3924 h 329654"/>
              <a:gd name="connsiteX0" fmla="*/ 0 w 9414789"/>
              <a:gd name="connsiteY0" fmla="*/ 7850 h 325731"/>
              <a:gd name="connsiteX1" fmla="*/ 4352229 w 9414789"/>
              <a:gd name="connsiteY1" fmla="*/ 3926 h 325731"/>
              <a:gd name="connsiteX2" fmla="*/ 4352230 w 9414789"/>
              <a:gd name="connsiteY2" fmla="*/ 325731 h 325731"/>
              <a:gd name="connsiteX3" fmla="*/ 4666187 w 9414789"/>
              <a:gd name="connsiteY3" fmla="*/ 0 h 325731"/>
              <a:gd name="connsiteX4" fmla="*/ 9414789 w 9414789"/>
              <a:gd name="connsiteY4" fmla="*/ 1 h 325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14789" h="325731">
                <a:moveTo>
                  <a:pt x="0" y="7850"/>
                </a:moveTo>
                <a:lnTo>
                  <a:pt x="4352229" y="3926"/>
                </a:lnTo>
                <a:cubicBezTo>
                  <a:pt x="4353537" y="109886"/>
                  <a:pt x="4350922" y="219771"/>
                  <a:pt x="4352230" y="325731"/>
                </a:cubicBezTo>
                <a:lnTo>
                  <a:pt x="4666187" y="0"/>
                </a:lnTo>
                <a:lnTo>
                  <a:pt x="9414789" y="1"/>
                </a:lnTo>
              </a:path>
            </a:pathLst>
          </a:cu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2" name="Content Placeholder 2"/>
          <p:cNvSpPr>
            <a:spLocks noGrp="1"/>
          </p:cNvSpPr>
          <p:nvPr>
            <p:ph idx="10" hasCustomPrompt="1"/>
          </p:nvPr>
        </p:nvSpPr>
        <p:spPr>
          <a:xfrm>
            <a:off x="620268" y="292323"/>
            <a:ext cx="10951464" cy="4501360"/>
          </a:xfrm>
        </p:spPr>
        <p:txBody>
          <a:bodyPr lIns="72000" tIns="72000" rIns="72000" bIns="72000"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5000" i="0"/>
            </a:lvl1pPr>
          </a:lstStyle>
          <a:p>
            <a:pPr lvl="0"/>
            <a:r>
              <a:rPr lang="en-AU" noProof="0" dirty="0"/>
              <a:t>Quotation content.</a:t>
            </a:r>
          </a:p>
        </p:txBody>
      </p:sp>
    </p:spTree>
    <p:extLst>
      <p:ext uri="{BB962C8B-B14F-4D97-AF65-F5344CB8AC3E}">
        <p14:creationId xmlns:p14="http://schemas.microsoft.com/office/powerpoint/2010/main" val="12392011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0" y="0"/>
            <a:ext cx="12192000" cy="6858000"/>
          </a:xfrm>
        </p:spPr>
        <p:txBody>
          <a:bodyPr anchor="ctr"/>
          <a:lstStyle>
            <a:lvl1pPr marL="0" indent="0" algn="ctr">
              <a:buNone/>
              <a:defRPr/>
            </a:lvl1pPr>
          </a:lstStyle>
          <a:p>
            <a:r>
              <a:rPr lang="en-AU" noProof="0" dirty="0"/>
              <a:t>Picture placeholder</a:t>
            </a:r>
          </a:p>
        </p:txBody>
      </p:sp>
    </p:spTree>
    <p:extLst>
      <p:ext uri="{BB962C8B-B14F-4D97-AF65-F5344CB8AC3E}">
        <p14:creationId xmlns:p14="http://schemas.microsoft.com/office/powerpoint/2010/main" val="125634061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026615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mphasised Poin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30155" y="308485"/>
            <a:ext cx="11731690" cy="6017671"/>
          </a:xfrm>
        </p:spPr>
        <p:txBody>
          <a:bodyPr>
            <a:normAutofit/>
          </a:bodyPr>
          <a:lstStyle>
            <a:lvl1pPr algn="ctr">
              <a:defRPr sz="6600" baseline="0"/>
            </a:lvl1pPr>
          </a:lstStyle>
          <a:p>
            <a:r>
              <a:rPr lang="en-AU" noProof="0" dirty="0"/>
              <a:t>Short &amp; heavily emphasised point</a:t>
            </a:r>
            <a:br>
              <a:rPr lang="en-AU" noProof="0" dirty="0"/>
            </a:br>
            <a:r>
              <a:rPr lang="en-AU" noProof="0" dirty="0"/>
              <a:t>(3 lines max)</a:t>
            </a:r>
          </a:p>
        </p:txBody>
      </p:sp>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77321173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ing and Dot Points">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le 1"/>
          <p:cNvSpPr>
            <a:spLocks noGrp="1"/>
          </p:cNvSpPr>
          <p:nvPr>
            <p:ph type="title" hasCustomPrompt="1"/>
          </p:nvPr>
        </p:nvSpPr>
        <p:spPr>
          <a:xfrm>
            <a:off x="230155" y="308485"/>
            <a:ext cx="11731690" cy="1019653"/>
          </a:xfrm>
        </p:spPr>
        <p:txBody>
          <a:bodyPr>
            <a:normAutofit/>
          </a:bodyPr>
          <a:lstStyle>
            <a:lvl1pPr algn="ctr">
              <a:defRPr sz="6600"/>
            </a:lvl1pPr>
          </a:lstStyle>
          <a:p>
            <a:r>
              <a:rPr lang="en-AU" noProof="0" dirty="0"/>
              <a:t>heading</a:t>
            </a:r>
          </a:p>
        </p:txBody>
      </p:sp>
      <p:sp>
        <p:nvSpPr>
          <p:cNvPr id="15" name="Content Placeholder 2"/>
          <p:cNvSpPr>
            <a:spLocks noGrp="1"/>
          </p:cNvSpPr>
          <p:nvPr>
            <p:ph idx="1" hasCustomPrompt="1"/>
          </p:nvPr>
        </p:nvSpPr>
        <p:spPr>
          <a:xfrm>
            <a:off x="230155" y="1443676"/>
            <a:ext cx="11731690" cy="4882479"/>
          </a:xfrm>
        </p:spPr>
        <p:txBody>
          <a:bodyPr/>
          <a:lstStyle>
            <a:lvl1pPr marL="571500" indent="-571500" algn="l">
              <a:buFont typeface="Arial" panose="020B0604020202020204" pitchFamily="34" charset="0"/>
              <a:buChar char="•"/>
              <a:defRPr/>
            </a:lvl1pPr>
          </a:lstStyle>
          <a:p>
            <a:pPr lvl="0"/>
            <a:r>
              <a:rPr lang="en-AU" noProof="0" dirty="0"/>
              <a:t>Dot points</a:t>
            </a:r>
          </a:p>
        </p:txBody>
      </p:sp>
      <p:sp>
        <p:nvSpPr>
          <p:cNvPr id="5" name="Rectangle 4"/>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77724664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ot Points">
    <p:spTree>
      <p:nvGrpSpPr>
        <p:cNvPr id="1" name=""/>
        <p:cNvGrpSpPr/>
        <p:nvPr/>
      </p:nvGrpSpPr>
      <p:grpSpPr>
        <a:xfrm>
          <a:off x="0" y="0"/>
          <a:ext cx="0" cy="0"/>
          <a:chOff x="0" y="0"/>
          <a:chExt cx="0" cy="0"/>
        </a:xfrm>
      </p:grpSpPr>
      <p:sp>
        <p:nvSpPr>
          <p:cNvPr id="3" name="Rectangle 2"/>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Content Placeholder 2"/>
          <p:cNvSpPr>
            <a:spLocks noGrp="1"/>
          </p:cNvSpPr>
          <p:nvPr>
            <p:ph idx="1" hasCustomPrompt="1"/>
          </p:nvPr>
        </p:nvSpPr>
        <p:spPr>
          <a:xfrm>
            <a:off x="230155" y="308486"/>
            <a:ext cx="11731690" cy="6017670"/>
          </a:xfrm>
        </p:spPr>
        <p:txBody>
          <a:bodyPr/>
          <a:lstStyle>
            <a:lvl1pPr marL="571500" indent="-571500" algn="l">
              <a:buFont typeface="Arial" panose="020B0604020202020204" pitchFamily="34" charset="0"/>
              <a:buChar char="•"/>
              <a:defRPr baseline="0"/>
            </a:lvl1pPr>
          </a:lstStyle>
          <a:p>
            <a:pPr lvl="0"/>
            <a:r>
              <a:rPr lang="en-AU" noProof="0" dirty="0"/>
              <a:t>Full screen Dot points</a:t>
            </a:r>
          </a:p>
        </p:txBody>
      </p:sp>
      <p:sp>
        <p:nvSpPr>
          <p:cNvPr id="4" name="Rectangle 3"/>
          <p:cNvSpPr/>
          <p:nvPr/>
        </p:nvSpPr>
        <p:spPr>
          <a:xfrm>
            <a:off x="122325" y="192947"/>
            <a:ext cx="11953102" cy="625147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5850376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AU" noProof="0"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AU" noProof="0" dirty="0"/>
              <a:t>Edit Master text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grpSp>
        <p:nvGrpSpPr>
          <p:cNvPr id="4" name="Group 3"/>
          <p:cNvGrpSpPr/>
          <p:nvPr/>
        </p:nvGrpSpPr>
        <p:grpSpPr>
          <a:xfrm>
            <a:off x="10191236" y="6565008"/>
            <a:ext cx="1964724" cy="276516"/>
            <a:chOff x="10163433" y="6516130"/>
            <a:chExt cx="1964724" cy="276516"/>
          </a:xfrm>
        </p:grpSpPr>
        <p:pic>
          <p:nvPicPr>
            <p:cNvPr id="7" name="Picture 6"/>
            <p:cNvPicPr>
              <a:picLocks noChangeAspect="1"/>
            </p:cNvPicPr>
            <p:nvPr/>
          </p:nvPicPr>
          <p:blipFill rotWithShape="1">
            <a:blip r:embed="rId17" cstate="print">
              <a:extLst>
                <a:ext uri="{BEBA8EAE-BF5A-486C-A8C5-ECC9F3942E4B}">
                  <a14:imgProps xmlns:a14="http://schemas.microsoft.com/office/drawing/2010/main">
                    <a14:imgLayer r:embed="rId18">
                      <a14:imgEffect>
                        <a14:backgroundRemoval t="0" b="100000" l="0" r="100000">
                          <a14:foregroundMark x1="22249" y1="41778" x2="21027" y2="4889"/>
                          <a14:foregroundMark x1="28362" y1="6667" x2="34963" y2="40000"/>
                          <a14:foregroundMark x1="49633" y1="41333" x2="50122" y2="16889"/>
                          <a14:foregroundMark x1="58680" y1="33778" x2="58680" y2="26222"/>
                          <a14:foregroundMark x1="92665" y1="24444" x2="95599" y2="23556"/>
                          <a14:foregroundMark x1="65281" y1="61333" x2="64059" y2="77333"/>
                          <a14:foregroundMark x1="49144" y1="68889" x2="49144" y2="74667"/>
                          <a14:foregroundMark x1="34963" y1="77333" x2="36675" y2="84889"/>
                          <a14:foregroundMark x1="5379" y1="65778" x2="5379" y2="70222"/>
                          <a14:foregroundMark x1="3178" y1="36889" x2="3178" y2="33333"/>
                          <a14:backgroundMark x1="14425" y1="48000" x2="97800" y2="48444"/>
                        </a14:backgroundRemoval>
                      </a14:imgEffect>
                    </a14:imgLayer>
                  </a14:imgProps>
                </a:ext>
                <a:ext uri="{28A0092B-C50C-407E-A947-70E740481C1C}">
                  <a14:useLocalDpi xmlns:a14="http://schemas.microsoft.com/office/drawing/2010/main" val="0"/>
                </a:ext>
              </a:extLst>
            </a:blip>
            <a:srcRect t="48833"/>
            <a:stretch/>
          </p:blipFill>
          <p:spPr>
            <a:xfrm>
              <a:off x="11145795" y="6516130"/>
              <a:ext cx="982362" cy="276516"/>
            </a:xfrm>
            <a:prstGeom prst="rect">
              <a:avLst/>
            </a:prstGeom>
          </p:spPr>
        </p:pic>
        <p:pic>
          <p:nvPicPr>
            <p:cNvPr id="8" name="Picture 7"/>
            <p:cNvPicPr>
              <a:picLocks noChangeAspect="1"/>
            </p:cNvPicPr>
            <p:nvPr/>
          </p:nvPicPr>
          <p:blipFill rotWithShape="1">
            <a:blip r:embed="rId17" cstate="print">
              <a:extLst>
                <a:ext uri="{BEBA8EAE-BF5A-486C-A8C5-ECC9F3942E4B}">
                  <a14:imgProps xmlns:a14="http://schemas.microsoft.com/office/drawing/2010/main">
                    <a14:imgLayer r:embed="rId18">
                      <a14:imgEffect>
                        <a14:backgroundRemoval t="0" b="100000" l="0" r="100000">
                          <a14:foregroundMark x1="22249" y1="41778" x2="21027" y2="4889"/>
                          <a14:foregroundMark x1="28362" y1="6667" x2="34963" y2="40000"/>
                          <a14:foregroundMark x1="49633" y1="41333" x2="50122" y2="16889"/>
                          <a14:foregroundMark x1="58680" y1="33778" x2="58680" y2="26222"/>
                          <a14:foregroundMark x1="92665" y1="24444" x2="95599" y2="23556"/>
                          <a14:foregroundMark x1="65281" y1="61333" x2="64059" y2="77333"/>
                          <a14:foregroundMark x1="49144" y1="68889" x2="49144" y2="74667"/>
                          <a14:foregroundMark x1="34963" y1="77333" x2="36675" y2="84889"/>
                          <a14:foregroundMark x1="5379" y1="65778" x2="5379" y2="70222"/>
                          <a14:foregroundMark x1="3178" y1="36889" x2="3178" y2="33333"/>
                          <a14:backgroundMark x1="14425" y1="48000" x2="97800" y2="48444"/>
                        </a14:backgroundRemoval>
                      </a14:imgEffect>
                    </a14:imgLayer>
                  </a14:imgProps>
                </a:ext>
                <a:ext uri="{28A0092B-C50C-407E-A947-70E740481C1C}">
                  <a14:useLocalDpi xmlns:a14="http://schemas.microsoft.com/office/drawing/2010/main" val="0"/>
                </a:ext>
              </a:extLst>
            </a:blip>
            <a:srcRect b="52691"/>
            <a:stretch/>
          </p:blipFill>
          <p:spPr>
            <a:xfrm>
              <a:off x="10163433" y="6526555"/>
              <a:ext cx="982362" cy="255665"/>
            </a:xfrm>
            <a:prstGeom prst="rect">
              <a:avLst/>
            </a:prstGeom>
          </p:spPr>
        </p:pic>
      </p:grpSp>
      <p:grpSp>
        <p:nvGrpSpPr>
          <p:cNvPr id="9" name="Group 8"/>
          <p:cNvGrpSpPr/>
          <p:nvPr/>
        </p:nvGrpSpPr>
        <p:grpSpPr>
          <a:xfrm>
            <a:off x="10191236" y="6565008"/>
            <a:ext cx="1964724" cy="276516"/>
            <a:chOff x="10163433" y="6516130"/>
            <a:chExt cx="1964724" cy="276516"/>
          </a:xfrm>
        </p:grpSpPr>
        <p:pic>
          <p:nvPicPr>
            <p:cNvPr id="10" name="Picture 9"/>
            <p:cNvPicPr>
              <a:picLocks noChangeAspect="1"/>
            </p:cNvPicPr>
            <p:nvPr/>
          </p:nvPicPr>
          <p:blipFill rotWithShape="1">
            <a:blip r:embed="rId17" cstate="print">
              <a:extLst>
                <a:ext uri="{BEBA8EAE-BF5A-486C-A8C5-ECC9F3942E4B}">
                  <a14:imgProps xmlns:a14="http://schemas.microsoft.com/office/drawing/2010/main">
                    <a14:imgLayer r:embed="rId18">
                      <a14:imgEffect>
                        <a14:backgroundRemoval t="0" b="100000" l="0" r="100000">
                          <a14:foregroundMark x1="22249" y1="41778" x2="21027" y2="4889"/>
                          <a14:foregroundMark x1="28362" y1="6667" x2="34963" y2="40000"/>
                          <a14:foregroundMark x1="49633" y1="41333" x2="50122" y2="16889"/>
                          <a14:foregroundMark x1="58680" y1="33778" x2="58680" y2="26222"/>
                          <a14:foregroundMark x1="92665" y1="24444" x2="95599" y2="23556"/>
                          <a14:foregroundMark x1="65281" y1="61333" x2="64059" y2="77333"/>
                          <a14:foregroundMark x1="49144" y1="68889" x2="49144" y2="74667"/>
                          <a14:foregroundMark x1="34963" y1="77333" x2="36675" y2="84889"/>
                          <a14:foregroundMark x1="5379" y1="65778" x2="5379" y2="70222"/>
                          <a14:foregroundMark x1="3178" y1="36889" x2="3178" y2="33333"/>
                          <a14:backgroundMark x1="14425" y1="48000" x2="97800" y2="48444"/>
                        </a14:backgroundRemoval>
                      </a14:imgEffect>
                    </a14:imgLayer>
                  </a14:imgProps>
                </a:ext>
                <a:ext uri="{28A0092B-C50C-407E-A947-70E740481C1C}">
                  <a14:useLocalDpi xmlns:a14="http://schemas.microsoft.com/office/drawing/2010/main" val="0"/>
                </a:ext>
              </a:extLst>
            </a:blip>
            <a:srcRect t="48833"/>
            <a:stretch/>
          </p:blipFill>
          <p:spPr>
            <a:xfrm>
              <a:off x="11145795" y="6516130"/>
              <a:ext cx="982362" cy="276516"/>
            </a:xfrm>
            <a:prstGeom prst="rect">
              <a:avLst/>
            </a:prstGeom>
          </p:spPr>
        </p:pic>
        <p:pic>
          <p:nvPicPr>
            <p:cNvPr id="11" name="Picture 10"/>
            <p:cNvPicPr>
              <a:picLocks noChangeAspect="1"/>
            </p:cNvPicPr>
            <p:nvPr/>
          </p:nvPicPr>
          <p:blipFill rotWithShape="1">
            <a:blip r:embed="rId17" cstate="print">
              <a:extLst>
                <a:ext uri="{BEBA8EAE-BF5A-486C-A8C5-ECC9F3942E4B}">
                  <a14:imgProps xmlns:a14="http://schemas.microsoft.com/office/drawing/2010/main">
                    <a14:imgLayer r:embed="rId18">
                      <a14:imgEffect>
                        <a14:backgroundRemoval t="0" b="100000" l="0" r="100000">
                          <a14:foregroundMark x1="22249" y1="41778" x2="21027" y2="4889"/>
                          <a14:foregroundMark x1="28362" y1="6667" x2="34963" y2="40000"/>
                          <a14:foregroundMark x1="49633" y1="41333" x2="50122" y2="16889"/>
                          <a14:foregroundMark x1="58680" y1="33778" x2="58680" y2="26222"/>
                          <a14:foregroundMark x1="92665" y1="24444" x2="95599" y2="23556"/>
                          <a14:foregroundMark x1="65281" y1="61333" x2="64059" y2="77333"/>
                          <a14:foregroundMark x1="49144" y1="68889" x2="49144" y2="74667"/>
                          <a14:foregroundMark x1="34963" y1="77333" x2="36675" y2="84889"/>
                          <a14:foregroundMark x1="5379" y1="65778" x2="5379" y2="70222"/>
                          <a14:foregroundMark x1="3178" y1="36889" x2="3178" y2="33333"/>
                          <a14:backgroundMark x1="14425" y1="48000" x2="97800" y2="48444"/>
                        </a14:backgroundRemoval>
                      </a14:imgEffect>
                    </a14:imgLayer>
                  </a14:imgProps>
                </a:ext>
                <a:ext uri="{28A0092B-C50C-407E-A947-70E740481C1C}">
                  <a14:useLocalDpi xmlns:a14="http://schemas.microsoft.com/office/drawing/2010/main" val="0"/>
                </a:ext>
              </a:extLst>
            </a:blip>
            <a:srcRect b="52691"/>
            <a:stretch/>
          </p:blipFill>
          <p:spPr>
            <a:xfrm>
              <a:off x="10163433" y="6526555"/>
              <a:ext cx="982362" cy="255665"/>
            </a:xfrm>
            <a:prstGeom prst="rect">
              <a:avLst/>
            </a:prstGeom>
          </p:spPr>
        </p:pic>
      </p:grpSp>
    </p:spTree>
    <p:extLst>
      <p:ext uri="{BB962C8B-B14F-4D97-AF65-F5344CB8AC3E}">
        <p14:creationId xmlns:p14="http://schemas.microsoft.com/office/powerpoint/2010/main" val="908353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5"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Lst>
  <p:transition>
    <p:fade/>
  </p:transition>
  <p:txStyles>
    <p:titleStyle>
      <a:lvl1pPr algn="l" defTabSz="914400" rtl="0" eaLnBrk="1" latinLnBrk="0" hangingPunct="1">
        <a:lnSpc>
          <a:spcPct val="90000"/>
        </a:lnSpc>
        <a:spcBef>
          <a:spcPct val="0"/>
        </a:spcBef>
        <a:buNone/>
        <a:defRPr sz="6000" kern="1200">
          <a:solidFill>
            <a:schemeClr val="bg1"/>
          </a:solidFill>
          <a:latin typeface="CMG Sans SemiBold CAPS" panose="000007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5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a:t>DEALING WITH DISAPPOINTMENT</a:t>
            </a:r>
          </a:p>
        </p:txBody>
      </p:sp>
    </p:spTree>
    <p:extLst>
      <p:ext uri="{BB962C8B-B14F-4D97-AF65-F5344CB8AC3E}">
        <p14:creationId xmlns:p14="http://schemas.microsoft.com/office/powerpoint/2010/main" val="379730176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But Ruth replied, “Don’t urge me to leave you or to turn back from you. Where you go I will go, and where you stay I will stay. Your people will be my people and your God my God.</a:t>
            </a:r>
          </a:p>
        </p:txBody>
      </p:sp>
      <p:sp>
        <p:nvSpPr>
          <p:cNvPr id="3" name="Title 2"/>
          <p:cNvSpPr>
            <a:spLocks noGrp="1"/>
          </p:cNvSpPr>
          <p:nvPr>
            <p:ph type="title"/>
          </p:nvPr>
        </p:nvSpPr>
        <p:spPr/>
        <p:txBody>
          <a:bodyPr/>
          <a:lstStyle/>
          <a:p>
            <a:r>
              <a:rPr lang="en-AU" dirty="0"/>
              <a:t>Ruth 1:16-17</a:t>
            </a:r>
          </a:p>
        </p:txBody>
      </p:sp>
    </p:spTree>
    <p:extLst>
      <p:ext uri="{BB962C8B-B14F-4D97-AF65-F5344CB8AC3E}">
        <p14:creationId xmlns:p14="http://schemas.microsoft.com/office/powerpoint/2010/main" val="220658823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“Where you die I will die, and there I will be buried. May the Lord deal with me, be it ever so severely, if even death separates you and me”. </a:t>
            </a:r>
          </a:p>
        </p:txBody>
      </p:sp>
      <p:sp>
        <p:nvSpPr>
          <p:cNvPr id="3" name="Title 2"/>
          <p:cNvSpPr>
            <a:spLocks noGrp="1"/>
          </p:cNvSpPr>
          <p:nvPr>
            <p:ph type="title"/>
          </p:nvPr>
        </p:nvSpPr>
        <p:spPr/>
        <p:txBody>
          <a:bodyPr/>
          <a:lstStyle/>
          <a:p>
            <a:r>
              <a:rPr lang="en-AU" dirty="0"/>
              <a:t>Ruth 1:16-17</a:t>
            </a:r>
          </a:p>
        </p:txBody>
      </p:sp>
    </p:spTree>
    <p:extLst>
      <p:ext uri="{BB962C8B-B14F-4D97-AF65-F5344CB8AC3E}">
        <p14:creationId xmlns:p14="http://schemas.microsoft.com/office/powerpoint/2010/main" val="273118480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Boaz replied, … “May the Lord repay you for what you have done. May you be richly rewarded by the Lord, the God of Israel, under whose wings you have come to take refuge”. </a:t>
            </a:r>
          </a:p>
        </p:txBody>
      </p:sp>
      <p:sp>
        <p:nvSpPr>
          <p:cNvPr id="3" name="Title 2"/>
          <p:cNvSpPr>
            <a:spLocks noGrp="1"/>
          </p:cNvSpPr>
          <p:nvPr>
            <p:ph type="title"/>
          </p:nvPr>
        </p:nvSpPr>
        <p:spPr/>
        <p:txBody>
          <a:bodyPr/>
          <a:lstStyle/>
          <a:p>
            <a:r>
              <a:rPr lang="en-AU" dirty="0"/>
              <a:t>Ruth 2:12</a:t>
            </a:r>
          </a:p>
        </p:txBody>
      </p:sp>
    </p:spTree>
    <p:extLst>
      <p:ext uri="{BB962C8B-B14F-4D97-AF65-F5344CB8AC3E}">
        <p14:creationId xmlns:p14="http://schemas.microsoft.com/office/powerpoint/2010/main" val="322436992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“How priceless is your unfailing love, O God! People take refuge in the shadow of your wings”.</a:t>
            </a:r>
          </a:p>
        </p:txBody>
      </p:sp>
      <p:sp>
        <p:nvSpPr>
          <p:cNvPr id="3" name="Title 2"/>
          <p:cNvSpPr>
            <a:spLocks noGrp="1"/>
          </p:cNvSpPr>
          <p:nvPr>
            <p:ph type="title"/>
          </p:nvPr>
        </p:nvSpPr>
        <p:spPr/>
        <p:txBody>
          <a:bodyPr/>
          <a:lstStyle/>
          <a:p>
            <a:r>
              <a:rPr lang="en-AU" dirty="0"/>
              <a:t>Psalm 36:7</a:t>
            </a:r>
          </a:p>
        </p:txBody>
      </p:sp>
    </p:spTree>
    <p:extLst>
      <p:ext uri="{BB962C8B-B14F-4D97-AF65-F5344CB8AC3E}">
        <p14:creationId xmlns:p14="http://schemas.microsoft.com/office/powerpoint/2010/main" val="258512098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 Lord bless him!” Naomi said to her daughter-in-law. “He has not stopped showing his kindness to the living and the dead.” She added, “That man is our close relative; he is one of our guardian-redeemers.”</a:t>
            </a:r>
          </a:p>
        </p:txBody>
      </p:sp>
      <p:sp>
        <p:nvSpPr>
          <p:cNvPr id="3" name="Title 2"/>
          <p:cNvSpPr>
            <a:spLocks noGrp="1"/>
          </p:cNvSpPr>
          <p:nvPr>
            <p:ph type="title"/>
          </p:nvPr>
        </p:nvSpPr>
        <p:spPr/>
        <p:txBody>
          <a:bodyPr/>
          <a:lstStyle/>
          <a:p>
            <a:r>
              <a:rPr lang="en-AU" dirty="0"/>
              <a:t>Ruth 2:20</a:t>
            </a:r>
          </a:p>
        </p:txBody>
      </p:sp>
    </p:spTree>
    <p:extLst>
      <p:ext uri="{BB962C8B-B14F-4D97-AF65-F5344CB8AC3E}">
        <p14:creationId xmlns:p14="http://schemas.microsoft.com/office/powerpoint/2010/main" val="12953410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 WATCH YOUR LANGUAGE</a:t>
            </a:r>
          </a:p>
        </p:txBody>
      </p:sp>
    </p:spTree>
    <p:extLst>
      <p:ext uri="{BB962C8B-B14F-4D97-AF65-F5344CB8AC3E}">
        <p14:creationId xmlns:p14="http://schemas.microsoft.com/office/powerpoint/2010/main" val="99149965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“Do not let any unwholesome talk come out of your mouths, but only what is helpful for building others up according to their needs, that it may benefit those who listen”. </a:t>
            </a:r>
          </a:p>
        </p:txBody>
      </p:sp>
      <p:sp>
        <p:nvSpPr>
          <p:cNvPr id="3" name="Title 2"/>
          <p:cNvSpPr>
            <a:spLocks noGrp="1"/>
          </p:cNvSpPr>
          <p:nvPr>
            <p:ph type="title"/>
          </p:nvPr>
        </p:nvSpPr>
        <p:spPr/>
        <p:txBody>
          <a:bodyPr/>
          <a:lstStyle/>
          <a:p>
            <a:r>
              <a:rPr lang="en-AU" dirty="0"/>
              <a:t>Ephesians 4:29</a:t>
            </a:r>
          </a:p>
        </p:txBody>
      </p:sp>
    </p:spTree>
    <p:extLst>
      <p:ext uri="{BB962C8B-B14F-4D97-AF65-F5344CB8AC3E}">
        <p14:creationId xmlns:p14="http://schemas.microsoft.com/office/powerpoint/2010/main" val="232493970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2. TAKE ACTION BASED UPON FAITH</a:t>
            </a:r>
          </a:p>
        </p:txBody>
      </p:sp>
    </p:spTree>
    <p:extLst>
      <p:ext uri="{BB962C8B-B14F-4D97-AF65-F5344CB8AC3E}">
        <p14:creationId xmlns:p14="http://schemas.microsoft.com/office/powerpoint/2010/main" val="320549961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“And without faith it is impossible to please God, because anyone who comes to him must believe that he exists and that he rewards those who earnestly seek him”. </a:t>
            </a:r>
          </a:p>
        </p:txBody>
      </p:sp>
      <p:sp>
        <p:nvSpPr>
          <p:cNvPr id="3" name="Title 2"/>
          <p:cNvSpPr>
            <a:spLocks noGrp="1"/>
          </p:cNvSpPr>
          <p:nvPr>
            <p:ph type="title"/>
          </p:nvPr>
        </p:nvSpPr>
        <p:spPr/>
        <p:txBody>
          <a:bodyPr/>
          <a:lstStyle/>
          <a:p>
            <a:r>
              <a:rPr lang="en-AU" dirty="0"/>
              <a:t>Hebrews 11:6</a:t>
            </a:r>
          </a:p>
        </p:txBody>
      </p:sp>
    </p:spTree>
    <p:extLst>
      <p:ext uri="{BB962C8B-B14F-4D97-AF65-F5344CB8AC3E}">
        <p14:creationId xmlns:p14="http://schemas.microsoft.com/office/powerpoint/2010/main" val="138174483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3. BELIEVE IN A GOOD GOD</a:t>
            </a:r>
          </a:p>
        </p:txBody>
      </p:sp>
    </p:spTree>
    <p:extLst>
      <p:ext uri="{BB962C8B-B14F-4D97-AF65-F5344CB8AC3E}">
        <p14:creationId xmlns:p14="http://schemas.microsoft.com/office/powerpoint/2010/main" val="15835024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When Naomi heard in Moab that the LORD had come to the aid of his people by providing food for them, she and her daughters-in-law prepared to return home from there.</a:t>
            </a:r>
          </a:p>
          <a:p>
            <a:r>
              <a:rPr lang="en-AU" dirty="0"/>
              <a:t> </a:t>
            </a:r>
          </a:p>
        </p:txBody>
      </p:sp>
      <p:sp>
        <p:nvSpPr>
          <p:cNvPr id="3" name="Title 2"/>
          <p:cNvSpPr>
            <a:spLocks noGrp="1"/>
          </p:cNvSpPr>
          <p:nvPr>
            <p:ph type="title"/>
          </p:nvPr>
        </p:nvSpPr>
        <p:spPr/>
        <p:txBody>
          <a:bodyPr/>
          <a:lstStyle/>
          <a:p>
            <a:r>
              <a:rPr lang="en-AU" dirty="0"/>
              <a:t>Ruth 1:6</a:t>
            </a:r>
          </a:p>
        </p:txBody>
      </p:sp>
    </p:spTree>
    <p:extLst>
      <p:ext uri="{BB962C8B-B14F-4D97-AF65-F5344CB8AC3E}">
        <p14:creationId xmlns:p14="http://schemas.microsoft.com/office/powerpoint/2010/main" val="412790295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 Lord is good to all; he has compassion on all he has made”.</a:t>
            </a:r>
          </a:p>
        </p:txBody>
      </p:sp>
      <p:sp>
        <p:nvSpPr>
          <p:cNvPr id="3" name="Title 2"/>
          <p:cNvSpPr>
            <a:spLocks noGrp="1"/>
          </p:cNvSpPr>
          <p:nvPr>
            <p:ph type="title"/>
          </p:nvPr>
        </p:nvSpPr>
        <p:spPr/>
        <p:txBody>
          <a:bodyPr/>
          <a:lstStyle/>
          <a:p>
            <a:r>
              <a:rPr lang="en-AU" dirty="0"/>
              <a:t>Psalm 145:9</a:t>
            </a:r>
          </a:p>
        </p:txBody>
      </p:sp>
    </p:spTree>
    <p:extLst>
      <p:ext uri="{BB962C8B-B14F-4D97-AF65-F5344CB8AC3E}">
        <p14:creationId xmlns:p14="http://schemas.microsoft.com/office/powerpoint/2010/main" val="149980446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“So Boaz took Ruth and she became his wife. When he made love to her, the Lord enabled her to conceive, and she gave birth to a son.</a:t>
            </a:r>
          </a:p>
        </p:txBody>
      </p:sp>
      <p:sp>
        <p:nvSpPr>
          <p:cNvPr id="3" name="Title 2"/>
          <p:cNvSpPr>
            <a:spLocks noGrp="1"/>
          </p:cNvSpPr>
          <p:nvPr>
            <p:ph type="title"/>
          </p:nvPr>
        </p:nvSpPr>
        <p:spPr/>
        <p:txBody>
          <a:bodyPr/>
          <a:lstStyle/>
          <a:p>
            <a:r>
              <a:rPr lang="en-AU" dirty="0"/>
              <a:t>Ruth 4:13-15</a:t>
            </a:r>
          </a:p>
        </p:txBody>
      </p:sp>
    </p:spTree>
    <p:extLst>
      <p:ext uri="{BB962C8B-B14F-4D97-AF65-F5344CB8AC3E}">
        <p14:creationId xmlns:p14="http://schemas.microsoft.com/office/powerpoint/2010/main" val="1711823129"/>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 women said to Naomi: “Praise be to the Lord, who this day has not left you without a guardian-redeemer. May he become famous throughout Israel!</a:t>
            </a:r>
          </a:p>
        </p:txBody>
      </p:sp>
      <p:sp>
        <p:nvSpPr>
          <p:cNvPr id="3" name="Title 2"/>
          <p:cNvSpPr>
            <a:spLocks noGrp="1"/>
          </p:cNvSpPr>
          <p:nvPr>
            <p:ph type="title"/>
          </p:nvPr>
        </p:nvSpPr>
        <p:spPr/>
        <p:txBody>
          <a:bodyPr/>
          <a:lstStyle/>
          <a:p>
            <a:r>
              <a:rPr lang="en-AU" dirty="0"/>
              <a:t>Ruth 4:13-15</a:t>
            </a:r>
          </a:p>
        </p:txBody>
      </p:sp>
    </p:spTree>
    <p:extLst>
      <p:ext uri="{BB962C8B-B14F-4D97-AF65-F5344CB8AC3E}">
        <p14:creationId xmlns:p14="http://schemas.microsoft.com/office/powerpoint/2010/main" val="84456759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“He will renew your life and sustain you in your old age. For your daughter-in-law, who loves you and who is better to you than seven sons, has given him birth”.</a:t>
            </a:r>
          </a:p>
        </p:txBody>
      </p:sp>
      <p:sp>
        <p:nvSpPr>
          <p:cNvPr id="3" name="Title 2"/>
          <p:cNvSpPr>
            <a:spLocks noGrp="1"/>
          </p:cNvSpPr>
          <p:nvPr>
            <p:ph type="title"/>
          </p:nvPr>
        </p:nvSpPr>
        <p:spPr/>
        <p:txBody>
          <a:bodyPr/>
          <a:lstStyle/>
          <a:p>
            <a:r>
              <a:rPr lang="en-AU" dirty="0"/>
              <a:t>Ruth 4:13-15</a:t>
            </a:r>
          </a:p>
        </p:txBody>
      </p:sp>
    </p:spTree>
    <p:extLst>
      <p:ext uri="{BB962C8B-B14F-4D97-AF65-F5344CB8AC3E}">
        <p14:creationId xmlns:p14="http://schemas.microsoft.com/office/powerpoint/2010/main" val="310256129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“Christ redeemed us from the curse of the law by becoming a curse for us, for it is written: “Cursed is everyone who is hung on a pole”.</a:t>
            </a:r>
          </a:p>
        </p:txBody>
      </p:sp>
      <p:sp>
        <p:nvSpPr>
          <p:cNvPr id="3" name="Title 2"/>
          <p:cNvSpPr>
            <a:spLocks noGrp="1"/>
          </p:cNvSpPr>
          <p:nvPr>
            <p:ph type="title"/>
          </p:nvPr>
        </p:nvSpPr>
        <p:spPr/>
        <p:txBody>
          <a:bodyPr/>
          <a:lstStyle/>
          <a:p>
            <a:r>
              <a:rPr lang="en-AU" dirty="0"/>
              <a:t>Galatians 3:13-14</a:t>
            </a:r>
          </a:p>
        </p:txBody>
      </p:sp>
    </p:spTree>
    <p:extLst>
      <p:ext uri="{BB962C8B-B14F-4D97-AF65-F5344CB8AC3E}">
        <p14:creationId xmlns:p14="http://schemas.microsoft.com/office/powerpoint/2010/main" val="3559023600"/>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“He redeemed us in order that the blessing given to Abraham might come to the Gentiles through Christ Jesus, so that by faith we might receive the promise of the Spirit”.</a:t>
            </a:r>
          </a:p>
        </p:txBody>
      </p:sp>
      <p:sp>
        <p:nvSpPr>
          <p:cNvPr id="3" name="Title 2"/>
          <p:cNvSpPr>
            <a:spLocks noGrp="1"/>
          </p:cNvSpPr>
          <p:nvPr>
            <p:ph type="title"/>
          </p:nvPr>
        </p:nvSpPr>
        <p:spPr/>
        <p:txBody>
          <a:bodyPr/>
          <a:lstStyle/>
          <a:p>
            <a:r>
              <a:rPr lang="en-AU" dirty="0"/>
              <a:t>Galatians 3:13-14</a:t>
            </a:r>
          </a:p>
        </p:txBody>
      </p:sp>
    </p:spTree>
    <p:extLst>
      <p:ext uri="{BB962C8B-B14F-4D97-AF65-F5344CB8AC3E}">
        <p14:creationId xmlns:p14="http://schemas.microsoft.com/office/powerpoint/2010/main" val="134179067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Then Naomi said to her two daughters-in-law, “Go back, each of you, to your mother’s home. May the Lord show you kindness, as you have shown kindness to your dead husbands and to me. </a:t>
            </a:r>
          </a:p>
        </p:txBody>
      </p:sp>
      <p:sp>
        <p:nvSpPr>
          <p:cNvPr id="3" name="Title 2"/>
          <p:cNvSpPr>
            <a:spLocks noGrp="1"/>
          </p:cNvSpPr>
          <p:nvPr>
            <p:ph type="title"/>
          </p:nvPr>
        </p:nvSpPr>
        <p:spPr/>
        <p:txBody>
          <a:bodyPr/>
          <a:lstStyle/>
          <a:p>
            <a:r>
              <a:rPr lang="en-AU" dirty="0"/>
              <a:t>Ruth 1:8-10</a:t>
            </a:r>
          </a:p>
        </p:txBody>
      </p:sp>
    </p:spTree>
    <p:extLst>
      <p:ext uri="{BB962C8B-B14F-4D97-AF65-F5344CB8AC3E}">
        <p14:creationId xmlns:p14="http://schemas.microsoft.com/office/powerpoint/2010/main" val="17392721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“May the Lord grant that each of you will find rest in the home of another husband”.</a:t>
            </a:r>
          </a:p>
        </p:txBody>
      </p:sp>
      <p:sp>
        <p:nvSpPr>
          <p:cNvPr id="3" name="Title 2"/>
          <p:cNvSpPr>
            <a:spLocks noGrp="1"/>
          </p:cNvSpPr>
          <p:nvPr>
            <p:ph type="title"/>
          </p:nvPr>
        </p:nvSpPr>
        <p:spPr/>
        <p:txBody>
          <a:bodyPr/>
          <a:lstStyle/>
          <a:p>
            <a:r>
              <a:rPr lang="en-AU" dirty="0"/>
              <a:t>Ruth 1:8-10</a:t>
            </a:r>
          </a:p>
        </p:txBody>
      </p:sp>
    </p:spTree>
    <p:extLst>
      <p:ext uri="{BB962C8B-B14F-4D97-AF65-F5344CB8AC3E}">
        <p14:creationId xmlns:p14="http://schemas.microsoft.com/office/powerpoint/2010/main" val="124883386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Then she kissed them goodbye and they wept aloud and said to her, “We will go back with you to your people.”</a:t>
            </a:r>
          </a:p>
        </p:txBody>
      </p:sp>
      <p:sp>
        <p:nvSpPr>
          <p:cNvPr id="3" name="Title 2"/>
          <p:cNvSpPr>
            <a:spLocks noGrp="1"/>
          </p:cNvSpPr>
          <p:nvPr>
            <p:ph type="title"/>
          </p:nvPr>
        </p:nvSpPr>
        <p:spPr/>
        <p:txBody>
          <a:bodyPr/>
          <a:lstStyle/>
          <a:p>
            <a:r>
              <a:rPr lang="en-AU" dirty="0"/>
              <a:t>Ruth 1:8-10</a:t>
            </a:r>
          </a:p>
        </p:txBody>
      </p:sp>
    </p:spTree>
    <p:extLst>
      <p:ext uri="{BB962C8B-B14F-4D97-AF65-F5344CB8AC3E}">
        <p14:creationId xmlns:p14="http://schemas.microsoft.com/office/powerpoint/2010/main" val="176943016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“No, my daughters. It is more bitter for me than for you, because the Lord’s hand has turned against me!”</a:t>
            </a:r>
          </a:p>
        </p:txBody>
      </p:sp>
      <p:sp>
        <p:nvSpPr>
          <p:cNvPr id="3" name="Title 2"/>
          <p:cNvSpPr>
            <a:spLocks noGrp="1"/>
          </p:cNvSpPr>
          <p:nvPr>
            <p:ph type="title"/>
          </p:nvPr>
        </p:nvSpPr>
        <p:spPr/>
        <p:txBody>
          <a:bodyPr/>
          <a:lstStyle/>
          <a:p>
            <a:r>
              <a:rPr lang="en-AU" dirty="0"/>
              <a:t>Ruth 1:13b</a:t>
            </a:r>
          </a:p>
        </p:txBody>
      </p:sp>
    </p:spTree>
    <p:extLst>
      <p:ext uri="{BB962C8B-B14F-4D97-AF65-F5344CB8AC3E}">
        <p14:creationId xmlns:p14="http://schemas.microsoft.com/office/powerpoint/2010/main" val="141240932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“Don’t call me Naomi,” she told them. “Call me Mara, because the Almighty has made my life very bitter. </a:t>
            </a:r>
          </a:p>
        </p:txBody>
      </p:sp>
      <p:sp>
        <p:nvSpPr>
          <p:cNvPr id="3" name="Title 2"/>
          <p:cNvSpPr>
            <a:spLocks noGrp="1"/>
          </p:cNvSpPr>
          <p:nvPr>
            <p:ph type="title"/>
          </p:nvPr>
        </p:nvSpPr>
        <p:spPr/>
        <p:txBody>
          <a:bodyPr/>
          <a:lstStyle/>
          <a:p>
            <a:r>
              <a:rPr lang="en-AU" dirty="0"/>
              <a:t>Ruth 1:20-21</a:t>
            </a:r>
          </a:p>
        </p:txBody>
      </p:sp>
    </p:spTree>
    <p:extLst>
      <p:ext uri="{BB962C8B-B14F-4D97-AF65-F5344CB8AC3E}">
        <p14:creationId xmlns:p14="http://schemas.microsoft.com/office/powerpoint/2010/main" val="273588381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“I went away full, but the Lord has brought me back empty. Why call me Naomi? The Lord has afflicted me; the Almighty has brought misfortune upon me”.</a:t>
            </a:r>
          </a:p>
        </p:txBody>
      </p:sp>
      <p:sp>
        <p:nvSpPr>
          <p:cNvPr id="3" name="Title 2"/>
          <p:cNvSpPr>
            <a:spLocks noGrp="1"/>
          </p:cNvSpPr>
          <p:nvPr>
            <p:ph type="title"/>
          </p:nvPr>
        </p:nvSpPr>
        <p:spPr/>
        <p:txBody>
          <a:bodyPr/>
          <a:lstStyle/>
          <a:p>
            <a:r>
              <a:rPr lang="en-AU" dirty="0"/>
              <a:t>Ruth 1:20-21</a:t>
            </a:r>
          </a:p>
        </p:txBody>
      </p:sp>
    </p:spTree>
    <p:extLst>
      <p:ext uri="{BB962C8B-B14F-4D97-AF65-F5344CB8AC3E}">
        <p14:creationId xmlns:p14="http://schemas.microsoft.com/office/powerpoint/2010/main" val="78407957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“Where are you?”</a:t>
            </a:r>
            <a:br>
              <a:rPr lang="en-AU" dirty="0"/>
            </a:br>
            <a:r>
              <a:rPr lang="en-AU" dirty="0"/>
              <a:t>DISAPPOINTED &gt; DESPAIRING &gt; BITTER</a:t>
            </a:r>
          </a:p>
        </p:txBody>
      </p:sp>
    </p:spTree>
    <p:extLst>
      <p:ext uri="{BB962C8B-B14F-4D97-AF65-F5344CB8AC3E}">
        <p14:creationId xmlns:p14="http://schemas.microsoft.com/office/powerpoint/2010/main" val="3041520631"/>
      </p:ext>
    </p:extLst>
  </p:cSld>
  <p:clrMapOvr>
    <a:masterClrMapping/>
  </p:clrMapOvr>
  <p:transition>
    <p:fade/>
  </p:transition>
</p:sld>
</file>

<file path=ppt/theme/theme1.xml><?xml version="1.0" encoding="utf-8"?>
<a:theme xmlns:a="http://schemas.openxmlformats.org/drawingml/2006/main" name="Living Faith 2020 PowerPoint">
  <a:themeElements>
    <a:clrScheme name="LF 2020">
      <a:dk1>
        <a:sysClr val="windowText" lastClr="000000"/>
      </a:dk1>
      <a:lt1>
        <a:srgbClr val="FFFFFF"/>
      </a:lt1>
      <a:dk2>
        <a:srgbClr val="000000"/>
      </a:dk2>
      <a:lt2>
        <a:srgbClr val="FFFFFF"/>
      </a:lt2>
      <a:accent1>
        <a:srgbClr val="FFC000"/>
      </a:accent1>
      <a:accent2>
        <a:srgbClr val="33CCFF"/>
      </a:accent2>
      <a:accent3>
        <a:srgbClr val="33CC33"/>
      </a:accent3>
      <a:accent4>
        <a:srgbClr val="FF3399"/>
      </a:accent4>
      <a:accent5>
        <a:srgbClr val="DE0000"/>
      </a:accent5>
      <a:accent6>
        <a:srgbClr val="CC66FF"/>
      </a:accent6>
      <a:hlink>
        <a:srgbClr val="00FFFF"/>
      </a:hlink>
      <a:folHlink>
        <a:srgbClr val="FFFF00"/>
      </a:folHlink>
    </a:clrScheme>
    <a:fontScheme name="Living Faith">
      <a:majorFont>
        <a:latin typeface="CMG Sans SemiBold CAPS"/>
        <a:ea typeface=""/>
        <a:cs typeface=""/>
      </a:majorFont>
      <a:minorFont>
        <a:latin typeface="CMG Sans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sz="5400" dirty="0" smtClean="0">
            <a:latin typeface="CMG Sans SemiBold CAPS" panose="00000700000000000000" pitchFamily="2" charset="0"/>
          </a:defRPr>
        </a:defPPr>
      </a:lstStyle>
    </a:txDef>
  </a:objectDefaults>
  <a:extraClrSchemeLst/>
  <a:extLst>
    <a:ext uri="{05A4C25C-085E-4340-85A3-A5531E510DB2}">
      <thm15:themeFamily xmlns:thm15="http://schemas.microsoft.com/office/thememl/2012/main" name="Living Faith 2020 PowerPoint" id="{297CAC69-2CC4-4956-9967-09788E10B3D7}" vid="{B97E2175-BE51-4FC2-A825-91F1730EA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73514F3AFE0134E96CFE5A17CA21401" ma:contentTypeVersion="2" ma:contentTypeDescription="Create a new document." ma:contentTypeScope="" ma:versionID="6c27b569362dd86160797cbda7771c94">
  <xsd:schema xmlns:xsd="http://www.w3.org/2001/XMLSchema" xmlns:xs="http://www.w3.org/2001/XMLSchema" xmlns:p="http://schemas.microsoft.com/office/2006/metadata/properties" xmlns:ns2="d1d68a5a-b1db-45f1-8e9d-1b12bd0b3197" targetNamespace="http://schemas.microsoft.com/office/2006/metadata/properties" ma:root="true" ma:fieldsID="149d4c2521a0de0e44a1c9d2b683049f" ns2:_="">
    <xsd:import namespace="d1d68a5a-b1db-45f1-8e9d-1b12bd0b319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d68a5a-b1db-45f1-8e9d-1b12bd0b31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1FC720-EB2D-4140-9D4F-C34EBFA9A4A1}">
  <ds:schemaRefs>
    <ds:schemaRef ds:uri="http://schemas.microsoft.com/sharepoint/v3/contenttype/forms"/>
  </ds:schemaRefs>
</ds:datastoreItem>
</file>

<file path=customXml/itemProps2.xml><?xml version="1.0" encoding="utf-8"?>
<ds:datastoreItem xmlns:ds="http://schemas.openxmlformats.org/officeDocument/2006/customXml" ds:itemID="{B362E294-A06D-40C5-B3AA-7A2EB358DA3F}">
  <ds:schemaRefs>
    <ds:schemaRef ds:uri="http://schemas.microsoft.com/office/infopath/2007/PartnerControls"/>
    <ds:schemaRef ds:uri="http://purl.org/dc/dcmitype/"/>
    <ds:schemaRef ds:uri="http://schemas.microsoft.com/office/2006/metadata/properties"/>
    <ds:schemaRef ds:uri="http://purl.org/dc/terms/"/>
    <ds:schemaRef ds:uri="http://www.w3.org/XML/1998/namespace"/>
    <ds:schemaRef ds:uri="d1d68a5a-b1db-45f1-8e9d-1b12bd0b3197"/>
    <ds:schemaRef ds:uri="http://schemas.microsoft.com/office/2006/documentManagement/types"/>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C8965EEE-869B-44FB-B773-955A8AC91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d68a5a-b1db-45f1-8e9d-1b12bd0b31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Living Faith 2020 PowerPoint</Template>
  <TotalTime>227</TotalTime>
  <Words>714</Words>
  <Application>Microsoft Office PowerPoint</Application>
  <PresentationFormat>Widescreen</PresentationFormat>
  <Paragraphs>46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CMG Sans Medium</vt:lpstr>
      <vt:lpstr>CMG Sans SemiBold CAPS</vt:lpstr>
      <vt:lpstr>Living Faith 2020 PowerPoint</vt:lpstr>
      <vt:lpstr>DEALING WITH DISAPPOINTMENT</vt:lpstr>
      <vt:lpstr>Ruth 1:6</vt:lpstr>
      <vt:lpstr>Ruth 1:8-10</vt:lpstr>
      <vt:lpstr>Ruth 1:8-10</vt:lpstr>
      <vt:lpstr>Ruth 1:8-10</vt:lpstr>
      <vt:lpstr>Ruth 1:13b</vt:lpstr>
      <vt:lpstr>Ruth 1:20-21</vt:lpstr>
      <vt:lpstr>Ruth 1:20-21</vt:lpstr>
      <vt:lpstr>“Where are you?” DISAPPOINTED &gt; DESPAIRING &gt; BITTER</vt:lpstr>
      <vt:lpstr>Ruth 1:16-17</vt:lpstr>
      <vt:lpstr>Ruth 1:16-17</vt:lpstr>
      <vt:lpstr>Ruth 2:12</vt:lpstr>
      <vt:lpstr>Psalm 36:7</vt:lpstr>
      <vt:lpstr>Ruth 2:20</vt:lpstr>
      <vt:lpstr>1. WATCH YOUR LANGUAGE</vt:lpstr>
      <vt:lpstr>Ephesians 4:29</vt:lpstr>
      <vt:lpstr>2. TAKE ACTION BASED UPON FAITH</vt:lpstr>
      <vt:lpstr>Hebrews 11:6</vt:lpstr>
      <vt:lpstr>3. BELIEVE IN A GOOD GOD</vt:lpstr>
      <vt:lpstr>Psalm 145:9</vt:lpstr>
      <vt:lpstr>Ruth 4:13-15</vt:lpstr>
      <vt:lpstr>Ruth 4:13-15</vt:lpstr>
      <vt:lpstr>Ruth 4:13-15</vt:lpstr>
      <vt:lpstr>Galatians 3:13-14</vt:lpstr>
      <vt:lpstr>Galatians 3:13-14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here</dc:title>
  <dc:creator>Micah Bennett</dc:creator>
  <cp:lastModifiedBy>David Bland</cp:lastModifiedBy>
  <cp:revision>28</cp:revision>
  <dcterms:created xsi:type="dcterms:W3CDTF">2020-09-01T03:08:26Z</dcterms:created>
  <dcterms:modified xsi:type="dcterms:W3CDTF">2021-06-19T21:15:38Z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0x010100973514F3AFE0134E96CFE5A17CA21401</vt:lpwstr>
  </property>
</Properties>
</file>