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4" r:id="rId4"/>
    <p:sldId id="313" r:id="rId5"/>
    <p:sldId id="258" r:id="rId6"/>
    <p:sldId id="314" r:id="rId7"/>
    <p:sldId id="259" r:id="rId8"/>
    <p:sldId id="307" r:id="rId9"/>
    <p:sldId id="310" r:id="rId10"/>
    <p:sldId id="304" r:id="rId11"/>
    <p:sldId id="308" r:id="rId12"/>
    <p:sldId id="305" r:id="rId13"/>
    <p:sldId id="309" r:id="rId14"/>
    <p:sldId id="311" r:id="rId15"/>
    <p:sldId id="306" r:id="rId16"/>
    <p:sldId id="312" r:id="rId17"/>
    <p:sldId id="28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3CBC6-2677-4F65-B5DD-8EDD051CD7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261441-103D-46B8-BACE-F45388244C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82E9D-34D7-41D3-B8D7-BB4745E83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11/07/2021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DAFAB-1A82-4E92-ABE6-EDA826F9B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4F66B9-BF7E-476F-8235-8A2C692BD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8980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80FF5-406C-45C1-A786-C3E8F46B2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F852C-B56C-49FE-BA9E-88FA0DF2AD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CDC4E-949D-47A3-800F-5BCBF9159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11/07/2021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56B79-AE7D-44BD-91FD-EA9593644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22415-2D73-44B4-A620-EF18E7ED5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158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0ACB2A-FD34-4BEF-BCBC-83F40252AE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C793B8-8419-4115-B490-0914898FB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4983A-0AA2-495F-A6D8-C97B49348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11/07/2021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A644E-6A61-46B7-BFA6-397E11316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A6DED-272B-4555-9DB8-43548833A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838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1DD84-6439-4F01-A7C5-CF3484B87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8E69F-A604-4884-B24B-0EB98BF3C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1AC5F-E20F-4BA0-8AD9-C880D7B8D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11/07/2021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F9076-3DAD-4BF6-8898-6799BFBD7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04184A-DF5D-4861-9BD3-37B593ECC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3707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AAFCE-3AFA-4027-B225-0E1C99A6A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DD3C7-695C-4F45-A933-FBCCB1BF5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370BEF-8F1B-4A16-9BC5-808CFC902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11/07/2021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0D9E5-3995-433C-81CD-FD0D47468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5B909-BEA6-48D0-B6BC-6A864538B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2866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79244-EBAC-4720-80AE-1CB766143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4F42B-9D4E-4FA5-AFF0-4D7CF53647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A9B91F-296A-4344-BC97-C9065732EC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5776B1-0249-4C1A-A11C-7555E3603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11/07/2021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7E20A9-D723-444E-BB4F-1CF6C4695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C4315C-828A-47CD-8826-774523226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0428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04E2-DE65-4AB7-89B3-C962D689C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7F97FA-B39C-4F6B-A05B-D67ABD07D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0B15FC-7AC1-4AC5-BF33-8BB4FD4120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08E471-52F1-40B3-A572-3E1004BA0D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82EFE9-B9EC-4321-9855-04DFAA2026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EB7518-B35B-45D2-80E2-42D3B403E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11/07/2021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D29660-5FBC-4937-93C4-235BA3FD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FD52CA-912B-419C-A72C-72CBA14CB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2910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44C11-EBE8-4862-B500-83A3C97ED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570BAB-469D-439B-A18C-D28D08BB8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11/07/2021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0A5A4F-5128-4CB1-ADF2-B23A7C7A1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ABB191-62CF-4C66-9466-0FD8F2DF9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2206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64586F-56AF-4033-ADC6-5588F262E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11/07/2021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648594-80EB-4948-BDFA-E34B314C4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333023-BCF5-43F5-BAC6-C32FF0925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4370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AE286-0716-4D56-ABB5-06A63E156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E02C5-A7AB-4415-8858-98FE6F4C1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0815DE-1F40-4815-A36E-2D7D8475B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81E49D-5DBB-423F-8A8E-0BFBC35DF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11/07/2021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9F8751-2D8E-4A06-8F5B-C19E7C029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C67713-067D-4BD8-B393-174F5EB46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0629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9CB18-9EA7-41D2-9913-F2A761EC9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7E77F7-B8D0-4571-A2EF-AC7B0B7A59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F0D603-1756-4E21-BB6D-5FE2AF7979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2E9E6D-46AA-47E9-A26F-8410D4034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11/07/2021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8AE090-B843-48D9-BCEB-3BF8206D9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67955C-22CC-4189-A17D-3BA3A8AE3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6948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37952C-B26F-46B4-80A1-AF143228D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E05154-0C8C-4D99-96C4-866D2E85A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AF846-C886-4955-BD73-31152743B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2A85F-A7E9-45B4-96BF-0EEC57FD3776}" type="datetimeFigureOut">
              <a:rPr lang="en-AU" smtClean="0"/>
              <a:t>11/07/2021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B66F6-9BE3-4D5B-A100-A642E4C55E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2EA09D-4B8D-4AE9-9848-79F559054D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1161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63C24747-A4EA-4D86-956A-A33ABCCEB186}"/>
              </a:ext>
            </a:extLst>
          </p:cNvPr>
          <p:cNvGrpSpPr/>
          <p:nvPr/>
        </p:nvGrpSpPr>
        <p:grpSpPr>
          <a:xfrm>
            <a:off x="0" y="0"/>
            <a:ext cx="12191998" cy="6858000"/>
            <a:chOff x="0" y="0"/>
            <a:chExt cx="12191998" cy="6858000"/>
          </a:xfrm>
        </p:grpSpPr>
        <p:pic>
          <p:nvPicPr>
            <p:cNvPr id="10" name="Picture 9" descr="A picture containing projector&#10;&#10;Description automatically generated">
              <a:extLst>
                <a:ext uri="{FF2B5EF4-FFF2-40B4-BE49-F238E27FC236}">
                  <a16:creationId xmlns:a16="http://schemas.microsoft.com/office/drawing/2014/main" id="{0E5D9D9D-397B-40DF-96E8-89F0ABDC79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32" t="-26" b="42400"/>
            <a:stretch/>
          </p:blipFill>
          <p:spPr>
            <a:xfrm flipH="1">
              <a:off x="8925316" y="0"/>
              <a:ext cx="3266682" cy="6858000"/>
            </a:xfrm>
            <a:prstGeom prst="rect">
              <a:avLst/>
            </a:prstGeom>
          </p:spPr>
        </p:pic>
        <p:pic>
          <p:nvPicPr>
            <p:cNvPr id="5" name="Picture 4" descr="A picture containing projector&#10;&#10;Description automatically generated">
              <a:extLst>
                <a:ext uri="{FF2B5EF4-FFF2-40B4-BE49-F238E27FC236}">
                  <a16:creationId xmlns:a16="http://schemas.microsoft.com/office/drawing/2014/main" id="{E62CED87-9A40-4C2B-BBF7-F70E2792FCD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26" b="42400"/>
            <a:stretch/>
          </p:blipFill>
          <p:spPr>
            <a:xfrm>
              <a:off x="0" y="0"/>
              <a:ext cx="8925317" cy="6858000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2687" y="1443166"/>
            <a:ext cx="7286626" cy="2173286"/>
          </a:xfrm>
        </p:spPr>
        <p:txBody>
          <a:bodyPr>
            <a:normAutofit fontScale="90000"/>
          </a:bodyPr>
          <a:lstStyle/>
          <a:p>
            <a:r>
              <a:rPr lang="en-AU" sz="12500" dirty="0">
                <a:latin typeface="STHupo" panose="02010800040101010101" pitchFamily="2" charset="-122"/>
                <a:ea typeface="STHupo" panose="02010800040101010101" pitchFamily="2" charset="-122"/>
              </a:rPr>
              <a:t>On Repeat 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8644" y="373898"/>
            <a:ext cx="1594024" cy="13955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530619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0E5D9D9D-397B-40DF-96E8-89F0ABDC79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32" t="-26" b="42400"/>
          <a:stretch/>
        </p:blipFill>
        <p:spPr>
          <a:xfrm flipH="1">
            <a:off x="7772792" y="0"/>
            <a:ext cx="4419208" cy="6858000"/>
          </a:xfrm>
          <a:prstGeom prst="rect">
            <a:avLst/>
          </a:prstGeom>
        </p:spPr>
      </p:pic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3" b="42374"/>
          <a:stretch/>
        </p:blipFill>
        <p:spPr>
          <a:xfrm>
            <a:off x="0" y="0"/>
            <a:ext cx="777279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7314" y="2095221"/>
            <a:ext cx="10242368" cy="1652459"/>
          </a:xfrm>
        </p:spPr>
        <p:txBody>
          <a:bodyPr anchor="ctr">
            <a:noAutofit/>
          </a:bodyPr>
          <a:lstStyle/>
          <a:p>
            <a:pPr algn="l"/>
            <a:r>
              <a:rPr lang="en-AU" dirty="0">
                <a:latin typeface="STHupo" panose="02010800040101010101" pitchFamily="2" charset="-122"/>
                <a:ea typeface="STHupo" panose="02010800040101010101" pitchFamily="2" charset="-122"/>
              </a:rPr>
              <a:t>Because He is the Creator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700" y="373899"/>
            <a:ext cx="1208968" cy="10584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B112A5B-0995-46EC-B442-AE4944EC6BAF}"/>
              </a:ext>
            </a:extLst>
          </p:cNvPr>
          <p:cNvSpPr txBox="1"/>
          <p:nvPr/>
        </p:nvSpPr>
        <p:spPr>
          <a:xfrm>
            <a:off x="287382" y="130629"/>
            <a:ext cx="98369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000" spc="500" dirty="0">
                <a:latin typeface="STHupo" panose="02010800040101010101" pitchFamily="2" charset="-122"/>
                <a:ea typeface="STHupo" panose="02010800040101010101" pitchFamily="2" charset="-122"/>
              </a:rPr>
              <a:t>G</a:t>
            </a:r>
            <a:r>
              <a:rPr lang="en-AU" sz="6000" dirty="0">
                <a:latin typeface="STHupo" panose="02010800040101010101" pitchFamily="2" charset="-122"/>
                <a:ea typeface="STHupo" panose="02010800040101010101" pitchFamily="2" charset="-122"/>
              </a:rPr>
              <a:t>od is worthy of worship...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FD48284-7B6F-4099-9953-117E4736D64F}"/>
              </a:ext>
            </a:extLst>
          </p:cNvPr>
          <p:cNvCxnSpPr>
            <a:cxnSpLocks/>
          </p:cNvCxnSpPr>
          <p:nvPr/>
        </p:nvCxnSpPr>
        <p:spPr>
          <a:xfrm>
            <a:off x="392906" y="1146292"/>
            <a:ext cx="9682911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316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2" y="264511"/>
            <a:ext cx="7286626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Revelation 4:11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International Version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“You are worthy, our Lord and God, </a:t>
            </a:r>
          </a:p>
          <a:p>
            <a:pPr lvl="1"/>
            <a:r>
              <a:rPr lang="en-AU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 receive glory and </a:t>
            </a:r>
            <a:r>
              <a:rPr lang="en-AU" sz="36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honor</a:t>
            </a:r>
            <a:r>
              <a:rPr lang="en-AU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power, </a:t>
            </a:r>
          </a:p>
          <a:p>
            <a:r>
              <a:rPr lang="en-AU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 you created all things, </a:t>
            </a:r>
          </a:p>
          <a:p>
            <a:pPr lvl="1"/>
            <a:r>
              <a:rPr lang="en-AU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and by your will they were created </a:t>
            </a:r>
          </a:p>
          <a:p>
            <a:pPr lvl="1"/>
            <a:r>
              <a:rPr lang="en-AU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and have their being.”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3393440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0E5D9D9D-397B-40DF-96E8-89F0ABDC79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32" t="-26" b="42400"/>
          <a:stretch/>
        </p:blipFill>
        <p:spPr>
          <a:xfrm flipH="1">
            <a:off x="7772792" y="0"/>
            <a:ext cx="4419208" cy="6858000"/>
          </a:xfrm>
          <a:prstGeom prst="rect">
            <a:avLst/>
          </a:prstGeom>
        </p:spPr>
      </p:pic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3" b="42374"/>
          <a:stretch/>
        </p:blipFill>
        <p:spPr>
          <a:xfrm>
            <a:off x="0" y="0"/>
            <a:ext cx="777279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7314" y="2095221"/>
            <a:ext cx="10242368" cy="1652459"/>
          </a:xfrm>
        </p:spPr>
        <p:txBody>
          <a:bodyPr anchor="ctr">
            <a:noAutofit/>
          </a:bodyPr>
          <a:lstStyle/>
          <a:p>
            <a:pPr algn="l"/>
            <a:r>
              <a:rPr lang="en-AU" dirty="0">
                <a:latin typeface="STHupo" panose="02010800040101010101" pitchFamily="2" charset="-122"/>
                <a:ea typeface="STHupo" panose="02010800040101010101" pitchFamily="2" charset="-122"/>
              </a:rPr>
              <a:t>Because He is Lord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700" y="373899"/>
            <a:ext cx="1208968" cy="10584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B112A5B-0995-46EC-B442-AE4944EC6BAF}"/>
              </a:ext>
            </a:extLst>
          </p:cNvPr>
          <p:cNvSpPr txBox="1"/>
          <p:nvPr/>
        </p:nvSpPr>
        <p:spPr>
          <a:xfrm>
            <a:off x="287382" y="130629"/>
            <a:ext cx="98369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000" spc="500" dirty="0">
                <a:latin typeface="STHupo" panose="02010800040101010101" pitchFamily="2" charset="-122"/>
                <a:ea typeface="STHupo" panose="02010800040101010101" pitchFamily="2" charset="-122"/>
              </a:rPr>
              <a:t>G</a:t>
            </a:r>
            <a:r>
              <a:rPr lang="en-AU" sz="6000" dirty="0">
                <a:latin typeface="STHupo" panose="02010800040101010101" pitchFamily="2" charset="-122"/>
                <a:ea typeface="STHupo" panose="02010800040101010101" pitchFamily="2" charset="-122"/>
              </a:rPr>
              <a:t>od is worthy of worship...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FD48284-7B6F-4099-9953-117E4736D64F}"/>
              </a:ext>
            </a:extLst>
          </p:cNvPr>
          <p:cNvCxnSpPr>
            <a:cxnSpLocks/>
          </p:cNvCxnSpPr>
          <p:nvPr/>
        </p:nvCxnSpPr>
        <p:spPr>
          <a:xfrm>
            <a:off x="392906" y="1146292"/>
            <a:ext cx="9682911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520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2" y="264511"/>
            <a:ext cx="7286626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Psalm 96:8-9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Give to the </a:t>
            </a:r>
            <a:r>
              <a:rPr lang="en-US" sz="3600" b="0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 the glory he deserves!</a:t>
            </a:r>
            <a:br>
              <a:rPr lang="en-US" sz="3600" dirty="0"/>
            </a:br>
            <a:r>
              <a:rPr lang="en-US" sz="3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Bring your offering and come into his courts.</a:t>
            </a:r>
            <a:br>
              <a:rPr lang="en-US" sz="3600" dirty="0"/>
            </a:b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Worship the </a:t>
            </a:r>
            <a:r>
              <a:rPr lang="en-US" sz="3600" b="0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 in all his holy splendor.</a:t>
            </a:r>
            <a:br>
              <a:rPr lang="en-US" sz="3600" dirty="0"/>
            </a:br>
            <a:r>
              <a:rPr lang="en-US" sz="3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Let all the earth tremble before him.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120292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2" y="264511"/>
            <a:ext cx="7286626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Luke 4:8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‘You must worship the </a:t>
            </a:r>
            <a:r>
              <a:rPr lang="en-US" sz="3600" b="0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 your God</a:t>
            </a:r>
            <a:br>
              <a:rPr lang="en-US" sz="3600" dirty="0"/>
            </a:br>
            <a:r>
              <a:rPr lang="en-US" sz="3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and serve only him.’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2268815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0E5D9D9D-397B-40DF-96E8-89F0ABDC79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32" t="-26" b="42400"/>
          <a:stretch/>
        </p:blipFill>
        <p:spPr>
          <a:xfrm flipH="1">
            <a:off x="7772792" y="0"/>
            <a:ext cx="4419208" cy="6858000"/>
          </a:xfrm>
          <a:prstGeom prst="rect">
            <a:avLst/>
          </a:prstGeom>
        </p:spPr>
      </p:pic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3" b="42374"/>
          <a:stretch/>
        </p:blipFill>
        <p:spPr>
          <a:xfrm>
            <a:off x="0" y="0"/>
            <a:ext cx="777279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7314" y="2095221"/>
            <a:ext cx="10242368" cy="1652459"/>
          </a:xfrm>
        </p:spPr>
        <p:txBody>
          <a:bodyPr anchor="ctr">
            <a:noAutofit/>
          </a:bodyPr>
          <a:lstStyle/>
          <a:p>
            <a:pPr algn="l"/>
            <a:r>
              <a:rPr lang="en-AU" dirty="0">
                <a:latin typeface="STHupo" panose="02010800040101010101" pitchFamily="2" charset="-122"/>
                <a:ea typeface="STHupo" panose="02010800040101010101" pitchFamily="2" charset="-122"/>
              </a:rPr>
              <a:t>Because He is my Redeemer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700" y="373899"/>
            <a:ext cx="1208968" cy="10584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B112A5B-0995-46EC-B442-AE4944EC6BAF}"/>
              </a:ext>
            </a:extLst>
          </p:cNvPr>
          <p:cNvSpPr txBox="1"/>
          <p:nvPr/>
        </p:nvSpPr>
        <p:spPr>
          <a:xfrm>
            <a:off x="287382" y="130629"/>
            <a:ext cx="98369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000" spc="500" dirty="0">
                <a:latin typeface="STHupo" panose="02010800040101010101" pitchFamily="2" charset="-122"/>
                <a:ea typeface="STHupo" panose="02010800040101010101" pitchFamily="2" charset="-122"/>
              </a:rPr>
              <a:t>G</a:t>
            </a:r>
            <a:r>
              <a:rPr lang="en-AU" sz="6000" dirty="0">
                <a:latin typeface="STHupo" panose="02010800040101010101" pitchFamily="2" charset="-122"/>
                <a:ea typeface="STHupo" panose="02010800040101010101" pitchFamily="2" charset="-122"/>
              </a:rPr>
              <a:t>od is worthy of worship...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FD48284-7B6F-4099-9953-117E4736D64F}"/>
              </a:ext>
            </a:extLst>
          </p:cNvPr>
          <p:cNvCxnSpPr>
            <a:cxnSpLocks/>
          </p:cNvCxnSpPr>
          <p:nvPr/>
        </p:nvCxnSpPr>
        <p:spPr>
          <a:xfrm>
            <a:off x="392906" y="1146292"/>
            <a:ext cx="9682911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7407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2" y="264511"/>
            <a:ext cx="7286626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Job 1:21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International Version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“Naked I came from my mother’s womb,</a:t>
            </a:r>
            <a:br>
              <a:rPr lang="en-US" sz="3600" dirty="0"/>
            </a:br>
            <a:r>
              <a:rPr lang="en-US" sz="3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and naked I will depart.</a:t>
            </a:r>
            <a:br>
              <a:rPr lang="en-US" sz="3600" dirty="0"/>
            </a:b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The </a:t>
            </a:r>
            <a:r>
              <a:rPr lang="en-US" sz="3600" b="0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 gave and the </a:t>
            </a:r>
            <a:r>
              <a:rPr lang="en-US" sz="3600" b="0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 has taken away;</a:t>
            </a:r>
            <a:br>
              <a:rPr lang="en-US" sz="3600" dirty="0"/>
            </a:br>
            <a:r>
              <a:rPr lang="en-US" sz="3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may the name of the </a:t>
            </a:r>
            <a:r>
              <a:rPr lang="en-US" sz="3600" b="0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 be praised.”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4106679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63C24747-A4EA-4D86-956A-A33ABCCEB186}"/>
              </a:ext>
            </a:extLst>
          </p:cNvPr>
          <p:cNvGrpSpPr/>
          <p:nvPr/>
        </p:nvGrpSpPr>
        <p:grpSpPr>
          <a:xfrm>
            <a:off x="0" y="0"/>
            <a:ext cx="12191998" cy="6858000"/>
            <a:chOff x="0" y="0"/>
            <a:chExt cx="12191998" cy="6858000"/>
          </a:xfrm>
        </p:grpSpPr>
        <p:pic>
          <p:nvPicPr>
            <p:cNvPr id="10" name="Picture 9" descr="A picture containing projector&#10;&#10;Description automatically generated">
              <a:extLst>
                <a:ext uri="{FF2B5EF4-FFF2-40B4-BE49-F238E27FC236}">
                  <a16:creationId xmlns:a16="http://schemas.microsoft.com/office/drawing/2014/main" id="{0E5D9D9D-397B-40DF-96E8-89F0ABDC79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32" t="-26" b="42400"/>
            <a:stretch/>
          </p:blipFill>
          <p:spPr>
            <a:xfrm flipH="1">
              <a:off x="8925316" y="0"/>
              <a:ext cx="3266682" cy="6858000"/>
            </a:xfrm>
            <a:prstGeom prst="rect">
              <a:avLst/>
            </a:prstGeom>
          </p:spPr>
        </p:pic>
        <p:pic>
          <p:nvPicPr>
            <p:cNvPr id="5" name="Picture 4" descr="A picture containing projector&#10;&#10;Description automatically generated">
              <a:extLst>
                <a:ext uri="{FF2B5EF4-FFF2-40B4-BE49-F238E27FC236}">
                  <a16:creationId xmlns:a16="http://schemas.microsoft.com/office/drawing/2014/main" id="{E62CED87-9A40-4C2B-BBF7-F70E2792FCD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26" b="42400"/>
            <a:stretch/>
          </p:blipFill>
          <p:spPr>
            <a:xfrm>
              <a:off x="0" y="0"/>
              <a:ext cx="8925317" cy="6858000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3326" y="1071187"/>
            <a:ext cx="8925317" cy="3242554"/>
          </a:xfrm>
        </p:spPr>
        <p:txBody>
          <a:bodyPr>
            <a:normAutofit/>
          </a:bodyPr>
          <a:lstStyle/>
          <a:p>
            <a:r>
              <a:rPr lang="en-AU" sz="8000" i="1" dirty="0">
                <a:latin typeface="Tw Cen MT" panose="020B0602020104020603" pitchFamily="34" charset="0"/>
                <a:ea typeface="STHupo" panose="02010800040101010101" pitchFamily="2" charset="-122"/>
              </a:rPr>
              <a:t>Keep it</a:t>
            </a:r>
            <a:br>
              <a:rPr lang="en-AU" sz="125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12500" dirty="0">
                <a:latin typeface="STHupo" panose="02010800040101010101" pitchFamily="2" charset="-122"/>
                <a:ea typeface="STHupo" panose="02010800040101010101" pitchFamily="2" charset="-122"/>
              </a:rPr>
              <a:t>On Repeat 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8644" y="373898"/>
            <a:ext cx="1594024" cy="13955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560740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2" y="264511"/>
            <a:ext cx="7286626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2 Peter 1:12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Therefore, I will always remind you about these things—even though you already know them and are standing firm in the truth you have been taught. </a:t>
            </a:r>
            <a:endParaRPr lang="en-AU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BB24F40-C973-4669-AC8A-DB43F6DF68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318" y="3862887"/>
            <a:ext cx="3182475" cy="2336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315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0E5D9D9D-397B-40DF-96E8-89F0ABDC79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32" t="-26" b="42400"/>
          <a:stretch/>
        </p:blipFill>
        <p:spPr>
          <a:xfrm flipH="1">
            <a:off x="7772792" y="0"/>
            <a:ext cx="4419208" cy="6858000"/>
          </a:xfrm>
          <a:prstGeom prst="rect">
            <a:avLst/>
          </a:prstGeom>
        </p:spPr>
      </p:pic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3" b="42374"/>
          <a:stretch/>
        </p:blipFill>
        <p:spPr>
          <a:xfrm>
            <a:off x="0" y="0"/>
            <a:ext cx="777279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850" y="1938466"/>
            <a:ext cx="10782300" cy="1652459"/>
          </a:xfrm>
        </p:spPr>
        <p:txBody>
          <a:bodyPr anchor="ctr">
            <a:noAutofit/>
          </a:bodyPr>
          <a:lstStyle/>
          <a:p>
            <a:r>
              <a:rPr lang="en-AU" sz="8800" spc="700" dirty="0">
                <a:latin typeface="STHupo" panose="02010800040101010101" pitchFamily="2" charset="-122"/>
                <a:ea typeface="STHupo" panose="02010800040101010101" pitchFamily="2" charset="-122"/>
              </a:rPr>
              <a:t>G</a:t>
            </a:r>
            <a:r>
              <a:rPr lang="en-AU" sz="8800" dirty="0">
                <a:latin typeface="STHupo" panose="02010800040101010101" pitchFamily="2" charset="-122"/>
                <a:ea typeface="STHupo" panose="02010800040101010101" pitchFamily="2" charset="-122"/>
              </a:rPr>
              <a:t>od is Worthy of Worship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700" y="373899"/>
            <a:ext cx="1208968" cy="10584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18573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0E5D9D9D-397B-40DF-96E8-89F0ABDC79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32" t="-26" b="42400"/>
          <a:stretch/>
        </p:blipFill>
        <p:spPr>
          <a:xfrm flipH="1">
            <a:off x="7772792" y="0"/>
            <a:ext cx="4419208" cy="6858000"/>
          </a:xfrm>
          <a:prstGeom prst="rect">
            <a:avLst/>
          </a:prstGeom>
        </p:spPr>
      </p:pic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3" b="42374"/>
          <a:stretch/>
        </p:blipFill>
        <p:spPr>
          <a:xfrm>
            <a:off x="0" y="0"/>
            <a:ext cx="777279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850" y="1938466"/>
            <a:ext cx="10782300" cy="1652459"/>
          </a:xfrm>
        </p:spPr>
        <p:txBody>
          <a:bodyPr anchor="ctr">
            <a:noAutofit/>
          </a:bodyPr>
          <a:lstStyle/>
          <a:p>
            <a:r>
              <a:rPr lang="en-AU" sz="8800" dirty="0">
                <a:latin typeface="STHupo" panose="02010800040101010101" pitchFamily="2" charset="-122"/>
                <a:ea typeface="STHupo" panose="02010800040101010101" pitchFamily="2" charset="-122"/>
              </a:rPr>
              <a:t>What is Worship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700" y="373899"/>
            <a:ext cx="1208968" cy="10584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18464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2" y="264511"/>
            <a:ext cx="7286626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Romans 12:1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solidFill>
                  <a:srgbClr val="000000"/>
                </a:solidFill>
                <a:effectLst/>
              </a:rPr>
              <a:t>And so, dear brothers and sisters, I plead with you to give your bodies to God because of all he has done for you. Let them be a living and holy sacrifice—the kind he will find acceptable. This is truly the way to worship him.</a:t>
            </a:r>
            <a:endParaRPr lang="en-AU" sz="6000" dirty="0"/>
          </a:p>
        </p:txBody>
      </p:sp>
    </p:spTree>
    <p:extLst>
      <p:ext uri="{BB962C8B-B14F-4D97-AF65-F5344CB8AC3E}">
        <p14:creationId xmlns:p14="http://schemas.microsoft.com/office/powerpoint/2010/main" val="3956225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2" y="264511"/>
            <a:ext cx="7286626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Isaiah 29:13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“These people say they are mine.</a:t>
            </a:r>
            <a:br>
              <a:rPr lang="en-US" sz="3600" dirty="0"/>
            </a:b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They honor me with their lips,</a:t>
            </a:r>
            <a:br>
              <a:rPr lang="en-US" sz="3600" dirty="0"/>
            </a:br>
            <a:r>
              <a:rPr lang="en-US" sz="3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but their hearts are far from me.</a:t>
            </a:r>
            <a:br>
              <a:rPr lang="en-US" sz="3600" dirty="0"/>
            </a:b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And their worship of me</a:t>
            </a:r>
            <a:br>
              <a:rPr lang="en-US" sz="3600" dirty="0"/>
            </a:br>
            <a:r>
              <a:rPr lang="en-US" sz="3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is nothing but man-made rules learned by rote.</a:t>
            </a:r>
            <a:endParaRPr lang="en-AU" sz="6000" dirty="0"/>
          </a:p>
        </p:txBody>
      </p:sp>
    </p:spTree>
    <p:extLst>
      <p:ext uri="{BB962C8B-B14F-4D97-AF65-F5344CB8AC3E}">
        <p14:creationId xmlns:p14="http://schemas.microsoft.com/office/powerpoint/2010/main" val="1633977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0E5D9D9D-397B-40DF-96E8-89F0ABDC79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32" t="-26" b="42400"/>
          <a:stretch/>
        </p:blipFill>
        <p:spPr>
          <a:xfrm flipH="1">
            <a:off x="7772792" y="0"/>
            <a:ext cx="4419208" cy="6858000"/>
          </a:xfrm>
          <a:prstGeom prst="rect">
            <a:avLst/>
          </a:prstGeom>
        </p:spPr>
      </p:pic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3" b="42374"/>
          <a:stretch/>
        </p:blipFill>
        <p:spPr>
          <a:xfrm>
            <a:off x="0" y="0"/>
            <a:ext cx="777279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7314" y="2095221"/>
            <a:ext cx="10242368" cy="1652459"/>
          </a:xfrm>
        </p:spPr>
        <p:txBody>
          <a:bodyPr anchor="ctr">
            <a:noAutofit/>
          </a:bodyPr>
          <a:lstStyle/>
          <a:p>
            <a:pPr algn="l"/>
            <a:r>
              <a:rPr lang="en-AU" dirty="0">
                <a:latin typeface="STHupo" panose="02010800040101010101" pitchFamily="2" charset="-122"/>
                <a:ea typeface="STHupo" panose="02010800040101010101" pitchFamily="2" charset="-122"/>
              </a:rPr>
              <a:t>Because He is the Alpha and Omega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700" y="373899"/>
            <a:ext cx="1208968" cy="10584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B112A5B-0995-46EC-B442-AE4944EC6BAF}"/>
              </a:ext>
            </a:extLst>
          </p:cNvPr>
          <p:cNvSpPr txBox="1"/>
          <p:nvPr/>
        </p:nvSpPr>
        <p:spPr>
          <a:xfrm>
            <a:off x="287382" y="130629"/>
            <a:ext cx="98369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000" spc="500" dirty="0">
                <a:latin typeface="STHupo" panose="02010800040101010101" pitchFamily="2" charset="-122"/>
                <a:ea typeface="STHupo" panose="02010800040101010101" pitchFamily="2" charset="-122"/>
              </a:rPr>
              <a:t>G</a:t>
            </a:r>
            <a:r>
              <a:rPr lang="en-AU" sz="6000" dirty="0">
                <a:latin typeface="STHupo" panose="02010800040101010101" pitchFamily="2" charset="-122"/>
                <a:ea typeface="STHupo" panose="02010800040101010101" pitchFamily="2" charset="-122"/>
              </a:rPr>
              <a:t>od is worthy of worship...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FD48284-7B6F-4099-9953-117E4736D64F}"/>
              </a:ext>
            </a:extLst>
          </p:cNvPr>
          <p:cNvCxnSpPr>
            <a:cxnSpLocks/>
          </p:cNvCxnSpPr>
          <p:nvPr/>
        </p:nvCxnSpPr>
        <p:spPr>
          <a:xfrm>
            <a:off x="392906" y="1146292"/>
            <a:ext cx="9682911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1114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2" y="264511"/>
            <a:ext cx="7286626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Revelation 1:8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“I am the Alpha and the Omega—the beginning and the end,” says the Lord God. “I am the one who is, who always was, and who is still to come—the Almighty One.”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749358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2" y="264511"/>
            <a:ext cx="8667342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Philippians 2:9-11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Therefore, God elevated him to the place of highest honor</a:t>
            </a:r>
            <a:br>
              <a:rPr lang="en-US" sz="3600" dirty="0"/>
            </a:br>
            <a:r>
              <a:rPr lang="en-US" sz="3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and gave him the name above all other names,</a:t>
            </a:r>
            <a:br>
              <a:rPr lang="en-US" sz="3600" dirty="0"/>
            </a:b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that at the name of Jesus every knee should bow,</a:t>
            </a:r>
            <a:br>
              <a:rPr lang="en-US" sz="3600" dirty="0"/>
            </a:br>
            <a:r>
              <a:rPr lang="en-US" sz="3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in heaven and on earth and under the earth,</a:t>
            </a:r>
            <a:br>
              <a:rPr lang="en-US" sz="3600" dirty="0"/>
            </a:b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and every tongue declare that Jesus Christ is Lord,</a:t>
            </a:r>
            <a:br>
              <a:rPr lang="en-US" sz="3600" dirty="0"/>
            </a:br>
            <a:r>
              <a:rPr lang="en-US" sz="3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to the glory of God the Father.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4161914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2271</TotalTime>
  <Words>510</Words>
  <Application>Microsoft Office PowerPoint</Application>
  <PresentationFormat>Widescreen</PresentationFormat>
  <Paragraphs>34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STHupo</vt:lpstr>
      <vt:lpstr>Arial</vt:lpstr>
      <vt:lpstr>Calibri</vt:lpstr>
      <vt:lpstr>Calibri Light</vt:lpstr>
      <vt:lpstr>Courier New</vt:lpstr>
      <vt:lpstr>system-ui</vt:lpstr>
      <vt:lpstr>Tw Cen MT</vt:lpstr>
      <vt:lpstr>Office Theme</vt:lpstr>
      <vt:lpstr>On Repeat </vt:lpstr>
      <vt:lpstr>2 Peter 1:12 New Living Translation</vt:lpstr>
      <vt:lpstr>God is Worthy of Worship</vt:lpstr>
      <vt:lpstr>What is Worship</vt:lpstr>
      <vt:lpstr>Romans 12:1 New Living Translation</vt:lpstr>
      <vt:lpstr>Isaiah 29:13 New Living Translation</vt:lpstr>
      <vt:lpstr>Because He is the Alpha and Omega</vt:lpstr>
      <vt:lpstr>Revelation 1:8 New Living Translation</vt:lpstr>
      <vt:lpstr>Philippians 2:9-11 New Living Translation</vt:lpstr>
      <vt:lpstr>Because He is the Creator</vt:lpstr>
      <vt:lpstr>Revelation 4:11 New International Version</vt:lpstr>
      <vt:lpstr>Because He is Lord</vt:lpstr>
      <vt:lpstr>Psalm 96:8-9 New Living Translation</vt:lpstr>
      <vt:lpstr>Luke 4:8 New Living Translation</vt:lpstr>
      <vt:lpstr>Because He is my Redeemer</vt:lpstr>
      <vt:lpstr>Job 1:21 New International Version</vt:lpstr>
      <vt:lpstr>Keep it On Repeat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Repeat</dc:title>
  <dc:creator>Caleb Stott</dc:creator>
  <cp:lastModifiedBy>Caleb Stott</cp:lastModifiedBy>
  <cp:revision>15</cp:revision>
  <dcterms:created xsi:type="dcterms:W3CDTF">2021-06-12T11:27:38Z</dcterms:created>
  <dcterms:modified xsi:type="dcterms:W3CDTF">2021-07-10T23:41:40Z</dcterms:modified>
</cp:coreProperties>
</file>