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74" r:id="rId4"/>
    <p:sldId id="284" r:id="rId5"/>
    <p:sldId id="285" r:id="rId6"/>
    <p:sldId id="286" r:id="rId7"/>
    <p:sldId id="270" r:id="rId8"/>
    <p:sldId id="271" r:id="rId9"/>
    <p:sldId id="287" r:id="rId10"/>
    <p:sldId id="288" r:id="rId11"/>
    <p:sldId id="300" r:id="rId12"/>
    <p:sldId id="301" r:id="rId13"/>
    <p:sldId id="283" r:id="rId14"/>
    <p:sldId id="302" r:id="rId15"/>
    <p:sldId id="304" r:id="rId16"/>
    <p:sldId id="259" r:id="rId17"/>
    <p:sldId id="258" r:id="rId18"/>
    <p:sldId id="289" r:id="rId19"/>
    <p:sldId id="267" r:id="rId20"/>
    <p:sldId id="290" r:id="rId21"/>
    <p:sldId id="296" r:id="rId22"/>
    <p:sldId id="291" r:id="rId23"/>
    <p:sldId id="297" r:id="rId24"/>
    <p:sldId id="292" r:id="rId25"/>
    <p:sldId id="266" r:id="rId26"/>
    <p:sldId id="293" r:id="rId27"/>
    <p:sldId id="299" r:id="rId28"/>
    <p:sldId id="295" r:id="rId29"/>
    <p:sldId id="303" r:id="rId30"/>
    <p:sldId id="298" r:id="rId31"/>
    <p:sldId id="282"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2D6FB4-2DC5-4646-B64C-819318F6E706}" v="6" dt="2021-06-19T13:47:42.0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100" d="100"/>
          <a:sy n="100" d="100"/>
        </p:scale>
        <p:origin x="852"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leb Stott" userId="d0834688-495e-4736-828f-bcbfb99947ef" providerId="ADAL" clId="{1E2D6FB4-2DC5-4646-B64C-819318F6E706}"/>
    <pc:docChg chg="undo custSel addSld delSld modSld sldOrd">
      <pc:chgData name="Caleb Stott" userId="d0834688-495e-4736-828f-bcbfb99947ef" providerId="ADAL" clId="{1E2D6FB4-2DC5-4646-B64C-819318F6E706}" dt="2021-06-20T00:14:46.884" v="815" actId="108"/>
      <pc:docMkLst>
        <pc:docMk/>
      </pc:docMkLst>
      <pc:sldChg chg="del">
        <pc:chgData name="Caleb Stott" userId="d0834688-495e-4736-828f-bcbfb99947ef" providerId="ADAL" clId="{1E2D6FB4-2DC5-4646-B64C-819318F6E706}" dt="2021-06-19T12:42:59.618" v="56" actId="47"/>
        <pc:sldMkLst>
          <pc:docMk/>
          <pc:sldMk cId="2134340130" sldId="257"/>
        </pc:sldMkLst>
      </pc:sldChg>
      <pc:sldChg chg="modSp mod ord">
        <pc:chgData name="Caleb Stott" userId="d0834688-495e-4736-828f-bcbfb99947ef" providerId="ADAL" clId="{1E2D6FB4-2DC5-4646-B64C-819318F6E706}" dt="2021-06-19T13:41:29.391" v="476" actId="403"/>
        <pc:sldMkLst>
          <pc:docMk/>
          <pc:sldMk cId="3956225978" sldId="258"/>
        </pc:sldMkLst>
        <pc:spChg chg="mod">
          <ac:chgData name="Caleb Stott" userId="d0834688-495e-4736-828f-bcbfb99947ef" providerId="ADAL" clId="{1E2D6FB4-2DC5-4646-B64C-819318F6E706}" dt="2021-06-19T13:41:15.705" v="470" actId="20577"/>
          <ac:spMkLst>
            <pc:docMk/>
            <pc:sldMk cId="3956225978" sldId="258"/>
            <ac:spMk id="2" creationId="{36D8F777-0B32-46B2-8D3B-B99776D76BEE}"/>
          </ac:spMkLst>
        </pc:spChg>
        <pc:spChg chg="mod">
          <ac:chgData name="Caleb Stott" userId="d0834688-495e-4736-828f-bcbfb99947ef" providerId="ADAL" clId="{1E2D6FB4-2DC5-4646-B64C-819318F6E706}" dt="2021-06-19T13:41:29.391" v="476" actId="403"/>
          <ac:spMkLst>
            <pc:docMk/>
            <pc:sldMk cId="3956225978" sldId="258"/>
            <ac:spMk id="13" creationId="{116377DE-A264-4477-90BC-31F5BEA4E6CF}"/>
          </ac:spMkLst>
        </pc:spChg>
      </pc:sldChg>
      <pc:sldChg chg="addSp delSp modSp mod">
        <pc:chgData name="Caleb Stott" userId="d0834688-495e-4736-828f-bcbfb99947ef" providerId="ADAL" clId="{1E2D6FB4-2DC5-4646-B64C-819318F6E706}" dt="2021-06-19T13:37:12.403" v="258" actId="1076"/>
        <pc:sldMkLst>
          <pc:docMk/>
          <pc:sldMk cId="2891114678" sldId="259"/>
        </pc:sldMkLst>
        <pc:spChg chg="mod">
          <ac:chgData name="Caleb Stott" userId="d0834688-495e-4736-828f-bcbfb99947ef" providerId="ADAL" clId="{1E2D6FB4-2DC5-4646-B64C-819318F6E706}" dt="2021-06-19T13:37:12.403" v="258" actId="1076"/>
          <ac:spMkLst>
            <pc:docMk/>
            <pc:sldMk cId="2891114678" sldId="259"/>
            <ac:spMk id="2" creationId="{36D8F777-0B32-46B2-8D3B-B99776D76BEE}"/>
          </ac:spMkLst>
        </pc:spChg>
        <pc:spChg chg="add mod">
          <ac:chgData name="Caleb Stott" userId="d0834688-495e-4736-828f-bcbfb99947ef" providerId="ADAL" clId="{1E2D6FB4-2DC5-4646-B64C-819318F6E706}" dt="2021-06-19T13:36:02.940" v="249" actId="115"/>
          <ac:spMkLst>
            <pc:docMk/>
            <pc:sldMk cId="2891114678" sldId="259"/>
            <ac:spMk id="3" creationId="{BB112A5B-0995-46EC-B442-AE4944EC6BAF}"/>
          </ac:spMkLst>
        </pc:spChg>
        <pc:cxnChg chg="add del">
          <ac:chgData name="Caleb Stott" userId="d0834688-495e-4736-828f-bcbfb99947ef" providerId="ADAL" clId="{1E2D6FB4-2DC5-4646-B64C-819318F6E706}" dt="2021-06-19T13:36:22.721" v="251" actId="11529"/>
          <ac:cxnSpMkLst>
            <pc:docMk/>
            <pc:sldMk cId="2891114678" sldId="259"/>
            <ac:cxnSpMk id="6" creationId="{CDDB9C5C-F5F5-47CE-A3D1-5A0506EDA5FA}"/>
          </ac:cxnSpMkLst>
        </pc:cxnChg>
        <pc:cxnChg chg="add mod">
          <ac:chgData name="Caleb Stott" userId="d0834688-495e-4736-828f-bcbfb99947ef" providerId="ADAL" clId="{1E2D6FB4-2DC5-4646-B64C-819318F6E706}" dt="2021-06-19T13:36:43.951" v="254" actId="14100"/>
          <ac:cxnSpMkLst>
            <pc:docMk/>
            <pc:sldMk cId="2891114678" sldId="259"/>
            <ac:cxnSpMk id="9" creationId="{4FD48284-7B6F-4099-9953-117E4736D64F}"/>
          </ac:cxnSpMkLst>
        </pc:cxnChg>
      </pc:sldChg>
      <pc:sldChg chg="del">
        <pc:chgData name="Caleb Stott" userId="d0834688-495e-4736-828f-bcbfb99947ef" providerId="ADAL" clId="{1E2D6FB4-2DC5-4646-B64C-819318F6E706}" dt="2021-06-19T13:40:03.109" v="448" actId="47"/>
        <pc:sldMkLst>
          <pc:docMk/>
          <pc:sldMk cId="3296261226" sldId="260"/>
        </pc:sldMkLst>
      </pc:sldChg>
      <pc:sldChg chg="del">
        <pc:chgData name="Caleb Stott" userId="d0834688-495e-4736-828f-bcbfb99947ef" providerId="ADAL" clId="{1E2D6FB4-2DC5-4646-B64C-819318F6E706}" dt="2021-06-19T13:40:04.732" v="449" actId="47"/>
        <pc:sldMkLst>
          <pc:docMk/>
          <pc:sldMk cId="3017681251" sldId="261"/>
        </pc:sldMkLst>
      </pc:sldChg>
      <pc:sldChg chg="del">
        <pc:chgData name="Caleb Stott" userId="d0834688-495e-4736-828f-bcbfb99947ef" providerId="ADAL" clId="{1E2D6FB4-2DC5-4646-B64C-819318F6E706}" dt="2021-06-19T13:40:06.903" v="450" actId="47"/>
        <pc:sldMkLst>
          <pc:docMk/>
          <pc:sldMk cId="650002910" sldId="262"/>
        </pc:sldMkLst>
      </pc:sldChg>
      <pc:sldChg chg="del">
        <pc:chgData name="Caleb Stott" userId="d0834688-495e-4736-828f-bcbfb99947ef" providerId="ADAL" clId="{1E2D6FB4-2DC5-4646-B64C-819318F6E706}" dt="2021-06-19T13:40:11.068" v="453" actId="47"/>
        <pc:sldMkLst>
          <pc:docMk/>
          <pc:sldMk cId="4103795904" sldId="263"/>
        </pc:sldMkLst>
      </pc:sldChg>
      <pc:sldChg chg="del">
        <pc:chgData name="Caleb Stott" userId="d0834688-495e-4736-828f-bcbfb99947ef" providerId="ADAL" clId="{1E2D6FB4-2DC5-4646-B64C-819318F6E706}" dt="2021-06-19T13:40:08.260" v="451" actId="47"/>
        <pc:sldMkLst>
          <pc:docMk/>
          <pc:sldMk cId="4231816929" sldId="264"/>
        </pc:sldMkLst>
      </pc:sldChg>
      <pc:sldChg chg="del">
        <pc:chgData name="Caleb Stott" userId="d0834688-495e-4736-828f-bcbfb99947ef" providerId="ADAL" clId="{1E2D6FB4-2DC5-4646-B64C-819318F6E706}" dt="2021-06-19T13:40:13.327" v="454" actId="47"/>
        <pc:sldMkLst>
          <pc:docMk/>
          <pc:sldMk cId="1050708115" sldId="265"/>
        </pc:sldMkLst>
      </pc:sldChg>
      <pc:sldChg chg="modSp mod ord">
        <pc:chgData name="Caleb Stott" userId="d0834688-495e-4736-828f-bcbfb99947ef" providerId="ADAL" clId="{1E2D6FB4-2DC5-4646-B64C-819318F6E706}" dt="2021-06-19T14:01:48.963" v="621" actId="20577"/>
        <pc:sldMkLst>
          <pc:docMk/>
          <pc:sldMk cId="4275378010" sldId="266"/>
        </pc:sldMkLst>
        <pc:spChg chg="mod">
          <ac:chgData name="Caleb Stott" userId="d0834688-495e-4736-828f-bcbfb99947ef" providerId="ADAL" clId="{1E2D6FB4-2DC5-4646-B64C-819318F6E706}" dt="2021-06-19T14:01:41.677" v="619" actId="27636"/>
          <ac:spMkLst>
            <pc:docMk/>
            <pc:sldMk cId="4275378010" sldId="266"/>
            <ac:spMk id="2" creationId="{36D8F777-0B32-46B2-8D3B-B99776D76BEE}"/>
          </ac:spMkLst>
        </pc:spChg>
        <pc:spChg chg="mod">
          <ac:chgData name="Caleb Stott" userId="d0834688-495e-4736-828f-bcbfb99947ef" providerId="ADAL" clId="{1E2D6FB4-2DC5-4646-B64C-819318F6E706}" dt="2021-06-19T14:01:48.963" v="621" actId="20577"/>
          <ac:spMkLst>
            <pc:docMk/>
            <pc:sldMk cId="4275378010" sldId="266"/>
            <ac:spMk id="13" creationId="{116377DE-A264-4477-90BC-31F5BEA4E6CF}"/>
          </ac:spMkLst>
        </pc:spChg>
      </pc:sldChg>
      <pc:sldChg chg="modSp mod ord">
        <pc:chgData name="Caleb Stott" userId="d0834688-495e-4736-828f-bcbfb99947ef" providerId="ADAL" clId="{1E2D6FB4-2DC5-4646-B64C-819318F6E706}" dt="2021-06-19T13:42:15.078" v="506" actId="27636"/>
        <pc:sldMkLst>
          <pc:docMk/>
          <pc:sldMk cId="3926889148" sldId="267"/>
        </pc:sldMkLst>
        <pc:spChg chg="mod">
          <ac:chgData name="Caleb Stott" userId="d0834688-495e-4736-828f-bcbfb99947ef" providerId="ADAL" clId="{1E2D6FB4-2DC5-4646-B64C-819318F6E706}" dt="2021-06-19T13:42:15.078" v="506" actId="27636"/>
          <ac:spMkLst>
            <pc:docMk/>
            <pc:sldMk cId="3926889148" sldId="267"/>
            <ac:spMk id="2" creationId="{36D8F777-0B32-46B2-8D3B-B99776D76BEE}"/>
          </ac:spMkLst>
        </pc:spChg>
        <pc:spChg chg="mod">
          <ac:chgData name="Caleb Stott" userId="d0834688-495e-4736-828f-bcbfb99947ef" providerId="ADAL" clId="{1E2D6FB4-2DC5-4646-B64C-819318F6E706}" dt="2021-06-19T13:42:00.157" v="479" actId="255"/>
          <ac:spMkLst>
            <pc:docMk/>
            <pc:sldMk cId="3926889148" sldId="267"/>
            <ac:spMk id="13" creationId="{116377DE-A264-4477-90BC-31F5BEA4E6CF}"/>
          </ac:spMkLst>
        </pc:spChg>
      </pc:sldChg>
      <pc:sldChg chg="del">
        <pc:chgData name="Caleb Stott" userId="d0834688-495e-4736-828f-bcbfb99947ef" providerId="ADAL" clId="{1E2D6FB4-2DC5-4646-B64C-819318F6E706}" dt="2021-06-19T13:40:32.950" v="459" actId="47"/>
        <pc:sldMkLst>
          <pc:docMk/>
          <pc:sldMk cId="1218076146" sldId="268"/>
        </pc:sldMkLst>
      </pc:sldChg>
      <pc:sldChg chg="addSp modSp mod">
        <pc:chgData name="Caleb Stott" userId="d0834688-495e-4736-828f-bcbfb99947ef" providerId="ADAL" clId="{1E2D6FB4-2DC5-4646-B64C-819318F6E706}" dt="2021-06-19T12:43:58.642" v="61" actId="1076"/>
        <pc:sldMkLst>
          <pc:docMk/>
          <pc:sldMk cId="957315310" sldId="269"/>
        </pc:sldMkLst>
        <pc:spChg chg="mod">
          <ac:chgData name="Caleb Stott" userId="d0834688-495e-4736-828f-bcbfb99947ef" providerId="ADAL" clId="{1E2D6FB4-2DC5-4646-B64C-819318F6E706}" dt="2021-06-19T12:42:56.304" v="55" actId="20577"/>
          <ac:spMkLst>
            <pc:docMk/>
            <pc:sldMk cId="957315310" sldId="269"/>
            <ac:spMk id="13" creationId="{116377DE-A264-4477-90BC-31F5BEA4E6CF}"/>
          </ac:spMkLst>
        </pc:spChg>
        <pc:picChg chg="add mod">
          <ac:chgData name="Caleb Stott" userId="d0834688-495e-4736-828f-bcbfb99947ef" providerId="ADAL" clId="{1E2D6FB4-2DC5-4646-B64C-819318F6E706}" dt="2021-06-19T12:43:58.642" v="61" actId="1076"/>
          <ac:picMkLst>
            <pc:docMk/>
            <pc:sldMk cId="957315310" sldId="269"/>
            <ac:picMk id="4" creationId="{7BB24F40-C973-4669-AC8A-DB43F6DF6813}"/>
          </ac:picMkLst>
        </pc:picChg>
      </pc:sldChg>
      <pc:sldChg chg="add del">
        <pc:chgData name="Caleb Stott" userId="d0834688-495e-4736-828f-bcbfb99947ef" providerId="ADAL" clId="{1E2D6FB4-2DC5-4646-B64C-819318F6E706}" dt="2021-06-19T12:44:21.252" v="64" actId="47"/>
        <pc:sldMkLst>
          <pc:docMk/>
          <pc:sldMk cId="2875798834" sldId="270"/>
        </pc:sldMkLst>
      </pc:sldChg>
      <pc:sldChg chg="del">
        <pc:chgData name="Caleb Stott" userId="d0834688-495e-4736-828f-bcbfb99947ef" providerId="ADAL" clId="{1E2D6FB4-2DC5-4646-B64C-819318F6E706}" dt="2021-06-19T13:40:09.699" v="452" actId="47"/>
        <pc:sldMkLst>
          <pc:docMk/>
          <pc:sldMk cId="4148994048" sldId="272"/>
        </pc:sldMkLst>
      </pc:sldChg>
      <pc:sldChg chg="del">
        <pc:chgData name="Caleb Stott" userId="d0834688-495e-4736-828f-bcbfb99947ef" providerId="ADAL" clId="{1E2D6FB4-2DC5-4646-B64C-819318F6E706}" dt="2021-06-19T13:40:34.782" v="460" actId="47"/>
        <pc:sldMkLst>
          <pc:docMk/>
          <pc:sldMk cId="2160386423" sldId="273"/>
        </pc:sldMkLst>
      </pc:sldChg>
      <pc:sldChg chg="modSp mod ord">
        <pc:chgData name="Caleb Stott" userId="d0834688-495e-4736-828f-bcbfb99947ef" providerId="ADAL" clId="{1E2D6FB4-2DC5-4646-B64C-819318F6E706}" dt="2021-06-19T22:51:42.914" v="658"/>
        <pc:sldMkLst>
          <pc:docMk/>
          <pc:sldMk cId="1718573691" sldId="274"/>
        </pc:sldMkLst>
        <pc:spChg chg="mod">
          <ac:chgData name="Caleb Stott" userId="d0834688-495e-4736-828f-bcbfb99947ef" providerId="ADAL" clId="{1E2D6FB4-2DC5-4646-B64C-819318F6E706}" dt="2021-06-19T10:27:28.085" v="45" actId="947"/>
          <ac:spMkLst>
            <pc:docMk/>
            <pc:sldMk cId="1718573691" sldId="274"/>
            <ac:spMk id="2" creationId="{36D8F777-0B32-46B2-8D3B-B99776D76BEE}"/>
          </ac:spMkLst>
        </pc:spChg>
      </pc:sldChg>
      <pc:sldChg chg="del">
        <pc:chgData name="Caleb Stott" userId="d0834688-495e-4736-828f-bcbfb99947ef" providerId="ADAL" clId="{1E2D6FB4-2DC5-4646-B64C-819318F6E706}" dt="2021-06-19T13:40:35.282" v="461" actId="47"/>
        <pc:sldMkLst>
          <pc:docMk/>
          <pc:sldMk cId="834008638" sldId="275"/>
        </pc:sldMkLst>
      </pc:sldChg>
      <pc:sldChg chg="del">
        <pc:chgData name="Caleb Stott" userId="d0834688-495e-4736-828f-bcbfb99947ef" providerId="ADAL" clId="{1E2D6FB4-2DC5-4646-B64C-819318F6E706}" dt="2021-06-19T13:40:37.190" v="462" actId="47"/>
        <pc:sldMkLst>
          <pc:docMk/>
          <pc:sldMk cId="898096199" sldId="276"/>
        </pc:sldMkLst>
      </pc:sldChg>
      <pc:sldChg chg="del">
        <pc:chgData name="Caleb Stott" userId="d0834688-495e-4736-828f-bcbfb99947ef" providerId="ADAL" clId="{1E2D6FB4-2DC5-4646-B64C-819318F6E706}" dt="2021-06-19T13:40:38.052" v="463" actId="47"/>
        <pc:sldMkLst>
          <pc:docMk/>
          <pc:sldMk cId="3501778951" sldId="277"/>
        </pc:sldMkLst>
      </pc:sldChg>
      <pc:sldChg chg="del">
        <pc:chgData name="Caleb Stott" userId="d0834688-495e-4736-828f-bcbfb99947ef" providerId="ADAL" clId="{1E2D6FB4-2DC5-4646-B64C-819318F6E706}" dt="2021-06-19T13:40:39.450" v="464" actId="47"/>
        <pc:sldMkLst>
          <pc:docMk/>
          <pc:sldMk cId="1484426547" sldId="278"/>
        </pc:sldMkLst>
      </pc:sldChg>
      <pc:sldChg chg="del">
        <pc:chgData name="Caleb Stott" userId="d0834688-495e-4736-828f-bcbfb99947ef" providerId="ADAL" clId="{1E2D6FB4-2DC5-4646-B64C-819318F6E706}" dt="2021-06-19T13:40:40.339" v="465" actId="47"/>
        <pc:sldMkLst>
          <pc:docMk/>
          <pc:sldMk cId="1934700186" sldId="279"/>
        </pc:sldMkLst>
      </pc:sldChg>
      <pc:sldChg chg="del">
        <pc:chgData name="Caleb Stott" userId="d0834688-495e-4736-828f-bcbfb99947ef" providerId="ADAL" clId="{1E2D6FB4-2DC5-4646-B64C-819318F6E706}" dt="2021-06-19T12:44:06.133" v="62" actId="47"/>
        <pc:sldMkLst>
          <pc:docMk/>
          <pc:sldMk cId="1893053789" sldId="280"/>
        </pc:sldMkLst>
      </pc:sldChg>
      <pc:sldChg chg="del">
        <pc:chgData name="Caleb Stott" userId="d0834688-495e-4736-828f-bcbfb99947ef" providerId="ADAL" clId="{1E2D6FB4-2DC5-4646-B64C-819318F6E706}" dt="2021-06-19T13:40:41.671" v="466" actId="47"/>
        <pc:sldMkLst>
          <pc:docMk/>
          <pc:sldMk cId="4294705039" sldId="281"/>
        </pc:sldMkLst>
      </pc:sldChg>
      <pc:sldChg chg="modSp add mod">
        <pc:chgData name="Caleb Stott" userId="d0834688-495e-4736-828f-bcbfb99947ef" providerId="ADAL" clId="{1E2D6FB4-2DC5-4646-B64C-819318F6E706}" dt="2021-06-19T10:27:52.571" v="51" actId="947"/>
        <pc:sldMkLst>
          <pc:docMk/>
          <pc:sldMk cId="1195339568" sldId="283"/>
        </pc:sldMkLst>
        <pc:spChg chg="mod">
          <ac:chgData name="Caleb Stott" userId="d0834688-495e-4736-828f-bcbfb99947ef" providerId="ADAL" clId="{1E2D6FB4-2DC5-4646-B64C-819318F6E706}" dt="2021-06-19T10:27:52.571" v="51" actId="947"/>
          <ac:spMkLst>
            <pc:docMk/>
            <pc:sldMk cId="1195339568" sldId="283"/>
            <ac:spMk id="2" creationId="{36D8F777-0B32-46B2-8D3B-B99776D76BEE}"/>
          </ac:spMkLst>
        </pc:spChg>
      </pc:sldChg>
      <pc:sldChg chg="modSp add mod ord">
        <pc:chgData name="Caleb Stott" userId="d0834688-495e-4736-828f-bcbfb99947ef" providerId="ADAL" clId="{1E2D6FB4-2DC5-4646-B64C-819318F6E706}" dt="2021-06-19T22:53:37.797" v="660"/>
        <pc:sldMkLst>
          <pc:docMk/>
          <pc:sldMk cId="491467829" sldId="284"/>
        </pc:sldMkLst>
        <pc:spChg chg="mod">
          <ac:chgData name="Caleb Stott" userId="d0834688-495e-4736-828f-bcbfb99947ef" providerId="ADAL" clId="{1E2D6FB4-2DC5-4646-B64C-819318F6E706}" dt="2021-06-19T12:47:54.663" v="82" actId="6549"/>
          <ac:spMkLst>
            <pc:docMk/>
            <pc:sldMk cId="491467829" sldId="284"/>
            <ac:spMk id="2" creationId="{36D8F777-0B32-46B2-8D3B-B99776D76BEE}"/>
          </ac:spMkLst>
        </pc:spChg>
        <pc:spChg chg="mod">
          <ac:chgData name="Caleb Stott" userId="d0834688-495e-4736-828f-bcbfb99947ef" providerId="ADAL" clId="{1E2D6FB4-2DC5-4646-B64C-819318F6E706}" dt="2021-06-19T12:48:17.731" v="85" actId="255"/>
          <ac:spMkLst>
            <pc:docMk/>
            <pc:sldMk cId="491467829" sldId="284"/>
            <ac:spMk id="13" creationId="{116377DE-A264-4477-90BC-31F5BEA4E6CF}"/>
          </ac:spMkLst>
        </pc:spChg>
      </pc:sldChg>
      <pc:sldChg chg="modSp add mod ord">
        <pc:chgData name="Caleb Stott" userId="d0834688-495e-4736-828f-bcbfb99947ef" providerId="ADAL" clId="{1E2D6FB4-2DC5-4646-B64C-819318F6E706}" dt="2021-06-19T22:53:40.152" v="662"/>
        <pc:sldMkLst>
          <pc:docMk/>
          <pc:sldMk cId="1452098774" sldId="285"/>
        </pc:sldMkLst>
        <pc:spChg chg="mod">
          <ac:chgData name="Caleb Stott" userId="d0834688-495e-4736-828f-bcbfb99947ef" providerId="ADAL" clId="{1E2D6FB4-2DC5-4646-B64C-819318F6E706}" dt="2021-06-19T13:17:24.899" v="88" actId="20577"/>
          <ac:spMkLst>
            <pc:docMk/>
            <pc:sldMk cId="1452098774" sldId="285"/>
            <ac:spMk id="2" creationId="{36D8F777-0B32-46B2-8D3B-B99776D76BEE}"/>
          </ac:spMkLst>
        </pc:spChg>
        <pc:spChg chg="mod">
          <ac:chgData name="Caleb Stott" userId="d0834688-495e-4736-828f-bcbfb99947ef" providerId="ADAL" clId="{1E2D6FB4-2DC5-4646-B64C-819318F6E706}" dt="2021-06-19T13:17:49.967" v="97" actId="255"/>
          <ac:spMkLst>
            <pc:docMk/>
            <pc:sldMk cId="1452098774" sldId="285"/>
            <ac:spMk id="13" creationId="{116377DE-A264-4477-90BC-31F5BEA4E6CF}"/>
          </ac:spMkLst>
        </pc:spChg>
      </pc:sldChg>
      <pc:sldChg chg="modSp add mod ord">
        <pc:chgData name="Caleb Stott" userId="d0834688-495e-4736-828f-bcbfb99947ef" providerId="ADAL" clId="{1E2D6FB4-2DC5-4646-B64C-819318F6E706}" dt="2021-06-19T22:53:44.459" v="664"/>
        <pc:sldMkLst>
          <pc:docMk/>
          <pc:sldMk cId="1606270545" sldId="286"/>
        </pc:sldMkLst>
        <pc:spChg chg="mod">
          <ac:chgData name="Caleb Stott" userId="d0834688-495e-4736-828f-bcbfb99947ef" providerId="ADAL" clId="{1E2D6FB4-2DC5-4646-B64C-819318F6E706}" dt="2021-06-19T13:18:45.639" v="110" actId="20577"/>
          <ac:spMkLst>
            <pc:docMk/>
            <pc:sldMk cId="1606270545" sldId="286"/>
            <ac:spMk id="2" creationId="{36D8F777-0B32-46B2-8D3B-B99776D76BEE}"/>
          </ac:spMkLst>
        </pc:spChg>
        <pc:spChg chg="mod">
          <ac:chgData name="Caleb Stott" userId="d0834688-495e-4736-828f-bcbfb99947ef" providerId="ADAL" clId="{1E2D6FB4-2DC5-4646-B64C-819318F6E706}" dt="2021-06-19T13:18:21.099" v="107" actId="255"/>
          <ac:spMkLst>
            <pc:docMk/>
            <pc:sldMk cId="1606270545" sldId="286"/>
            <ac:spMk id="13" creationId="{116377DE-A264-4477-90BC-31F5BEA4E6CF}"/>
          </ac:spMkLst>
        </pc:spChg>
      </pc:sldChg>
      <pc:sldChg chg="modSp add mod">
        <pc:chgData name="Caleb Stott" userId="d0834688-495e-4736-828f-bcbfb99947ef" providerId="ADAL" clId="{1E2D6FB4-2DC5-4646-B64C-819318F6E706}" dt="2021-06-19T13:20:41.447" v="167" actId="6549"/>
        <pc:sldMkLst>
          <pc:docMk/>
          <pc:sldMk cId="2338894471" sldId="287"/>
        </pc:sldMkLst>
        <pc:spChg chg="mod">
          <ac:chgData name="Caleb Stott" userId="d0834688-495e-4736-828f-bcbfb99947ef" providerId="ADAL" clId="{1E2D6FB4-2DC5-4646-B64C-819318F6E706}" dt="2021-06-19T13:20:33.995" v="161" actId="20577"/>
          <ac:spMkLst>
            <pc:docMk/>
            <pc:sldMk cId="2338894471" sldId="287"/>
            <ac:spMk id="2" creationId="{36D8F777-0B32-46B2-8D3B-B99776D76BEE}"/>
          </ac:spMkLst>
        </pc:spChg>
        <pc:spChg chg="mod">
          <ac:chgData name="Caleb Stott" userId="d0834688-495e-4736-828f-bcbfb99947ef" providerId="ADAL" clId="{1E2D6FB4-2DC5-4646-B64C-819318F6E706}" dt="2021-06-19T13:20:41.447" v="167" actId="6549"/>
          <ac:spMkLst>
            <pc:docMk/>
            <pc:sldMk cId="2338894471" sldId="287"/>
            <ac:spMk id="13" creationId="{116377DE-A264-4477-90BC-31F5BEA4E6CF}"/>
          </ac:spMkLst>
        </pc:spChg>
      </pc:sldChg>
      <pc:sldChg chg="modSp add mod">
        <pc:chgData name="Caleb Stott" userId="d0834688-495e-4736-828f-bcbfb99947ef" providerId="ADAL" clId="{1E2D6FB4-2DC5-4646-B64C-819318F6E706}" dt="2021-06-19T13:21:34.568" v="192" actId="20577"/>
        <pc:sldMkLst>
          <pc:docMk/>
          <pc:sldMk cId="2118062123" sldId="288"/>
        </pc:sldMkLst>
        <pc:spChg chg="mod">
          <ac:chgData name="Caleb Stott" userId="d0834688-495e-4736-828f-bcbfb99947ef" providerId="ADAL" clId="{1E2D6FB4-2DC5-4646-B64C-819318F6E706}" dt="2021-06-19T13:21:11.970" v="182" actId="20577"/>
          <ac:spMkLst>
            <pc:docMk/>
            <pc:sldMk cId="2118062123" sldId="288"/>
            <ac:spMk id="2" creationId="{36D8F777-0B32-46B2-8D3B-B99776D76BEE}"/>
          </ac:spMkLst>
        </pc:spChg>
        <pc:spChg chg="mod">
          <ac:chgData name="Caleb Stott" userId="d0834688-495e-4736-828f-bcbfb99947ef" providerId="ADAL" clId="{1E2D6FB4-2DC5-4646-B64C-819318F6E706}" dt="2021-06-19T13:21:34.568" v="192" actId="20577"/>
          <ac:spMkLst>
            <pc:docMk/>
            <pc:sldMk cId="2118062123" sldId="288"/>
            <ac:spMk id="13" creationId="{116377DE-A264-4477-90BC-31F5BEA4E6CF}"/>
          </ac:spMkLst>
        </pc:spChg>
      </pc:sldChg>
      <pc:sldChg chg="modSp add mod">
        <pc:chgData name="Caleb Stott" userId="d0834688-495e-4736-828f-bcbfb99947ef" providerId="ADAL" clId="{1E2D6FB4-2DC5-4646-B64C-819318F6E706}" dt="2021-06-19T13:37:25.904" v="276" actId="20577"/>
        <pc:sldMkLst>
          <pc:docMk/>
          <pc:sldMk cId="635528391" sldId="289"/>
        </pc:sldMkLst>
        <pc:spChg chg="mod">
          <ac:chgData name="Caleb Stott" userId="d0834688-495e-4736-828f-bcbfb99947ef" providerId="ADAL" clId="{1E2D6FB4-2DC5-4646-B64C-819318F6E706}" dt="2021-06-19T13:37:25.904" v="276" actId="20577"/>
          <ac:spMkLst>
            <pc:docMk/>
            <pc:sldMk cId="635528391" sldId="289"/>
            <ac:spMk id="2" creationId="{36D8F777-0B32-46B2-8D3B-B99776D76BEE}"/>
          </ac:spMkLst>
        </pc:spChg>
      </pc:sldChg>
      <pc:sldChg chg="modSp add mod">
        <pc:chgData name="Caleb Stott" userId="d0834688-495e-4736-828f-bcbfb99947ef" providerId="ADAL" clId="{1E2D6FB4-2DC5-4646-B64C-819318F6E706}" dt="2021-06-19T13:37:36.930" v="300" actId="20577"/>
        <pc:sldMkLst>
          <pc:docMk/>
          <pc:sldMk cId="2136699203" sldId="290"/>
        </pc:sldMkLst>
        <pc:spChg chg="mod">
          <ac:chgData name="Caleb Stott" userId="d0834688-495e-4736-828f-bcbfb99947ef" providerId="ADAL" clId="{1E2D6FB4-2DC5-4646-B64C-819318F6E706}" dt="2021-06-19T13:37:36.930" v="300" actId="20577"/>
          <ac:spMkLst>
            <pc:docMk/>
            <pc:sldMk cId="2136699203" sldId="290"/>
            <ac:spMk id="2" creationId="{36D8F777-0B32-46B2-8D3B-B99776D76BEE}"/>
          </ac:spMkLst>
        </pc:spChg>
      </pc:sldChg>
      <pc:sldChg chg="modSp add mod ord">
        <pc:chgData name="Caleb Stott" userId="d0834688-495e-4736-828f-bcbfb99947ef" providerId="ADAL" clId="{1E2D6FB4-2DC5-4646-B64C-819318F6E706}" dt="2021-06-19T13:44:41.691" v="536"/>
        <pc:sldMkLst>
          <pc:docMk/>
          <pc:sldMk cId="128899282" sldId="291"/>
        </pc:sldMkLst>
        <pc:spChg chg="mod">
          <ac:chgData name="Caleb Stott" userId="d0834688-495e-4736-828f-bcbfb99947ef" providerId="ADAL" clId="{1E2D6FB4-2DC5-4646-B64C-819318F6E706}" dt="2021-06-19T13:38:11.921" v="357" actId="20577"/>
          <ac:spMkLst>
            <pc:docMk/>
            <pc:sldMk cId="128899282" sldId="291"/>
            <ac:spMk id="2" creationId="{36D8F777-0B32-46B2-8D3B-B99776D76BEE}"/>
          </ac:spMkLst>
        </pc:spChg>
      </pc:sldChg>
      <pc:sldChg chg="modSp add mod">
        <pc:chgData name="Caleb Stott" userId="d0834688-495e-4736-828f-bcbfb99947ef" providerId="ADAL" clId="{1E2D6FB4-2DC5-4646-B64C-819318F6E706}" dt="2021-06-19T13:38:34.184" v="374" actId="20577"/>
        <pc:sldMkLst>
          <pc:docMk/>
          <pc:sldMk cId="3864582326" sldId="292"/>
        </pc:sldMkLst>
        <pc:spChg chg="mod">
          <ac:chgData name="Caleb Stott" userId="d0834688-495e-4736-828f-bcbfb99947ef" providerId="ADAL" clId="{1E2D6FB4-2DC5-4646-B64C-819318F6E706}" dt="2021-06-19T13:38:34.184" v="374" actId="20577"/>
          <ac:spMkLst>
            <pc:docMk/>
            <pc:sldMk cId="3864582326" sldId="292"/>
            <ac:spMk id="2" creationId="{36D8F777-0B32-46B2-8D3B-B99776D76BEE}"/>
          </ac:spMkLst>
        </pc:spChg>
      </pc:sldChg>
      <pc:sldChg chg="modSp add mod">
        <pc:chgData name="Caleb Stott" userId="d0834688-495e-4736-828f-bcbfb99947ef" providerId="ADAL" clId="{1E2D6FB4-2DC5-4646-B64C-819318F6E706}" dt="2021-06-19T13:39:01.475" v="426" actId="20577"/>
        <pc:sldMkLst>
          <pc:docMk/>
          <pc:sldMk cId="2105928261" sldId="293"/>
        </pc:sldMkLst>
        <pc:spChg chg="mod">
          <ac:chgData name="Caleb Stott" userId="d0834688-495e-4736-828f-bcbfb99947ef" providerId="ADAL" clId="{1E2D6FB4-2DC5-4646-B64C-819318F6E706}" dt="2021-06-19T13:39:01.475" v="426" actId="20577"/>
          <ac:spMkLst>
            <pc:docMk/>
            <pc:sldMk cId="2105928261" sldId="293"/>
            <ac:spMk id="2" creationId="{36D8F777-0B32-46B2-8D3B-B99776D76BEE}"/>
          </ac:spMkLst>
        </pc:spChg>
      </pc:sldChg>
      <pc:sldChg chg="modSp add del mod">
        <pc:chgData name="Caleb Stott" userId="d0834688-495e-4736-828f-bcbfb99947ef" providerId="ADAL" clId="{1E2D6FB4-2DC5-4646-B64C-819318F6E706}" dt="2021-06-19T23:05:24.638" v="765" actId="47"/>
        <pc:sldMkLst>
          <pc:docMk/>
          <pc:sldMk cId="1469319810" sldId="294"/>
        </pc:sldMkLst>
        <pc:spChg chg="mod">
          <ac:chgData name="Caleb Stott" userId="d0834688-495e-4736-828f-bcbfb99947ef" providerId="ADAL" clId="{1E2D6FB4-2DC5-4646-B64C-819318F6E706}" dt="2021-06-19T13:39:18.520" v="437" actId="20577"/>
          <ac:spMkLst>
            <pc:docMk/>
            <pc:sldMk cId="1469319810" sldId="294"/>
            <ac:spMk id="2" creationId="{36D8F777-0B32-46B2-8D3B-B99776D76BEE}"/>
          </ac:spMkLst>
        </pc:spChg>
      </pc:sldChg>
      <pc:sldChg chg="modSp add mod">
        <pc:chgData name="Caleb Stott" userId="d0834688-495e-4736-828f-bcbfb99947ef" providerId="ADAL" clId="{1E2D6FB4-2DC5-4646-B64C-819318F6E706}" dt="2021-06-19T13:39:38.478" v="445" actId="20577"/>
        <pc:sldMkLst>
          <pc:docMk/>
          <pc:sldMk cId="615303976" sldId="295"/>
        </pc:sldMkLst>
        <pc:spChg chg="mod">
          <ac:chgData name="Caleb Stott" userId="d0834688-495e-4736-828f-bcbfb99947ef" providerId="ADAL" clId="{1E2D6FB4-2DC5-4646-B64C-819318F6E706}" dt="2021-06-19T13:39:38.478" v="445" actId="20577"/>
          <ac:spMkLst>
            <pc:docMk/>
            <pc:sldMk cId="615303976" sldId="295"/>
            <ac:spMk id="2" creationId="{36D8F777-0B32-46B2-8D3B-B99776D76BEE}"/>
          </ac:spMkLst>
        </pc:spChg>
      </pc:sldChg>
      <pc:sldChg chg="modSp add mod ord">
        <pc:chgData name="Caleb Stott" userId="d0834688-495e-4736-828f-bcbfb99947ef" providerId="ADAL" clId="{1E2D6FB4-2DC5-4646-B64C-819318F6E706}" dt="2021-06-19T13:44:26.566" v="533" actId="404"/>
        <pc:sldMkLst>
          <pc:docMk/>
          <pc:sldMk cId="3795825432" sldId="296"/>
        </pc:sldMkLst>
        <pc:spChg chg="mod">
          <ac:chgData name="Caleb Stott" userId="d0834688-495e-4736-828f-bcbfb99947ef" providerId="ADAL" clId="{1E2D6FB4-2DC5-4646-B64C-819318F6E706}" dt="2021-06-19T13:44:11.288" v="524" actId="6549"/>
          <ac:spMkLst>
            <pc:docMk/>
            <pc:sldMk cId="3795825432" sldId="296"/>
            <ac:spMk id="2" creationId="{36D8F777-0B32-46B2-8D3B-B99776D76BEE}"/>
          </ac:spMkLst>
        </pc:spChg>
        <pc:spChg chg="mod">
          <ac:chgData name="Caleb Stott" userId="d0834688-495e-4736-828f-bcbfb99947ef" providerId="ADAL" clId="{1E2D6FB4-2DC5-4646-B64C-819318F6E706}" dt="2021-06-19T13:44:26.566" v="533" actId="404"/>
          <ac:spMkLst>
            <pc:docMk/>
            <pc:sldMk cId="3795825432" sldId="296"/>
            <ac:spMk id="13" creationId="{116377DE-A264-4477-90BC-31F5BEA4E6CF}"/>
          </ac:spMkLst>
        </pc:spChg>
      </pc:sldChg>
      <pc:sldChg chg="addSp delSp modSp add mod">
        <pc:chgData name="Caleb Stott" userId="d0834688-495e-4736-828f-bcbfb99947ef" providerId="ADAL" clId="{1E2D6FB4-2DC5-4646-B64C-819318F6E706}" dt="2021-06-19T13:48:43.849" v="595" actId="478"/>
        <pc:sldMkLst>
          <pc:docMk/>
          <pc:sldMk cId="2298767394" sldId="297"/>
        </pc:sldMkLst>
        <pc:spChg chg="mod">
          <ac:chgData name="Caleb Stott" userId="d0834688-495e-4736-828f-bcbfb99947ef" providerId="ADAL" clId="{1E2D6FB4-2DC5-4646-B64C-819318F6E706}" dt="2021-06-19T13:44:50.751" v="546" actId="6549"/>
          <ac:spMkLst>
            <pc:docMk/>
            <pc:sldMk cId="2298767394" sldId="297"/>
            <ac:spMk id="2" creationId="{36D8F777-0B32-46B2-8D3B-B99776D76BEE}"/>
          </ac:spMkLst>
        </pc:spChg>
        <pc:spChg chg="add del mod ord">
          <ac:chgData name="Caleb Stott" userId="d0834688-495e-4736-828f-bcbfb99947ef" providerId="ADAL" clId="{1E2D6FB4-2DC5-4646-B64C-819318F6E706}" dt="2021-06-19T13:48:43.849" v="595" actId="478"/>
          <ac:spMkLst>
            <pc:docMk/>
            <pc:sldMk cId="2298767394" sldId="297"/>
            <ac:spMk id="3" creationId="{DBC05A7A-616A-4698-9008-00555569113B}"/>
          </ac:spMkLst>
        </pc:spChg>
        <pc:spChg chg="add del mod ord">
          <ac:chgData name="Caleb Stott" userId="d0834688-495e-4736-828f-bcbfb99947ef" providerId="ADAL" clId="{1E2D6FB4-2DC5-4646-B64C-819318F6E706}" dt="2021-06-19T13:48:43.849" v="595" actId="478"/>
          <ac:spMkLst>
            <pc:docMk/>
            <pc:sldMk cId="2298767394" sldId="297"/>
            <ac:spMk id="9" creationId="{817A4BD0-7A0E-4B45-87FE-ADFC0789AB62}"/>
          </ac:spMkLst>
        </pc:spChg>
        <pc:spChg chg="mod">
          <ac:chgData name="Caleb Stott" userId="d0834688-495e-4736-828f-bcbfb99947ef" providerId="ADAL" clId="{1E2D6FB4-2DC5-4646-B64C-819318F6E706}" dt="2021-06-19T13:45:04.566" v="552" actId="403"/>
          <ac:spMkLst>
            <pc:docMk/>
            <pc:sldMk cId="2298767394" sldId="297"/>
            <ac:spMk id="13" creationId="{116377DE-A264-4477-90BC-31F5BEA4E6CF}"/>
          </ac:spMkLst>
        </pc:spChg>
      </pc:sldChg>
      <pc:sldChg chg="add ord">
        <pc:chgData name="Caleb Stott" userId="d0834688-495e-4736-828f-bcbfb99947ef" providerId="ADAL" clId="{1E2D6FB4-2DC5-4646-B64C-819318F6E706}" dt="2021-06-19T14:03:10.714" v="624"/>
        <pc:sldMkLst>
          <pc:docMk/>
          <pc:sldMk cId="869900467" sldId="298"/>
        </pc:sldMkLst>
      </pc:sldChg>
      <pc:sldChg chg="modSp add mod ord">
        <pc:chgData name="Caleb Stott" userId="d0834688-495e-4736-828f-bcbfb99947ef" providerId="ADAL" clId="{1E2D6FB4-2DC5-4646-B64C-819318F6E706}" dt="2021-06-19T14:15:48.270" v="656" actId="255"/>
        <pc:sldMkLst>
          <pc:docMk/>
          <pc:sldMk cId="1754769663" sldId="299"/>
        </pc:sldMkLst>
        <pc:spChg chg="mod">
          <ac:chgData name="Caleb Stott" userId="d0834688-495e-4736-828f-bcbfb99947ef" providerId="ADAL" clId="{1E2D6FB4-2DC5-4646-B64C-819318F6E706}" dt="2021-06-19T14:15:21.680" v="653" actId="27636"/>
          <ac:spMkLst>
            <pc:docMk/>
            <pc:sldMk cId="1754769663" sldId="299"/>
            <ac:spMk id="2" creationId="{36D8F777-0B32-46B2-8D3B-B99776D76BEE}"/>
          </ac:spMkLst>
        </pc:spChg>
        <pc:spChg chg="mod">
          <ac:chgData name="Caleb Stott" userId="d0834688-495e-4736-828f-bcbfb99947ef" providerId="ADAL" clId="{1E2D6FB4-2DC5-4646-B64C-819318F6E706}" dt="2021-06-19T14:15:48.270" v="656" actId="255"/>
          <ac:spMkLst>
            <pc:docMk/>
            <pc:sldMk cId="1754769663" sldId="299"/>
            <ac:spMk id="13" creationId="{116377DE-A264-4477-90BC-31F5BEA4E6CF}"/>
          </ac:spMkLst>
        </pc:spChg>
      </pc:sldChg>
      <pc:sldChg chg="modSp add mod">
        <pc:chgData name="Caleb Stott" userId="d0834688-495e-4736-828f-bcbfb99947ef" providerId="ADAL" clId="{1E2D6FB4-2DC5-4646-B64C-819318F6E706}" dt="2021-06-19T22:56:02.106" v="688" actId="108"/>
        <pc:sldMkLst>
          <pc:docMk/>
          <pc:sldMk cId="3782389089" sldId="300"/>
        </pc:sldMkLst>
        <pc:spChg chg="mod">
          <ac:chgData name="Caleb Stott" userId="d0834688-495e-4736-828f-bcbfb99947ef" providerId="ADAL" clId="{1E2D6FB4-2DC5-4646-B64C-819318F6E706}" dt="2021-06-19T22:55:32.544" v="682" actId="6549"/>
          <ac:spMkLst>
            <pc:docMk/>
            <pc:sldMk cId="3782389089" sldId="300"/>
            <ac:spMk id="2" creationId="{36D8F777-0B32-46B2-8D3B-B99776D76BEE}"/>
          </ac:spMkLst>
        </pc:spChg>
        <pc:spChg chg="mod">
          <ac:chgData name="Caleb Stott" userId="d0834688-495e-4736-828f-bcbfb99947ef" providerId="ADAL" clId="{1E2D6FB4-2DC5-4646-B64C-819318F6E706}" dt="2021-06-19T22:56:02.106" v="688" actId="108"/>
          <ac:spMkLst>
            <pc:docMk/>
            <pc:sldMk cId="3782389089" sldId="300"/>
            <ac:spMk id="13" creationId="{116377DE-A264-4477-90BC-31F5BEA4E6CF}"/>
          </ac:spMkLst>
        </pc:spChg>
      </pc:sldChg>
      <pc:sldChg chg="modSp add mod">
        <pc:chgData name="Caleb Stott" userId="d0834688-495e-4736-828f-bcbfb99947ef" providerId="ADAL" clId="{1E2D6FB4-2DC5-4646-B64C-819318F6E706}" dt="2021-06-19T22:58:28.685" v="725" actId="6549"/>
        <pc:sldMkLst>
          <pc:docMk/>
          <pc:sldMk cId="2368288880" sldId="301"/>
        </pc:sldMkLst>
        <pc:spChg chg="mod">
          <ac:chgData name="Caleb Stott" userId="d0834688-495e-4736-828f-bcbfb99947ef" providerId="ADAL" clId="{1E2D6FB4-2DC5-4646-B64C-819318F6E706}" dt="2021-06-19T22:58:28.685" v="725" actId="6549"/>
          <ac:spMkLst>
            <pc:docMk/>
            <pc:sldMk cId="2368288880" sldId="301"/>
            <ac:spMk id="2" creationId="{36D8F777-0B32-46B2-8D3B-B99776D76BEE}"/>
          </ac:spMkLst>
        </pc:spChg>
        <pc:spChg chg="mod">
          <ac:chgData name="Caleb Stott" userId="d0834688-495e-4736-828f-bcbfb99947ef" providerId="ADAL" clId="{1E2D6FB4-2DC5-4646-B64C-819318F6E706}" dt="2021-06-19T22:58:07.095" v="703" actId="14100"/>
          <ac:spMkLst>
            <pc:docMk/>
            <pc:sldMk cId="2368288880" sldId="301"/>
            <ac:spMk id="13" creationId="{116377DE-A264-4477-90BC-31F5BEA4E6CF}"/>
          </ac:spMkLst>
        </pc:spChg>
      </pc:sldChg>
      <pc:sldChg chg="modSp add mod ord">
        <pc:chgData name="Caleb Stott" userId="d0834688-495e-4736-828f-bcbfb99947ef" providerId="ADAL" clId="{1E2D6FB4-2DC5-4646-B64C-819318F6E706}" dt="2021-06-20T00:14:46.884" v="815" actId="108"/>
        <pc:sldMkLst>
          <pc:docMk/>
          <pc:sldMk cId="1584191347" sldId="302"/>
        </pc:sldMkLst>
        <pc:spChg chg="mod">
          <ac:chgData name="Caleb Stott" userId="d0834688-495e-4736-828f-bcbfb99947ef" providerId="ADAL" clId="{1E2D6FB4-2DC5-4646-B64C-819318F6E706}" dt="2021-06-20T00:14:32.245" v="813" actId="6549"/>
          <ac:spMkLst>
            <pc:docMk/>
            <pc:sldMk cId="1584191347" sldId="302"/>
            <ac:spMk id="2" creationId="{36D8F777-0B32-46B2-8D3B-B99776D76BEE}"/>
          </ac:spMkLst>
        </pc:spChg>
        <pc:spChg chg="mod">
          <ac:chgData name="Caleb Stott" userId="d0834688-495e-4736-828f-bcbfb99947ef" providerId="ADAL" clId="{1E2D6FB4-2DC5-4646-B64C-819318F6E706}" dt="2021-06-20T00:14:46.884" v="815" actId="108"/>
          <ac:spMkLst>
            <pc:docMk/>
            <pc:sldMk cId="1584191347" sldId="302"/>
            <ac:spMk id="13" creationId="{116377DE-A264-4477-90BC-31F5BEA4E6CF}"/>
          </ac:spMkLst>
        </pc:spChg>
      </pc:sldChg>
      <pc:sldChg chg="modSp add mod ord">
        <pc:chgData name="Caleb Stott" userId="d0834688-495e-4736-828f-bcbfb99947ef" providerId="ADAL" clId="{1E2D6FB4-2DC5-4646-B64C-819318F6E706}" dt="2021-06-19T23:06:10.785" v="798" actId="948"/>
        <pc:sldMkLst>
          <pc:docMk/>
          <pc:sldMk cId="3445727463" sldId="303"/>
        </pc:sldMkLst>
        <pc:spChg chg="mod">
          <ac:chgData name="Caleb Stott" userId="d0834688-495e-4736-828f-bcbfb99947ef" providerId="ADAL" clId="{1E2D6FB4-2DC5-4646-B64C-819318F6E706}" dt="2021-06-19T23:05:42.012" v="791" actId="20577"/>
          <ac:spMkLst>
            <pc:docMk/>
            <pc:sldMk cId="3445727463" sldId="303"/>
            <ac:spMk id="2" creationId="{36D8F777-0B32-46B2-8D3B-B99776D76BEE}"/>
          </ac:spMkLst>
        </pc:spChg>
        <pc:spChg chg="mod">
          <ac:chgData name="Caleb Stott" userId="d0834688-495e-4736-828f-bcbfb99947ef" providerId="ADAL" clId="{1E2D6FB4-2DC5-4646-B64C-819318F6E706}" dt="2021-06-19T23:06:10.785" v="798" actId="948"/>
          <ac:spMkLst>
            <pc:docMk/>
            <pc:sldMk cId="3445727463" sldId="303"/>
            <ac:spMk id="13" creationId="{116377DE-A264-4477-90BC-31F5BEA4E6CF}"/>
          </ac:spMkLst>
        </pc:spChg>
      </pc:sldChg>
      <pc:sldChg chg="add">
        <pc:chgData name="Caleb Stott" userId="d0834688-495e-4736-828f-bcbfb99947ef" providerId="ADAL" clId="{1E2D6FB4-2DC5-4646-B64C-819318F6E706}" dt="2021-06-20T00:13:59.521" v="799" actId="2890"/>
        <pc:sldMkLst>
          <pc:docMk/>
          <pc:sldMk cId="1325217448" sldId="304"/>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3CBC6-2677-4F65-B5DD-8EDD051CD70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03261441-103D-46B8-BACE-F45388244C5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F1582E9D-34D7-41D3-B8D7-BB4745E83158}"/>
              </a:ext>
            </a:extLst>
          </p:cNvPr>
          <p:cNvSpPr>
            <a:spLocks noGrp="1"/>
          </p:cNvSpPr>
          <p:nvPr>
            <p:ph type="dt" sz="half" idx="10"/>
          </p:nvPr>
        </p:nvSpPr>
        <p:spPr/>
        <p:txBody>
          <a:bodyPr/>
          <a:lstStyle/>
          <a:p>
            <a:fld id="{7E12A85F-A7E9-45B4-96BF-0EEC57FD3776}" type="datetimeFigureOut">
              <a:rPr lang="en-AU" smtClean="0"/>
              <a:t>19/06/2021</a:t>
            </a:fld>
            <a:endParaRPr lang="en-AU"/>
          </a:p>
        </p:txBody>
      </p:sp>
      <p:sp>
        <p:nvSpPr>
          <p:cNvPr id="5" name="Footer Placeholder 4">
            <a:extLst>
              <a:ext uri="{FF2B5EF4-FFF2-40B4-BE49-F238E27FC236}">
                <a16:creationId xmlns:a16="http://schemas.microsoft.com/office/drawing/2014/main" id="{59ADAFAB-1A82-4E92-ABE6-EDA826F9BAB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B4F66B9-BF7E-476F-8235-8A2C692BDF7A}"/>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1898980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80FF5-406C-45C1-A786-C3E8F46B2351}"/>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545F852C-B56C-49FE-BA9E-88FA0DF2AD4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016CDC4E-949D-47A3-800F-5BCBF9159070}"/>
              </a:ext>
            </a:extLst>
          </p:cNvPr>
          <p:cNvSpPr>
            <a:spLocks noGrp="1"/>
          </p:cNvSpPr>
          <p:nvPr>
            <p:ph type="dt" sz="half" idx="10"/>
          </p:nvPr>
        </p:nvSpPr>
        <p:spPr/>
        <p:txBody>
          <a:bodyPr/>
          <a:lstStyle/>
          <a:p>
            <a:fld id="{7E12A85F-A7E9-45B4-96BF-0EEC57FD3776}" type="datetimeFigureOut">
              <a:rPr lang="en-AU" smtClean="0"/>
              <a:t>19/06/2021</a:t>
            </a:fld>
            <a:endParaRPr lang="en-AU"/>
          </a:p>
        </p:txBody>
      </p:sp>
      <p:sp>
        <p:nvSpPr>
          <p:cNvPr id="5" name="Footer Placeholder 4">
            <a:extLst>
              <a:ext uri="{FF2B5EF4-FFF2-40B4-BE49-F238E27FC236}">
                <a16:creationId xmlns:a16="http://schemas.microsoft.com/office/drawing/2014/main" id="{3D956B79-AE7D-44BD-91FD-EA959364474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50022415-2D73-44B4-A620-EF18E7ED57F5}"/>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153158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F0ACB2A-FD34-4BEF-BCBC-83F40252AE2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5CC793B8-8419-4115-B490-0914898FB36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2534983A-0AA2-495F-A6D8-C97B49348E92}"/>
              </a:ext>
            </a:extLst>
          </p:cNvPr>
          <p:cNvSpPr>
            <a:spLocks noGrp="1"/>
          </p:cNvSpPr>
          <p:nvPr>
            <p:ph type="dt" sz="half" idx="10"/>
          </p:nvPr>
        </p:nvSpPr>
        <p:spPr/>
        <p:txBody>
          <a:bodyPr/>
          <a:lstStyle/>
          <a:p>
            <a:fld id="{7E12A85F-A7E9-45B4-96BF-0EEC57FD3776}" type="datetimeFigureOut">
              <a:rPr lang="en-AU" smtClean="0"/>
              <a:t>19/06/2021</a:t>
            </a:fld>
            <a:endParaRPr lang="en-AU"/>
          </a:p>
        </p:txBody>
      </p:sp>
      <p:sp>
        <p:nvSpPr>
          <p:cNvPr id="5" name="Footer Placeholder 4">
            <a:extLst>
              <a:ext uri="{FF2B5EF4-FFF2-40B4-BE49-F238E27FC236}">
                <a16:creationId xmlns:a16="http://schemas.microsoft.com/office/drawing/2014/main" id="{E4CA644E-6A61-46B7-BFA6-397E11316F6A}"/>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880A6DED-272B-4555-9DB8-43548833AD4D}"/>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2178386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1DD84-6439-4F01-A7C5-CF3484B872B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9208E69F-A604-4884-B24B-0EB98BF3C9B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2671AC5F-E20F-4BA0-8AD9-C880D7B8D3EE}"/>
              </a:ext>
            </a:extLst>
          </p:cNvPr>
          <p:cNvSpPr>
            <a:spLocks noGrp="1"/>
          </p:cNvSpPr>
          <p:nvPr>
            <p:ph type="dt" sz="half" idx="10"/>
          </p:nvPr>
        </p:nvSpPr>
        <p:spPr/>
        <p:txBody>
          <a:bodyPr/>
          <a:lstStyle/>
          <a:p>
            <a:fld id="{7E12A85F-A7E9-45B4-96BF-0EEC57FD3776}" type="datetimeFigureOut">
              <a:rPr lang="en-AU" smtClean="0"/>
              <a:t>19/06/2021</a:t>
            </a:fld>
            <a:endParaRPr lang="en-AU"/>
          </a:p>
        </p:txBody>
      </p:sp>
      <p:sp>
        <p:nvSpPr>
          <p:cNvPr id="5" name="Footer Placeholder 4">
            <a:extLst>
              <a:ext uri="{FF2B5EF4-FFF2-40B4-BE49-F238E27FC236}">
                <a16:creationId xmlns:a16="http://schemas.microsoft.com/office/drawing/2014/main" id="{0A3F9076-3DAD-4BF6-8898-6799BFBD7DEF}"/>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5604184A-DF5D-4861-9BD3-37B593ECC7F9}"/>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3483707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AAFCE-3AFA-4027-B225-0E1C99A6AF2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839DD3C7-695C-4F45-A933-FBCCB1BF5B5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0370BEF-8F1B-4A16-9BC5-808CFC902AA8}"/>
              </a:ext>
            </a:extLst>
          </p:cNvPr>
          <p:cNvSpPr>
            <a:spLocks noGrp="1"/>
          </p:cNvSpPr>
          <p:nvPr>
            <p:ph type="dt" sz="half" idx="10"/>
          </p:nvPr>
        </p:nvSpPr>
        <p:spPr/>
        <p:txBody>
          <a:bodyPr/>
          <a:lstStyle/>
          <a:p>
            <a:fld id="{7E12A85F-A7E9-45B4-96BF-0EEC57FD3776}" type="datetimeFigureOut">
              <a:rPr lang="en-AU" smtClean="0"/>
              <a:t>19/06/2021</a:t>
            </a:fld>
            <a:endParaRPr lang="en-AU"/>
          </a:p>
        </p:txBody>
      </p:sp>
      <p:sp>
        <p:nvSpPr>
          <p:cNvPr id="5" name="Footer Placeholder 4">
            <a:extLst>
              <a:ext uri="{FF2B5EF4-FFF2-40B4-BE49-F238E27FC236}">
                <a16:creationId xmlns:a16="http://schemas.microsoft.com/office/drawing/2014/main" id="{9D40D9E5-3995-433C-81CD-FD0D47468A30}"/>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005B909-BEA6-48D0-B6BC-6A864538BD3D}"/>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1282866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C79244-EBAC-4720-80AE-1CB76614314C}"/>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2064F42B-9D4E-4FA5-AFF0-4D7CF53647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95A9B91F-296A-4344-BC97-C9065732EC4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1B5776B1-0249-4C1A-A11C-7555E3603C90}"/>
              </a:ext>
            </a:extLst>
          </p:cNvPr>
          <p:cNvSpPr>
            <a:spLocks noGrp="1"/>
          </p:cNvSpPr>
          <p:nvPr>
            <p:ph type="dt" sz="half" idx="10"/>
          </p:nvPr>
        </p:nvSpPr>
        <p:spPr/>
        <p:txBody>
          <a:bodyPr/>
          <a:lstStyle/>
          <a:p>
            <a:fld id="{7E12A85F-A7E9-45B4-96BF-0EEC57FD3776}" type="datetimeFigureOut">
              <a:rPr lang="en-AU" smtClean="0"/>
              <a:t>19/06/2021</a:t>
            </a:fld>
            <a:endParaRPr lang="en-AU"/>
          </a:p>
        </p:txBody>
      </p:sp>
      <p:sp>
        <p:nvSpPr>
          <p:cNvPr id="6" name="Footer Placeholder 5">
            <a:extLst>
              <a:ext uri="{FF2B5EF4-FFF2-40B4-BE49-F238E27FC236}">
                <a16:creationId xmlns:a16="http://schemas.microsoft.com/office/drawing/2014/main" id="{517E20A9-D723-444E-BB4F-1CF6C4695910}"/>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C5C4315C-828A-47CD-8826-77452322699F}"/>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2420428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8104E2-DE65-4AB7-89B3-C962D689C43F}"/>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F17F97FA-B39C-4F6B-A05B-D67ABD07D2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00B15FC-7AC1-4AC5-BF33-8BB4FD4120D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8608E471-52F1-40B3-A572-3E1004BA0D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282EFE9-B9EC-4321-9855-04DFAA2026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9EB7518-B35B-45D2-80E2-42D3B403E409}"/>
              </a:ext>
            </a:extLst>
          </p:cNvPr>
          <p:cNvSpPr>
            <a:spLocks noGrp="1"/>
          </p:cNvSpPr>
          <p:nvPr>
            <p:ph type="dt" sz="half" idx="10"/>
          </p:nvPr>
        </p:nvSpPr>
        <p:spPr/>
        <p:txBody>
          <a:bodyPr/>
          <a:lstStyle/>
          <a:p>
            <a:fld id="{7E12A85F-A7E9-45B4-96BF-0EEC57FD3776}" type="datetimeFigureOut">
              <a:rPr lang="en-AU" smtClean="0"/>
              <a:t>19/06/2021</a:t>
            </a:fld>
            <a:endParaRPr lang="en-AU"/>
          </a:p>
        </p:txBody>
      </p:sp>
      <p:sp>
        <p:nvSpPr>
          <p:cNvPr id="8" name="Footer Placeholder 7">
            <a:extLst>
              <a:ext uri="{FF2B5EF4-FFF2-40B4-BE49-F238E27FC236}">
                <a16:creationId xmlns:a16="http://schemas.microsoft.com/office/drawing/2014/main" id="{DFD29660-5FBC-4937-93C4-235BA3FD1995}"/>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10FD52CA-912B-419C-A72C-72CBA14CB4BA}"/>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2312910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44C11-EBE8-4862-B500-83A3C97ED120}"/>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BE570BAB-469D-439B-A18C-D28D08BB8EC1}"/>
              </a:ext>
            </a:extLst>
          </p:cNvPr>
          <p:cNvSpPr>
            <a:spLocks noGrp="1"/>
          </p:cNvSpPr>
          <p:nvPr>
            <p:ph type="dt" sz="half" idx="10"/>
          </p:nvPr>
        </p:nvSpPr>
        <p:spPr/>
        <p:txBody>
          <a:bodyPr/>
          <a:lstStyle/>
          <a:p>
            <a:fld id="{7E12A85F-A7E9-45B4-96BF-0EEC57FD3776}" type="datetimeFigureOut">
              <a:rPr lang="en-AU" smtClean="0"/>
              <a:t>19/06/2021</a:t>
            </a:fld>
            <a:endParaRPr lang="en-AU"/>
          </a:p>
        </p:txBody>
      </p:sp>
      <p:sp>
        <p:nvSpPr>
          <p:cNvPr id="4" name="Footer Placeholder 3">
            <a:extLst>
              <a:ext uri="{FF2B5EF4-FFF2-40B4-BE49-F238E27FC236}">
                <a16:creationId xmlns:a16="http://schemas.microsoft.com/office/drawing/2014/main" id="{A40A5A4F-5128-4CB1-ADF2-B23A7C7A126A}"/>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06ABB191-62CF-4C66-9466-0FD8F2DF9FAE}"/>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1012206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864586F-56AF-4033-ADC6-5588F262E775}"/>
              </a:ext>
            </a:extLst>
          </p:cNvPr>
          <p:cNvSpPr>
            <a:spLocks noGrp="1"/>
          </p:cNvSpPr>
          <p:nvPr>
            <p:ph type="dt" sz="half" idx="10"/>
          </p:nvPr>
        </p:nvSpPr>
        <p:spPr/>
        <p:txBody>
          <a:bodyPr/>
          <a:lstStyle/>
          <a:p>
            <a:fld id="{7E12A85F-A7E9-45B4-96BF-0EEC57FD3776}" type="datetimeFigureOut">
              <a:rPr lang="en-AU" smtClean="0"/>
              <a:t>19/06/2021</a:t>
            </a:fld>
            <a:endParaRPr lang="en-AU"/>
          </a:p>
        </p:txBody>
      </p:sp>
      <p:sp>
        <p:nvSpPr>
          <p:cNvPr id="3" name="Footer Placeholder 2">
            <a:extLst>
              <a:ext uri="{FF2B5EF4-FFF2-40B4-BE49-F238E27FC236}">
                <a16:creationId xmlns:a16="http://schemas.microsoft.com/office/drawing/2014/main" id="{4D648594-80EB-4948-BDFA-E34B314C4274}"/>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25333023-BCF5-43F5-BAC6-C32FF0925BF1}"/>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3134370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AE286-0716-4D56-ABB5-06A63E156F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B00E02C5-A7AB-4415-8858-98FE6F4C150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2F0815DE-1F40-4815-A36E-2D7D8475B7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D81E49D-5DBB-423F-8A8E-0BFBC35DF601}"/>
              </a:ext>
            </a:extLst>
          </p:cNvPr>
          <p:cNvSpPr>
            <a:spLocks noGrp="1"/>
          </p:cNvSpPr>
          <p:nvPr>
            <p:ph type="dt" sz="half" idx="10"/>
          </p:nvPr>
        </p:nvSpPr>
        <p:spPr/>
        <p:txBody>
          <a:bodyPr/>
          <a:lstStyle/>
          <a:p>
            <a:fld id="{7E12A85F-A7E9-45B4-96BF-0EEC57FD3776}" type="datetimeFigureOut">
              <a:rPr lang="en-AU" smtClean="0"/>
              <a:t>19/06/2021</a:t>
            </a:fld>
            <a:endParaRPr lang="en-AU"/>
          </a:p>
        </p:txBody>
      </p:sp>
      <p:sp>
        <p:nvSpPr>
          <p:cNvPr id="6" name="Footer Placeholder 5">
            <a:extLst>
              <a:ext uri="{FF2B5EF4-FFF2-40B4-BE49-F238E27FC236}">
                <a16:creationId xmlns:a16="http://schemas.microsoft.com/office/drawing/2014/main" id="{1F9F8751-2D8E-4A06-8F5B-C19E7C02994A}"/>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CC67713-067D-4BD8-B393-174F5EB4677F}"/>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800629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9CB18-9EA7-41D2-9913-F2A761EC90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197E77F7-B8D0-4571-A2EF-AC7B0B7A59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A4F0D603-1756-4E21-BB6D-5FE2AF7979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2E9E6D-46AA-47E9-A26F-8410D4034193}"/>
              </a:ext>
            </a:extLst>
          </p:cNvPr>
          <p:cNvSpPr>
            <a:spLocks noGrp="1"/>
          </p:cNvSpPr>
          <p:nvPr>
            <p:ph type="dt" sz="half" idx="10"/>
          </p:nvPr>
        </p:nvSpPr>
        <p:spPr/>
        <p:txBody>
          <a:bodyPr/>
          <a:lstStyle/>
          <a:p>
            <a:fld id="{7E12A85F-A7E9-45B4-96BF-0EEC57FD3776}" type="datetimeFigureOut">
              <a:rPr lang="en-AU" smtClean="0"/>
              <a:t>19/06/2021</a:t>
            </a:fld>
            <a:endParaRPr lang="en-AU"/>
          </a:p>
        </p:txBody>
      </p:sp>
      <p:sp>
        <p:nvSpPr>
          <p:cNvPr id="6" name="Footer Placeholder 5">
            <a:extLst>
              <a:ext uri="{FF2B5EF4-FFF2-40B4-BE49-F238E27FC236}">
                <a16:creationId xmlns:a16="http://schemas.microsoft.com/office/drawing/2014/main" id="{4F8AE090-B843-48D9-BCEB-3BF8206D9AE7}"/>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9467955C-22CC-4189-A17D-3BA3A8AE3940}"/>
              </a:ext>
            </a:extLst>
          </p:cNvPr>
          <p:cNvSpPr>
            <a:spLocks noGrp="1"/>
          </p:cNvSpPr>
          <p:nvPr>
            <p:ph type="sldNum" sz="quarter" idx="12"/>
          </p:nvPr>
        </p:nvSpPr>
        <p:spPr/>
        <p:txBody>
          <a:bodyPr/>
          <a:lstStyle/>
          <a:p>
            <a:fld id="{F7E093B4-708A-4C91-96E9-8235A4C399A0}" type="slidenum">
              <a:rPr lang="en-AU" smtClean="0"/>
              <a:t>‹#›</a:t>
            </a:fld>
            <a:endParaRPr lang="en-AU"/>
          </a:p>
        </p:txBody>
      </p:sp>
    </p:spTree>
    <p:extLst>
      <p:ext uri="{BB962C8B-B14F-4D97-AF65-F5344CB8AC3E}">
        <p14:creationId xmlns:p14="http://schemas.microsoft.com/office/powerpoint/2010/main" val="666948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037952C-B26F-46B4-80A1-AF143228D8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99E05154-0C8C-4D99-96C4-866D2E85AA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28DAF846-C886-4955-BD73-31152743B4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12A85F-A7E9-45B4-96BF-0EEC57FD3776}" type="datetimeFigureOut">
              <a:rPr lang="en-AU" smtClean="0"/>
              <a:t>19/06/2021</a:t>
            </a:fld>
            <a:endParaRPr lang="en-AU"/>
          </a:p>
        </p:txBody>
      </p:sp>
      <p:sp>
        <p:nvSpPr>
          <p:cNvPr id="5" name="Footer Placeholder 4">
            <a:extLst>
              <a:ext uri="{FF2B5EF4-FFF2-40B4-BE49-F238E27FC236}">
                <a16:creationId xmlns:a16="http://schemas.microsoft.com/office/drawing/2014/main" id="{C3FB66F6-9BE3-4D5B-A100-A642E4C55E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152EA09D-4B8D-4AE9-9848-79F559054D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E093B4-708A-4C91-96E9-8235A4C399A0}" type="slidenum">
              <a:rPr lang="en-AU" smtClean="0"/>
              <a:t>‹#›</a:t>
            </a:fld>
            <a:endParaRPr lang="en-AU"/>
          </a:p>
        </p:txBody>
      </p:sp>
    </p:spTree>
    <p:extLst>
      <p:ext uri="{BB962C8B-B14F-4D97-AF65-F5344CB8AC3E}">
        <p14:creationId xmlns:p14="http://schemas.microsoft.com/office/powerpoint/2010/main" val="21611617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63C24747-A4EA-4D86-956A-A33ABCCEB186}"/>
              </a:ext>
            </a:extLst>
          </p:cNvPr>
          <p:cNvGrpSpPr/>
          <p:nvPr/>
        </p:nvGrpSpPr>
        <p:grpSpPr>
          <a:xfrm>
            <a:off x="0" y="0"/>
            <a:ext cx="12191998" cy="6858000"/>
            <a:chOff x="0" y="0"/>
            <a:chExt cx="12191998" cy="6858000"/>
          </a:xfrm>
        </p:grpSpPr>
        <p:pic>
          <p:nvPicPr>
            <p:cNvPr id="10" name="Picture 9" descr="A picture containing projector&#10;&#10;Description automatically generated">
              <a:extLst>
                <a:ext uri="{FF2B5EF4-FFF2-40B4-BE49-F238E27FC236}">
                  <a16:creationId xmlns:a16="http://schemas.microsoft.com/office/drawing/2014/main" id="{0E5D9D9D-397B-40DF-96E8-89F0ABDC7990}"/>
                </a:ext>
              </a:extLst>
            </p:cNvPr>
            <p:cNvPicPr>
              <a:picLocks noChangeAspect="1"/>
            </p:cNvPicPr>
            <p:nvPr/>
          </p:nvPicPr>
          <p:blipFill rotWithShape="1">
            <a:blip r:embed="rId2">
              <a:extLst>
                <a:ext uri="{28A0092B-C50C-407E-A947-70E740481C1C}">
                  <a14:useLocalDpi xmlns:a14="http://schemas.microsoft.com/office/drawing/2010/main" val="0"/>
                </a:ext>
              </a:extLst>
            </a:blip>
            <a:srcRect l="90632" t="-26" b="42400"/>
            <a:stretch/>
          </p:blipFill>
          <p:spPr>
            <a:xfrm flipH="1">
              <a:off x="8925316" y="0"/>
              <a:ext cx="3266682" cy="6858000"/>
            </a:xfrm>
            <a:prstGeom prst="rect">
              <a:avLst/>
            </a:prstGeom>
          </p:spPr>
        </p:pic>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42400"/>
            <a:stretch/>
          </p:blipFill>
          <p:spPr>
            <a:xfrm>
              <a:off x="0" y="0"/>
              <a:ext cx="8925317" cy="6858000"/>
            </a:xfrm>
            <a:prstGeom prst="rect">
              <a:avLst/>
            </a:prstGeom>
          </p:spPr>
        </p:pic>
      </p:grpSp>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2452687" y="1443166"/>
            <a:ext cx="7286626" cy="2173286"/>
          </a:xfrm>
        </p:spPr>
        <p:txBody>
          <a:bodyPr>
            <a:normAutofit fontScale="90000"/>
          </a:bodyPr>
          <a:lstStyle/>
          <a:p>
            <a:r>
              <a:rPr lang="en-AU" sz="12500" dirty="0">
                <a:latin typeface="STHupo" panose="02010800040101010101" pitchFamily="2" charset="-122"/>
                <a:ea typeface="STHupo" panose="02010800040101010101" pitchFamily="2" charset="-122"/>
              </a:rPr>
              <a:t>On Repeat </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8644" y="373898"/>
            <a:ext cx="1594024" cy="1395585"/>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5306195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1" y="264511"/>
            <a:ext cx="9625013" cy="1373790"/>
          </a:xfrm>
        </p:spPr>
        <p:txBody>
          <a:bodyPr anchor="t">
            <a:normAutofit/>
          </a:bodyPr>
          <a:lstStyle/>
          <a:p>
            <a:pPr algn="l"/>
            <a:r>
              <a:rPr lang="en-AU" sz="6600" dirty="0">
                <a:latin typeface="STHupo" panose="02010800040101010101" pitchFamily="2" charset="-122"/>
                <a:ea typeface="STHupo" panose="02010800040101010101" pitchFamily="2" charset="-122"/>
              </a:rPr>
              <a:t>Job 42:1-2</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1200329"/>
          </a:xfrm>
          <a:prstGeom prst="rect">
            <a:avLst/>
          </a:prstGeom>
          <a:noFill/>
        </p:spPr>
        <p:txBody>
          <a:bodyPr wrap="square" rtlCol="0">
            <a:spAutoFit/>
          </a:bodyPr>
          <a:lstStyle/>
          <a:p>
            <a:r>
              <a:rPr lang="en-AU" sz="3600" dirty="0">
                <a:solidFill>
                  <a:srgbClr val="000000"/>
                </a:solidFill>
                <a:effectLst/>
                <a:latin typeface="Calibri" panose="020F0502020204030204" pitchFamily="34" charset="0"/>
                <a:ea typeface="Calibri" panose="020F0502020204030204" pitchFamily="34" charset="0"/>
              </a:rPr>
              <a:t>Then Job replied to the </a:t>
            </a:r>
            <a:r>
              <a:rPr lang="en-AU" sz="3600" cap="small" dirty="0">
                <a:solidFill>
                  <a:srgbClr val="000000"/>
                </a:solidFill>
                <a:effectLst/>
                <a:latin typeface="Calibri" panose="020F0502020204030204" pitchFamily="34" charset="0"/>
                <a:ea typeface="Calibri" panose="020F0502020204030204" pitchFamily="34" charset="0"/>
              </a:rPr>
              <a:t>Lord</a:t>
            </a:r>
            <a:r>
              <a:rPr lang="en-AU" sz="3600" dirty="0">
                <a:solidFill>
                  <a:srgbClr val="000000"/>
                </a:solidFill>
                <a:effectLst/>
                <a:latin typeface="Calibri" panose="020F0502020204030204" pitchFamily="34" charset="0"/>
                <a:ea typeface="Calibri" panose="020F0502020204030204" pitchFamily="34" charset="0"/>
              </a:rPr>
              <a:t>:  “I know that you can do anything, and no one can stop you.</a:t>
            </a:r>
            <a:endParaRPr lang="en-AU" sz="6000" dirty="0"/>
          </a:p>
        </p:txBody>
      </p:sp>
    </p:spTree>
    <p:extLst>
      <p:ext uri="{BB962C8B-B14F-4D97-AF65-F5344CB8AC3E}">
        <p14:creationId xmlns:p14="http://schemas.microsoft.com/office/powerpoint/2010/main" val="21180621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1" y="264511"/>
            <a:ext cx="9625013" cy="1373790"/>
          </a:xfrm>
        </p:spPr>
        <p:txBody>
          <a:bodyPr anchor="t">
            <a:normAutofit/>
          </a:bodyPr>
          <a:lstStyle/>
          <a:p>
            <a:pPr algn="l"/>
            <a:r>
              <a:rPr lang="en-AU" sz="6600" dirty="0">
                <a:latin typeface="STHupo" panose="02010800040101010101" pitchFamily="2" charset="-122"/>
                <a:ea typeface="STHupo" panose="02010800040101010101" pitchFamily="2" charset="-122"/>
              </a:rPr>
              <a:t>Luke 7:22</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2862322"/>
          </a:xfrm>
          <a:prstGeom prst="rect">
            <a:avLst/>
          </a:prstGeom>
          <a:noFill/>
        </p:spPr>
        <p:txBody>
          <a:bodyPr wrap="square" rtlCol="0">
            <a:spAutoFit/>
          </a:bodyPr>
          <a:lstStyle/>
          <a:p>
            <a:r>
              <a:rPr lang="en-AU" sz="3600" dirty="0"/>
              <a:t>Then he told John’s disciples, “Go back to John and tell him what you have seen and heard—the blind see, the lame walk, those with leprosy </a:t>
            </a:r>
            <a:r>
              <a:rPr lang="en-AU" sz="3600" dirty="0">
                <a:effectLst/>
              </a:rPr>
              <a:t>are cured, the deaf hear, the dead are raised to life, and the Good News is being preached to the poor.”</a:t>
            </a:r>
          </a:p>
        </p:txBody>
      </p:sp>
    </p:spTree>
    <p:extLst>
      <p:ext uri="{BB962C8B-B14F-4D97-AF65-F5344CB8AC3E}">
        <p14:creationId xmlns:p14="http://schemas.microsoft.com/office/powerpoint/2010/main" val="37823890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1" y="264511"/>
            <a:ext cx="9625013" cy="1373790"/>
          </a:xfrm>
        </p:spPr>
        <p:txBody>
          <a:bodyPr anchor="t">
            <a:normAutofit/>
          </a:bodyPr>
          <a:lstStyle/>
          <a:p>
            <a:pPr algn="l"/>
            <a:r>
              <a:rPr lang="en-AU" sz="6600" dirty="0">
                <a:latin typeface="STHupo" panose="02010800040101010101" pitchFamily="2" charset="-122"/>
                <a:ea typeface="STHupo" panose="02010800040101010101" pitchFamily="2" charset="-122"/>
              </a:rPr>
              <a:t>Colossians 1:15-16</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5016758"/>
          </a:xfrm>
          <a:prstGeom prst="rect">
            <a:avLst/>
          </a:prstGeom>
          <a:noFill/>
        </p:spPr>
        <p:txBody>
          <a:bodyPr wrap="square" rtlCol="0">
            <a:spAutoFit/>
          </a:bodyPr>
          <a:lstStyle/>
          <a:p>
            <a:r>
              <a:rPr lang="en-AU"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Christ is the visible image of the invisible God.</a:t>
            </a:r>
            <a:br>
              <a:rPr lang="en-AU"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AU"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He existed before anything was created and is supreme over all creation,</a:t>
            </a:r>
            <a:br>
              <a:rPr lang="en-AU"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AU"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for through him God created everything</a:t>
            </a:r>
            <a:br>
              <a:rPr lang="en-AU"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AU"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in the heavenly realms and on earth.</a:t>
            </a:r>
            <a:br>
              <a:rPr lang="en-AU"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AU"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He made the things we can see</a:t>
            </a:r>
            <a:br>
              <a:rPr lang="en-AU"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AU"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and the things we can’t see—</a:t>
            </a:r>
            <a:br>
              <a:rPr lang="en-AU"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AU"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such as thrones, kingdoms, rulers, and authorities in the unseen world.</a:t>
            </a:r>
            <a:br>
              <a:rPr lang="en-AU"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AU"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Everything was created through him and for him. </a:t>
            </a:r>
            <a:endParaRPr lang="en-AU" sz="5400" dirty="0">
              <a:effectLst/>
            </a:endParaRPr>
          </a:p>
        </p:txBody>
      </p:sp>
    </p:spTree>
    <p:extLst>
      <p:ext uri="{BB962C8B-B14F-4D97-AF65-F5344CB8AC3E}">
        <p14:creationId xmlns:p14="http://schemas.microsoft.com/office/powerpoint/2010/main" val="23682888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picture containing projector&#10;&#10;Description automatically generated">
            <a:extLst>
              <a:ext uri="{FF2B5EF4-FFF2-40B4-BE49-F238E27FC236}">
                <a16:creationId xmlns:a16="http://schemas.microsoft.com/office/drawing/2014/main" id="{0E5D9D9D-397B-40DF-96E8-89F0ABDC7990}"/>
              </a:ext>
            </a:extLst>
          </p:cNvPr>
          <p:cNvPicPr>
            <a:picLocks noChangeAspect="1"/>
          </p:cNvPicPr>
          <p:nvPr/>
        </p:nvPicPr>
        <p:blipFill rotWithShape="1">
          <a:blip r:embed="rId2">
            <a:extLst>
              <a:ext uri="{28A0092B-C50C-407E-A947-70E740481C1C}">
                <a14:useLocalDpi xmlns:a14="http://schemas.microsoft.com/office/drawing/2010/main" val="0"/>
              </a:ext>
            </a:extLst>
          </a:blip>
          <a:srcRect l="90632" t="-26" b="42400"/>
          <a:stretch/>
        </p:blipFill>
        <p:spPr>
          <a:xfrm flipH="1">
            <a:off x="7772792" y="0"/>
            <a:ext cx="4419208" cy="6858000"/>
          </a:xfrm>
          <a:prstGeom prst="rect">
            <a:avLst/>
          </a:prstGeom>
        </p:spPr>
      </p:pic>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l="12913" b="42374"/>
          <a:stretch/>
        </p:blipFill>
        <p:spPr>
          <a:xfrm>
            <a:off x="0" y="0"/>
            <a:ext cx="7772792"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704850" y="1938466"/>
            <a:ext cx="10782300" cy="1652459"/>
          </a:xfrm>
        </p:spPr>
        <p:txBody>
          <a:bodyPr anchor="ctr">
            <a:noAutofit/>
          </a:bodyPr>
          <a:lstStyle/>
          <a:p>
            <a:r>
              <a:rPr lang="en-AU" sz="8800" dirty="0">
                <a:latin typeface="STHupo" panose="02010800040101010101" pitchFamily="2" charset="-122"/>
                <a:ea typeface="STHupo" panose="02010800040101010101" pitchFamily="2" charset="-122"/>
              </a:rPr>
              <a:t>Nothing is Impossible</a:t>
            </a:r>
            <a:br>
              <a:rPr lang="en-AU" sz="8800" dirty="0">
                <a:latin typeface="STHupo" panose="02010800040101010101" pitchFamily="2" charset="-122"/>
                <a:ea typeface="STHupo" panose="02010800040101010101" pitchFamily="2" charset="-122"/>
              </a:rPr>
            </a:br>
            <a:r>
              <a:rPr lang="en-AU" sz="8800" dirty="0">
                <a:latin typeface="STHupo" panose="02010800040101010101" pitchFamily="2" charset="-122"/>
                <a:ea typeface="STHupo" panose="02010800040101010101" pitchFamily="2" charset="-122"/>
              </a:rPr>
              <a:t>with </a:t>
            </a:r>
            <a:r>
              <a:rPr lang="en-AU" sz="8800" spc="800" dirty="0">
                <a:latin typeface="STHupo" panose="02010800040101010101" pitchFamily="2" charset="-122"/>
                <a:ea typeface="STHupo" panose="02010800040101010101" pitchFamily="2" charset="-122"/>
              </a:rPr>
              <a:t>G</a:t>
            </a:r>
            <a:r>
              <a:rPr lang="en-AU" sz="8800" dirty="0">
                <a:latin typeface="STHupo" panose="02010800040101010101" pitchFamily="2" charset="-122"/>
                <a:ea typeface="STHupo" panose="02010800040101010101" pitchFamily="2" charset="-122"/>
              </a:rPr>
              <a:t>od</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53700" y="373899"/>
            <a:ext cx="1208968" cy="1058464"/>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1953395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2" y="264511"/>
            <a:ext cx="7286626" cy="1373790"/>
          </a:xfrm>
        </p:spPr>
        <p:txBody>
          <a:bodyPr anchor="t">
            <a:normAutofit/>
          </a:bodyPr>
          <a:lstStyle/>
          <a:p>
            <a:pPr algn="l"/>
            <a:r>
              <a:rPr lang="en-AU" sz="6600" dirty="0">
                <a:latin typeface="STHupo" panose="02010800040101010101" pitchFamily="2" charset="-122"/>
                <a:ea typeface="STHupo" panose="02010800040101010101" pitchFamily="2" charset="-122"/>
              </a:rPr>
              <a:t>Luke 18:27</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1200329"/>
          </a:xfrm>
          <a:prstGeom prst="rect">
            <a:avLst/>
          </a:prstGeom>
          <a:noFill/>
        </p:spPr>
        <p:txBody>
          <a:bodyPr wrap="square" rtlCol="0">
            <a:spAutoFit/>
          </a:bodyPr>
          <a:lstStyle/>
          <a:p>
            <a:r>
              <a:rPr lang="en-AU" sz="3600" dirty="0"/>
              <a:t>He replied, “</a:t>
            </a:r>
            <a:r>
              <a:rPr lang="en-AU" sz="3600" dirty="0">
                <a:effectLst/>
              </a:rPr>
              <a:t>What is impossible for people is possible with God.”</a:t>
            </a:r>
            <a:endParaRPr lang="en-AU" sz="9600" dirty="0"/>
          </a:p>
        </p:txBody>
      </p:sp>
    </p:spTree>
    <p:extLst>
      <p:ext uri="{BB962C8B-B14F-4D97-AF65-F5344CB8AC3E}">
        <p14:creationId xmlns:p14="http://schemas.microsoft.com/office/powerpoint/2010/main" val="15841913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2" y="264511"/>
            <a:ext cx="7286626" cy="1373790"/>
          </a:xfrm>
        </p:spPr>
        <p:txBody>
          <a:bodyPr anchor="t">
            <a:normAutofit/>
          </a:bodyPr>
          <a:lstStyle/>
          <a:p>
            <a:pPr algn="l"/>
            <a:r>
              <a:rPr lang="en-AU" sz="6600" dirty="0">
                <a:latin typeface="STHupo" panose="02010800040101010101" pitchFamily="2" charset="-122"/>
                <a:ea typeface="STHupo" panose="02010800040101010101" pitchFamily="2" charset="-122"/>
              </a:rPr>
              <a:t>Romans 8:31b</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646331"/>
          </a:xfrm>
          <a:prstGeom prst="rect">
            <a:avLst/>
          </a:prstGeom>
          <a:noFill/>
        </p:spPr>
        <p:txBody>
          <a:bodyPr wrap="square" rtlCol="0">
            <a:spAutoFit/>
          </a:bodyPr>
          <a:lstStyle/>
          <a:p>
            <a:r>
              <a:rPr lang="en-AU" sz="3600" dirty="0">
                <a:effectLst/>
                <a:latin typeface="Calibri" panose="020F0502020204030204" pitchFamily="34" charset="0"/>
                <a:ea typeface="Calibri" panose="020F0502020204030204" pitchFamily="34" charset="0"/>
              </a:rPr>
              <a:t>If God is for us, who can ever be against us?</a:t>
            </a:r>
            <a:endParaRPr lang="en-AU" sz="9600" dirty="0"/>
          </a:p>
        </p:txBody>
      </p:sp>
    </p:spTree>
    <p:extLst>
      <p:ext uri="{BB962C8B-B14F-4D97-AF65-F5344CB8AC3E}">
        <p14:creationId xmlns:p14="http://schemas.microsoft.com/office/powerpoint/2010/main" val="13252174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picture containing projector&#10;&#10;Description automatically generated">
            <a:extLst>
              <a:ext uri="{FF2B5EF4-FFF2-40B4-BE49-F238E27FC236}">
                <a16:creationId xmlns:a16="http://schemas.microsoft.com/office/drawing/2014/main" id="{0E5D9D9D-397B-40DF-96E8-89F0ABDC7990}"/>
              </a:ext>
            </a:extLst>
          </p:cNvPr>
          <p:cNvPicPr>
            <a:picLocks noChangeAspect="1"/>
          </p:cNvPicPr>
          <p:nvPr/>
        </p:nvPicPr>
        <p:blipFill rotWithShape="1">
          <a:blip r:embed="rId2">
            <a:extLst>
              <a:ext uri="{28A0092B-C50C-407E-A947-70E740481C1C}">
                <a14:useLocalDpi xmlns:a14="http://schemas.microsoft.com/office/drawing/2010/main" val="0"/>
              </a:ext>
            </a:extLst>
          </a:blip>
          <a:srcRect l="90632" t="-26" b="42400"/>
          <a:stretch/>
        </p:blipFill>
        <p:spPr>
          <a:xfrm flipH="1">
            <a:off x="7772792" y="0"/>
            <a:ext cx="4419208" cy="6858000"/>
          </a:xfrm>
          <a:prstGeom prst="rect">
            <a:avLst/>
          </a:prstGeom>
        </p:spPr>
      </p:pic>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l="12913" b="42374"/>
          <a:stretch/>
        </p:blipFill>
        <p:spPr>
          <a:xfrm>
            <a:off x="0" y="0"/>
            <a:ext cx="7772792"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287382" y="2095221"/>
            <a:ext cx="10782300" cy="1652459"/>
          </a:xfrm>
        </p:spPr>
        <p:txBody>
          <a:bodyPr anchor="ctr">
            <a:noAutofit/>
          </a:bodyPr>
          <a:lstStyle/>
          <a:p>
            <a:pPr algn="l"/>
            <a:r>
              <a:rPr lang="en-AU" dirty="0">
                <a:latin typeface="STHupo" panose="02010800040101010101" pitchFamily="2" charset="-122"/>
                <a:ea typeface="STHupo" panose="02010800040101010101" pitchFamily="2" charset="-122"/>
              </a:rPr>
              <a:t>I can stand against the enemy</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53700" y="373899"/>
            <a:ext cx="1208968" cy="1058464"/>
          </a:xfrm>
          <a:prstGeom prst="rect">
            <a:avLst/>
          </a:prstGeom>
          <a:effectLst>
            <a:outerShdw blurRad="50800" dist="38100" dir="2700000" algn="tl" rotWithShape="0">
              <a:prstClr val="black">
                <a:alpha val="40000"/>
              </a:prstClr>
            </a:outerShdw>
          </a:effectLst>
        </p:spPr>
      </p:pic>
      <p:sp>
        <p:nvSpPr>
          <p:cNvPr id="3" name="TextBox 2">
            <a:extLst>
              <a:ext uri="{FF2B5EF4-FFF2-40B4-BE49-F238E27FC236}">
                <a16:creationId xmlns:a16="http://schemas.microsoft.com/office/drawing/2014/main" id="{BB112A5B-0995-46EC-B442-AE4944EC6BAF}"/>
              </a:ext>
            </a:extLst>
          </p:cNvPr>
          <p:cNvSpPr txBox="1"/>
          <p:nvPr/>
        </p:nvSpPr>
        <p:spPr>
          <a:xfrm>
            <a:off x="287382" y="130629"/>
            <a:ext cx="8421189" cy="1015663"/>
          </a:xfrm>
          <a:prstGeom prst="rect">
            <a:avLst/>
          </a:prstGeom>
          <a:noFill/>
        </p:spPr>
        <p:txBody>
          <a:bodyPr wrap="square" rtlCol="0">
            <a:spAutoFit/>
          </a:bodyPr>
          <a:lstStyle/>
          <a:p>
            <a:r>
              <a:rPr lang="en-AU" sz="6000" dirty="0">
                <a:latin typeface="STHupo" panose="02010800040101010101" pitchFamily="2" charset="-122"/>
                <a:ea typeface="STHupo" panose="02010800040101010101" pitchFamily="2" charset="-122"/>
              </a:rPr>
              <a:t>With God...</a:t>
            </a:r>
          </a:p>
        </p:txBody>
      </p:sp>
      <p:cxnSp>
        <p:nvCxnSpPr>
          <p:cNvPr id="9" name="Straight Connector 8">
            <a:extLst>
              <a:ext uri="{FF2B5EF4-FFF2-40B4-BE49-F238E27FC236}">
                <a16:creationId xmlns:a16="http://schemas.microsoft.com/office/drawing/2014/main" id="{4FD48284-7B6F-4099-9953-117E4736D64F}"/>
              </a:ext>
            </a:extLst>
          </p:cNvPr>
          <p:cNvCxnSpPr>
            <a:cxnSpLocks/>
          </p:cNvCxnSpPr>
          <p:nvPr/>
        </p:nvCxnSpPr>
        <p:spPr>
          <a:xfrm>
            <a:off x="392906" y="1146292"/>
            <a:ext cx="9682911"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11146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2" y="264511"/>
            <a:ext cx="7286626" cy="1373790"/>
          </a:xfrm>
        </p:spPr>
        <p:txBody>
          <a:bodyPr anchor="t">
            <a:normAutofit/>
          </a:bodyPr>
          <a:lstStyle/>
          <a:p>
            <a:pPr algn="l"/>
            <a:r>
              <a:rPr lang="en-AU" sz="6600" dirty="0">
                <a:latin typeface="STHupo" panose="02010800040101010101" pitchFamily="2" charset="-122"/>
                <a:ea typeface="STHupo" panose="02010800040101010101" pitchFamily="2" charset="-122"/>
              </a:rPr>
              <a:t>Ephesians 6:13</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1754326"/>
          </a:xfrm>
          <a:prstGeom prst="rect">
            <a:avLst/>
          </a:prstGeom>
          <a:noFill/>
        </p:spPr>
        <p:txBody>
          <a:bodyPr wrap="square" rtlCol="0">
            <a:spAutoFit/>
          </a:bodyPr>
          <a:lstStyle/>
          <a:p>
            <a:r>
              <a:rPr lang="en-AU" sz="3600" dirty="0">
                <a:solidFill>
                  <a:srgbClr val="000000"/>
                </a:solidFill>
                <a:effectLst/>
                <a:latin typeface="Calibri" panose="020F0502020204030204" pitchFamily="34" charset="0"/>
                <a:ea typeface="Calibri" panose="020F0502020204030204" pitchFamily="34" charset="0"/>
              </a:rPr>
              <a:t>Therefore, put on every piece of God’s </a:t>
            </a:r>
            <a:r>
              <a:rPr lang="en-AU" sz="3600" dirty="0" err="1">
                <a:solidFill>
                  <a:srgbClr val="000000"/>
                </a:solidFill>
                <a:effectLst/>
                <a:latin typeface="Calibri" panose="020F0502020204030204" pitchFamily="34" charset="0"/>
                <a:ea typeface="Calibri" panose="020F0502020204030204" pitchFamily="34" charset="0"/>
              </a:rPr>
              <a:t>armor</a:t>
            </a:r>
            <a:r>
              <a:rPr lang="en-AU" sz="3600" dirty="0">
                <a:solidFill>
                  <a:srgbClr val="000000"/>
                </a:solidFill>
                <a:effectLst/>
                <a:latin typeface="Calibri" panose="020F0502020204030204" pitchFamily="34" charset="0"/>
                <a:ea typeface="Calibri" panose="020F0502020204030204" pitchFamily="34" charset="0"/>
              </a:rPr>
              <a:t> so you will be able to resist the enemy in the time of evil. Then after the battle you will still be standing firm.</a:t>
            </a:r>
            <a:endParaRPr lang="en-AU" sz="6000" dirty="0"/>
          </a:p>
        </p:txBody>
      </p:sp>
    </p:spTree>
    <p:extLst>
      <p:ext uri="{BB962C8B-B14F-4D97-AF65-F5344CB8AC3E}">
        <p14:creationId xmlns:p14="http://schemas.microsoft.com/office/powerpoint/2010/main" val="3956225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picture containing projector&#10;&#10;Description automatically generated">
            <a:extLst>
              <a:ext uri="{FF2B5EF4-FFF2-40B4-BE49-F238E27FC236}">
                <a16:creationId xmlns:a16="http://schemas.microsoft.com/office/drawing/2014/main" id="{0E5D9D9D-397B-40DF-96E8-89F0ABDC7990}"/>
              </a:ext>
            </a:extLst>
          </p:cNvPr>
          <p:cNvPicPr>
            <a:picLocks noChangeAspect="1"/>
          </p:cNvPicPr>
          <p:nvPr/>
        </p:nvPicPr>
        <p:blipFill rotWithShape="1">
          <a:blip r:embed="rId2">
            <a:extLst>
              <a:ext uri="{28A0092B-C50C-407E-A947-70E740481C1C}">
                <a14:useLocalDpi xmlns:a14="http://schemas.microsoft.com/office/drawing/2010/main" val="0"/>
              </a:ext>
            </a:extLst>
          </a:blip>
          <a:srcRect l="90632" t="-26" b="42400"/>
          <a:stretch/>
        </p:blipFill>
        <p:spPr>
          <a:xfrm flipH="1">
            <a:off x="7772792" y="0"/>
            <a:ext cx="4419208" cy="6858000"/>
          </a:xfrm>
          <a:prstGeom prst="rect">
            <a:avLst/>
          </a:prstGeom>
        </p:spPr>
      </p:pic>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l="12913" b="42374"/>
          <a:stretch/>
        </p:blipFill>
        <p:spPr>
          <a:xfrm>
            <a:off x="0" y="0"/>
            <a:ext cx="7772792"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287382" y="2095221"/>
            <a:ext cx="10782300" cy="1652459"/>
          </a:xfrm>
        </p:spPr>
        <p:txBody>
          <a:bodyPr anchor="ctr">
            <a:noAutofit/>
          </a:bodyPr>
          <a:lstStyle/>
          <a:p>
            <a:pPr algn="l"/>
            <a:r>
              <a:rPr lang="en-AU" dirty="0">
                <a:latin typeface="STHupo" panose="02010800040101010101" pitchFamily="2" charset="-122"/>
                <a:ea typeface="STHupo" panose="02010800040101010101" pitchFamily="2" charset="-122"/>
              </a:rPr>
              <a:t>I can resist temptation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53700" y="373899"/>
            <a:ext cx="1208968" cy="1058464"/>
          </a:xfrm>
          <a:prstGeom prst="rect">
            <a:avLst/>
          </a:prstGeom>
          <a:effectLst>
            <a:outerShdw blurRad="50800" dist="38100" dir="2700000" algn="tl" rotWithShape="0">
              <a:prstClr val="black">
                <a:alpha val="40000"/>
              </a:prstClr>
            </a:outerShdw>
          </a:effectLst>
        </p:spPr>
      </p:pic>
      <p:sp>
        <p:nvSpPr>
          <p:cNvPr id="3" name="TextBox 2">
            <a:extLst>
              <a:ext uri="{FF2B5EF4-FFF2-40B4-BE49-F238E27FC236}">
                <a16:creationId xmlns:a16="http://schemas.microsoft.com/office/drawing/2014/main" id="{BB112A5B-0995-46EC-B442-AE4944EC6BAF}"/>
              </a:ext>
            </a:extLst>
          </p:cNvPr>
          <p:cNvSpPr txBox="1"/>
          <p:nvPr/>
        </p:nvSpPr>
        <p:spPr>
          <a:xfrm>
            <a:off x="287382" y="130629"/>
            <a:ext cx="8421189" cy="1015663"/>
          </a:xfrm>
          <a:prstGeom prst="rect">
            <a:avLst/>
          </a:prstGeom>
          <a:noFill/>
        </p:spPr>
        <p:txBody>
          <a:bodyPr wrap="square" rtlCol="0">
            <a:spAutoFit/>
          </a:bodyPr>
          <a:lstStyle/>
          <a:p>
            <a:r>
              <a:rPr lang="en-AU" sz="6000" dirty="0">
                <a:latin typeface="STHupo" panose="02010800040101010101" pitchFamily="2" charset="-122"/>
                <a:ea typeface="STHupo" panose="02010800040101010101" pitchFamily="2" charset="-122"/>
              </a:rPr>
              <a:t>With God...</a:t>
            </a:r>
          </a:p>
        </p:txBody>
      </p:sp>
      <p:cxnSp>
        <p:nvCxnSpPr>
          <p:cNvPr id="9" name="Straight Connector 8">
            <a:extLst>
              <a:ext uri="{FF2B5EF4-FFF2-40B4-BE49-F238E27FC236}">
                <a16:creationId xmlns:a16="http://schemas.microsoft.com/office/drawing/2014/main" id="{4FD48284-7B6F-4099-9953-117E4736D64F}"/>
              </a:ext>
            </a:extLst>
          </p:cNvPr>
          <p:cNvCxnSpPr>
            <a:cxnSpLocks/>
          </p:cNvCxnSpPr>
          <p:nvPr/>
        </p:nvCxnSpPr>
        <p:spPr>
          <a:xfrm>
            <a:off x="392906" y="1146292"/>
            <a:ext cx="9682911"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55283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2" y="264511"/>
            <a:ext cx="9268234" cy="1373790"/>
          </a:xfrm>
        </p:spPr>
        <p:txBody>
          <a:bodyPr anchor="t">
            <a:normAutofit/>
          </a:bodyPr>
          <a:lstStyle/>
          <a:p>
            <a:pPr algn="l"/>
            <a:r>
              <a:rPr lang="en-AU" sz="6600" dirty="0">
                <a:latin typeface="STHupo" panose="02010800040101010101" pitchFamily="2" charset="-122"/>
                <a:ea typeface="STHupo" panose="02010800040101010101" pitchFamily="2" charset="-122"/>
              </a:rPr>
              <a:t>1 Corinthians 10:13</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3029997"/>
          </a:xfrm>
          <a:prstGeom prst="rect">
            <a:avLst/>
          </a:prstGeom>
          <a:noFill/>
        </p:spPr>
        <p:txBody>
          <a:bodyPr wrap="square" rtlCol="0">
            <a:spAutoFit/>
          </a:bodyPr>
          <a:lstStyle/>
          <a:p>
            <a:pPr>
              <a:lnSpc>
                <a:spcPct val="107000"/>
              </a:lnSpc>
              <a:spcAft>
                <a:spcPts val="800"/>
              </a:spcAft>
            </a:pPr>
            <a:r>
              <a:rPr lang="en-AU" sz="3600" dirty="0">
                <a:effectLst/>
                <a:latin typeface="Calibri" panose="020F0502020204030204" pitchFamily="34" charset="0"/>
                <a:ea typeface="Calibri" panose="020F0502020204030204" pitchFamily="34" charset="0"/>
              </a:rPr>
              <a:t>The temptations in your life are no different from what others experience. And God is faithful. He will not allow the temptation to be more than you can stand. When you are tempted, he will show you a way out so that you can endure.</a:t>
            </a:r>
            <a:endParaRPr lang="en-AU"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26889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2" y="264511"/>
            <a:ext cx="7286626" cy="1373790"/>
          </a:xfrm>
        </p:spPr>
        <p:txBody>
          <a:bodyPr anchor="t">
            <a:normAutofit/>
          </a:bodyPr>
          <a:lstStyle/>
          <a:p>
            <a:pPr algn="l"/>
            <a:r>
              <a:rPr lang="en-AU" sz="6600" dirty="0">
                <a:latin typeface="STHupo" panose="02010800040101010101" pitchFamily="2" charset="-122"/>
                <a:ea typeface="STHupo" panose="02010800040101010101" pitchFamily="2" charset="-122"/>
              </a:rPr>
              <a:t>2 Peter 1:12</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1754326"/>
          </a:xfrm>
          <a:prstGeom prst="rect">
            <a:avLst/>
          </a:prstGeom>
          <a:noFill/>
        </p:spPr>
        <p:txBody>
          <a:bodyPr wrap="square" rtlCol="0">
            <a:spAutoFit/>
          </a:bodyPr>
          <a:lstStyle/>
          <a:p>
            <a:r>
              <a:rPr lang="en-AU" sz="3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Therefore, I will always remind you about these things—even though you already know them and are standing firm in the truth you have been taught. </a:t>
            </a:r>
            <a:endParaRPr lang="en-AU" dirty="0"/>
          </a:p>
        </p:txBody>
      </p:sp>
      <p:pic>
        <p:nvPicPr>
          <p:cNvPr id="4" name="Picture 3" descr="Logo&#10;&#10;Description automatically generated">
            <a:extLst>
              <a:ext uri="{FF2B5EF4-FFF2-40B4-BE49-F238E27FC236}">
                <a16:creationId xmlns:a16="http://schemas.microsoft.com/office/drawing/2014/main" id="{7BB24F40-C973-4669-AC8A-DB43F6DF681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06318" y="3862887"/>
            <a:ext cx="3182475" cy="2336663"/>
          </a:xfrm>
          <a:prstGeom prst="rect">
            <a:avLst/>
          </a:prstGeom>
        </p:spPr>
      </p:pic>
    </p:spTree>
    <p:extLst>
      <p:ext uri="{BB962C8B-B14F-4D97-AF65-F5344CB8AC3E}">
        <p14:creationId xmlns:p14="http://schemas.microsoft.com/office/powerpoint/2010/main" val="9573153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picture containing projector&#10;&#10;Description automatically generated">
            <a:extLst>
              <a:ext uri="{FF2B5EF4-FFF2-40B4-BE49-F238E27FC236}">
                <a16:creationId xmlns:a16="http://schemas.microsoft.com/office/drawing/2014/main" id="{0E5D9D9D-397B-40DF-96E8-89F0ABDC7990}"/>
              </a:ext>
            </a:extLst>
          </p:cNvPr>
          <p:cNvPicPr>
            <a:picLocks noChangeAspect="1"/>
          </p:cNvPicPr>
          <p:nvPr/>
        </p:nvPicPr>
        <p:blipFill rotWithShape="1">
          <a:blip r:embed="rId2">
            <a:extLst>
              <a:ext uri="{28A0092B-C50C-407E-A947-70E740481C1C}">
                <a14:useLocalDpi xmlns:a14="http://schemas.microsoft.com/office/drawing/2010/main" val="0"/>
              </a:ext>
            </a:extLst>
          </a:blip>
          <a:srcRect l="90632" t="-26" b="42400"/>
          <a:stretch/>
        </p:blipFill>
        <p:spPr>
          <a:xfrm flipH="1">
            <a:off x="7772792" y="0"/>
            <a:ext cx="4419208" cy="6858000"/>
          </a:xfrm>
          <a:prstGeom prst="rect">
            <a:avLst/>
          </a:prstGeom>
        </p:spPr>
      </p:pic>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l="12913" b="42374"/>
          <a:stretch/>
        </p:blipFill>
        <p:spPr>
          <a:xfrm>
            <a:off x="0" y="0"/>
            <a:ext cx="7772792"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287382" y="2095221"/>
            <a:ext cx="10782300" cy="1652459"/>
          </a:xfrm>
        </p:spPr>
        <p:txBody>
          <a:bodyPr anchor="ctr">
            <a:noAutofit/>
          </a:bodyPr>
          <a:lstStyle/>
          <a:p>
            <a:pPr algn="l"/>
            <a:r>
              <a:rPr lang="en-AU" dirty="0">
                <a:latin typeface="STHupo" panose="02010800040101010101" pitchFamily="2" charset="-122"/>
                <a:ea typeface="STHupo" panose="02010800040101010101" pitchFamily="2" charset="-122"/>
              </a:rPr>
              <a:t>I can pray for miracles</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53700" y="373899"/>
            <a:ext cx="1208968" cy="1058464"/>
          </a:xfrm>
          <a:prstGeom prst="rect">
            <a:avLst/>
          </a:prstGeom>
          <a:effectLst>
            <a:outerShdw blurRad="50800" dist="38100" dir="2700000" algn="tl" rotWithShape="0">
              <a:prstClr val="black">
                <a:alpha val="40000"/>
              </a:prstClr>
            </a:outerShdw>
          </a:effectLst>
        </p:spPr>
      </p:pic>
      <p:sp>
        <p:nvSpPr>
          <p:cNvPr id="3" name="TextBox 2">
            <a:extLst>
              <a:ext uri="{FF2B5EF4-FFF2-40B4-BE49-F238E27FC236}">
                <a16:creationId xmlns:a16="http://schemas.microsoft.com/office/drawing/2014/main" id="{BB112A5B-0995-46EC-B442-AE4944EC6BAF}"/>
              </a:ext>
            </a:extLst>
          </p:cNvPr>
          <p:cNvSpPr txBox="1"/>
          <p:nvPr/>
        </p:nvSpPr>
        <p:spPr>
          <a:xfrm>
            <a:off x="287382" y="130629"/>
            <a:ext cx="8421189" cy="1015663"/>
          </a:xfrm>
          <a:prstGeom prst="rect">
            <a:avLst/>
          </a:prstGeom>
          <a:noFill/>
        </p:spPr>
        <p:txBody>
          <a:bodyPr wrap="square" rtlCol="0">
            <a:spAutoFit/>
          </a:bodyPr>
          <a:lstStyle/>
          <a:p>
            <a:r>
              <a:rPr lang="en-AU" sz="6000" dirty="0">
                <a:latin typeface="STHupo" panose="02010800040101010101" pitchFamily="2" charset="-122"/>
                <a:ea typeface="STHupo" panose="02010800040101010101" pitchFamily="2" charset="-122"/>
              </a:rPr>
              <a:t>With God...</a:t>
            </a:r>
          </a:p>
        </p:txBody>
      </p:sp>
      <p:cxnSp>
        <p:nvCxnSpPr>
          <p:cNvPr id="9" name="Straight Connector 8">
            <a:extLst>
              <a:ext uri="{FF2B5EF4-FFF2-40B4-BE49-F238E27FC236}">
                <a16:creationId xmlns:a16="http://schemas.microsoft.com/office/drawing/2014/main" id="{4FD48284-7B6F-4099-9953-117E4736D64F}"/>
              </a:ext>
            </a:extLst>
          </p:cNvPr>
          <p:cNvCxnSpPr>
            <a:cxnSpLocks/>
          </p:cNvCxnSpPr>
          <p:nvPr/>
        </p:nvCxnSpPr>
        <p:spPr>
          <a:xfrm>
            <a:off x="392906" y="1146292"/>
            <a:ext cx="9682911"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66992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2" y="264511"/>
            <a:ext cx="9268234" cy="1373790"/>
          </a:xfrm>
        </p:spPr>
        <p:txBody>
          <a:bodyPr anchor="t">
            <a:normAutofit/>
          </a:bodyPr>
          <a:lstStyle/>
          <a:p>
            <a:pPr algn="l"/>
            <a:r>
              <a:rPr lang="en-AU" sz="6600" dirty="0">
                <a:latin typeface="STHupo" panose="02010800040101010101" pitchFamily="2" charset="-122"/>
                <a:ea typeface="STHupo" panose="02010800040101010101" pitchFamily="2" charset="-122"/>
              </a:rPr>
              <a:t>John 14:12</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1844416"/>
          </a:xfrm>
          <a:prstGeom prst="rect">
            <a:avLst/>
          </a:prstGeom>
          <a:noFill/>
        </p:spPr>
        <p:txBody>
          <a:bodyPr wrap="square" rtlCol="0">
            <a:spAutoFit/>
          </a:bodyPr>
          <a:lstStyle/>
          <a:p>
            <a:pPr>
              <a:lnSpc>
                <a:spcPct val="107000"/>
              </a:lnSpc>
              <a:spcAft>
                <a:spcPts val="800"/>
              </a:spcAft>
            </a:pPr>
            <a:r>
              <a:rPr lang="en-AU" sz="3600" dirty="0">
                <a:effectLst/>
                <a:latin typeface="Calibri" panose="020F0502020204030204" pitchFamily="34" charset="0"/>
                <a:ea typeface="Calibri" panose="020F0502020204030204" pitchFamily="34" charset="0"/>
              </a:rPr>
              <a:t>“I tell you the truth, anyone who believes in me will do the same works I have done, and even greater works, because I am going to be with the Father.</a:t>
            </a:r>
            <a:endParaRPr lang="en-AU" sz="6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958254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picture containing projector&#10;&#10;Description automatically generated">
            <a:extLst>
              <a:ext uri="{FF2B5EF4-FFF2-40B4-BE49-F238E27FC236}">
                <a16:creationId xmlns:a16="http://schemas.microsoft.com/office/drawing/2014/main" id="{0E5D9D9D-397B-40DF-96E8-89F0ABDC7990}"/>
              </a:ext>
            </a:extLst>
          </p:cNvPr>
          <p:cNvPicPr>
            <a:picLocks noChangeAspect="1"/>
          </p:cNvPicPr>
          <p:nvPr/>
        </p:nvPicPr>
        <p:blipFill rotWithShape="1">
          <a:blip r:embed="rId2">
            <a:extLst>
              <a:ext uri="{28A0092B-C50C-407E-A947-70E740481C1C}">
                <a14:useLocalDpi xmlns:a14="http://schemas.microsoft.com/office/drawing/2010/main" val="0"/>
              </a:ext>
            </a:extLst>
          </a:blip>
          <a:srcRect l="90632" t="-26" b="42400"/>
          <a:stretch/>
        </p:blipFill>
        <p:spPr>
          <a:xfrm flipH="1">
            <a:off x="7772792" y="0"/>
            <a:ext cx="4419208" cy="6858000"/>
          </a:xfrm>
          <a:prstGeom prst="rect">
            <a:avLst/>
          </a:prstGeom>
        </p:spPr>
      </p:pic>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l="12913" b="42374"/>
          <a:stretch/>
        </p:blipFill>
        <p:spPr>
          <a:xfrm>
            <a:off x="0" y="0"/>
            <a:ext cx="7772792"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287382" y="2095221"/>
            <a:ext cx="10782300" cy="1652459"/>
          </a:xfrm>
        </p:spPr>
        <p:txBody>
          <a:bodyPr anchor="ctr">
            <a:noAutofit/>
          </a:bodyPr>
          <a:lstStyle/>
          <a:p>
            <a:pPr algn="l"/>
            <a:r>
              <a:rPr lang="en-AU" dirty="0">
                <a:latin typeface="STHupo" panose="02010800040101010101" pitchFamily="2" charset="-122"/>
                <a:ea typeface="STHupo" panose="02010800040101010101" pitchFamily="2" charset="-122"/>
              </a:rPr>
              <a:t>I can speak the gospel boldly</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53700" y="373899"/>
            <a:ext cx="1208968" cy="1058464"/>
          </a:xfrm>
          <a:prstGeom prst="rect">
            <a:avLst/>
          </a:prstGeom>
          <a:effectLst>
            <a:outerShdw blurRad="50800" dist="38100" dir="2700000" algn="tl" rotWithShape="0">
              <a:prstClr val="black">
                <a:alpha val="40000"/>
              </a:prstClr>
            </a:outerShdw>
          </a:effectLst>
        </p:spPr>
      </p:pic>
      <p:sp>
        <p:nvSpPr>
          <p:cNvPr id="3" name="TextBox 2">
            <a:extLst>
              <a:ext uri="{FF2B5EF4-FFF2-40B4-BE49-F238E27FC236}">
                <a16:creationId xmlns:a16="http://schemas.microsoft.com/office/drawing/2014/main" id="{BB112A5B-0995-46EC-B442-AE4944EC6BAF}"/>
              </a:ext>
            </a:extLst>
          </p:cNvPr>
          <p:cNvSpPr txBox="1"/>
          <p:nvPr/>
        </p:nvSpPr>
        <p:spPr>
          <a:xfrm>
            <a:off x="287382" y="130629"/>
            <a:ext cx="8421189" cy="1015663"/>
          </a:xfrm>
          <a:prstGeom prst="rect">
            <a:avLst/>
          </a:prstGeom>
          <a:noFill/>
        </p:spPr>
        <p:txBody>
          <a:bodyPr wrap="square" rtlCol="0">
            <a:spAutoFit/>
          </a:bodyPr>
          <a:lstStyle/>
          <a:p>
            <a:r>
              <a:rPr lang="en-AU" sz="6000" dirty="0">
                <a:latin typeface="STHupo" panose="02010800040101010101" pitchFamily="2" charset="-122"/>
                <a:ea typeface="STHupo" panose="02010800040101010101" pitchFamily="2" charset="-122"/>
              </a:rPr>
              <a:t>With God...</a:t>
            </a:r>
          </a:p>
        </p:txBody>
      </p:sp>
      <p:cxnSp>
        <p:nvCxnSpPr>
          <p:cNvPr id="9" name="Straight Connector 8">
            <a:extLst>
              <a:ext uri="{FF2B5EF4-FFF2-40B4-BE49-F238E27FC236}">
                <a16:creationId xmlns:a16="http://schemas.microsoft.com/office/drawing/2014/main" id="{4FD48284-7B6F-4099-9953-117E4736D64F}"/>
              </a:ext>
            </a:extLst>
          </p:cNvPr>
          <p:cNvCxnSpPr>
            <a:cxnSpLocks/>
          </p:cNvCxnSpPr>
          <p:nvPr/>
        </p:nvCxnSpPr>
        <p:spPr>
          <a:xfrm>
            <a:off x="392906" y="1146292"/>
            <a:ext cx="9682911"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88992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2" y="264511"/>
            <a:ext cx="9268234" cy="1373790"/>
          </a:xfrm>
        </p:spPr>
        <p:txBody>
          <a:bodyPr anchor="t">
            <a:normAutofit/>
          </a:bodyPr>
          <a:lstStyle/>
          <a:p>
            <a:pPr algn="l"/>
            <a:r>
              <a:rPr lang="en-AU" sz="6600" dirty="0">
                <a:latin typeface="STHupo" panose="02010800040101010101" pitchFamily="2" charset="-122"/>
                <a:ea typeface="STHupo" panose="02010800040101010101" pitchFamily="2" charset="-122"/>
              </a:rPr>
              <a:t>Acts 1:8</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2437206"/>
          </a:xfrm>
          <a:prstGeom prst="rect">
            <a:avLst/>
          </a:prstGeom>
          <a:noFill/>
        </p:spPr>
        <p:txBody>
          <a:bodyPr wrap="square" rtlCol="0">
            <a:spAutoFit/>
          </a:bodyPr>
          <a:lstStyle/>
          <a:p>
            <a:pPr>
              <a:lnSpc>
                <a:spcPct val="107000"/>
              </a:lnSpc>
              <a:spcAft>
                <a:spcPts val="800"/>
              </a:spcAft>
            </a:pPr>
            <a:r>
              <a:rPr lang="en-AU" sz="3600" dirty="0">
                <a:solidFill>
                  <a:srgbClr val="000000"/>
                </a:solidFill>
                <a:effectLst/>
                <a:latin typeface="Calibri" panose="020F0502020204030204" pitchFamily="34" charset="0"/>
                <a:ea typeface="Calibri" panose="020F0502020204030204" pitchFamily="34" charset="0"/>
              </a:rPr>
              <a:t>But you will receive power when the Holy Spirit comes upon you. And you will be my witnesses, telling people about me everywhere—in Jerusalem, throughout Judea, in Samaria, and to the ends of the earth.”</a:t>
            </a:r>
            <a:endParaRPr lang="en-AU" sz="9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987673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picture containing projector&#10;&#10;Description automatically generated">
            <a:extLst>
              <a:ext uri="{FF2B5EF4-FFF2-40B4-BE49-F238E27FC236}">
                <a16:creationId xmlns:a16="http://schemas.microsoft.com/office/drawing/2014/main" id="{0E5D9D9D-397B-40DF-96E8-89F0ABDC7990}"/>
              </a:ext>
            </a:extLst>
          </p:cNvPr>
          <p:cNvPicPr>
            <a:picLocks noChangeAspect="1"/>
          </p:cNvPicPr>
          <p:nvPr/>
        </p:nvPicPr>
        <p:blipFill rotWithShape="1">
          <a:blip r:embed="rId2">
            <a:extLst>
              <a:ext uri="{28A0092B-C50C-407E-A947-70E740481C1C}">
                <a14:useLocalDpi xmlns:a14="http://schemas.microsoft.com/office/drawing/2010/main" val="0"/>
              </a:ext>
            </a:extLst>
          </a:blip>
          <a:srcRect l="90632" t="-26" b="42400"/>
          <a:stretch/>
        </p:blipFill>
        <p:spPr>
          <a:xfrm flipH="1">
            <a:off x="7772792" y="0"/>
            <a:ext cx="4419208" cy="6858000"/>
          </a:xfrm>
          <a:prstGeom prst="rect">
            <a:avLst/>
          </a:prstGeom>
        </p:spPr>
      </p:pic>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l="12913" b="42374"/>
          <a:stretch/>
        </p:blipFill>
        <p:spPr>
          <a:xfrm>
            <a:off x="0" y="0"/>
            <a:ext cx="7772792"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287382" y="2095221"/>
            <a:ext cx="10782300" cy="1652459"/>
          </a:xfrm>
        </p:spPr>
        <p:txBody>
          <a:bodyPr anchor="ctr">
            <a:noAutofit/>
          </a:bodyPr>
          <a:lstStyle/>
          <a:p>
            <a:pPr algn="l"/>
            <a:r>
              <a:rPr lang="en-AU" dirty="0">
                <a:latin typeface="STHupo" panose="02010800040101010101" pitchFamily="2" charset="-122"/>
                <a:ea typeface="STHupo" panose="02010800040101010101" pitchFamily="2" charset="-122"/>
              </a:rPr>
              <a:t>I can endure suffering</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53700" y="373899"/>
            <a:ext cx="1208968" cy="1058464"/>
          </a:xfrm>
          <a:prstGeom prst="rect">
            <a:avLst/>
          </a:prstGeom>
          <a:effectLst>
            <a:outerShdw blurRad="50800" dist="38100" dir="2700000" algn="tl" rotWithShape="0">
              <a:prstClr val="black">
                <a:alpha val="40000"/>
              </a:prstClr>
            </a:outerShdw>
          </a:effectLst>
        </p:spPr>
      </p:pic>
      <p:sp>
        <p:nvSpPr>
          <p:cNvPr id="3" name="TextBox 2">
            <a:extLst>
              <a:ext uri="{FF2B5EF4-FFF2-40B4-BE49-F238E27FC236}">
                <a16:creationId xmlns:a16="http://schemas.microsoft.com/office/drawing/2014/main" id="{BB112A5B-0995-46EC-B442-AE4944EC6BAF}"/>
              </a:ext>
            </a:extLst>
          </p:cNvPr>
          <p:cNvSpPr txBox="1"/>
          <p:nvPr/>
        </p:nvSpPr>
        <p:spPr>
          <a:xfrm>
            <a:off x="287382" y="130629"/>
            <a:ext cx="8421189" cy="1015663"/>
          </a:xfrm>
          <a:prstGeom prst="rect">
            <a:avLst/>
          </a:prstGeom>
          <a:noFill/>
        </p:spPr>
        <p:txBody>
          <a:bodyPr wrap="square" rtlCol="0">
            <a:spAutoFit/>
          </a:bodyPr>
          <a:lstStyle/>
          <a:p>
            <a:r>
              <a:rPr lang="en-AU" sz="6000" dirty="0">
                <a:latin typeface="STHupo" panose="02010800040101010101" pitchFamily="2" charset="-122"/>
                <a:ea typeface="STHupo" panose="02010800040101010101" pitchFamily="2" charset="-122"/>
              </a:rPr>
              <a:t>With God...</a:t>
            </a:r>
          </a:p>
        </p:txBody>
      </p:sp>
      <p:cxnSp>
        <p:nvCxnSpPr>
          <p:cNvPr id="9" name="Straight Connector 8">
            <a:extLst>
              <a:ext uri="{FF2B5EF4-FFF2-40B4-BE49-F238E27FC236}">
                <a16:creationId xmlns:a16="http://schemas.microsoft.com/office/drawing/2014/main" id="{4FD48284-7B6F-4099-9953-117E4736D64F}"/>
              </a:ext>
            </a:extLst>
          </p:cNvPr>
          <p:cNvCxnSpPr>
            <a:cxnSpLocks/>
          </p:cNvCxnSpPr>
          <p:nvPr/>
        </p:nvCxnSpPr>
        <p:spPr>
          <a:xfrm>
            <a:off x="392906" y="1146292"/>
            <a:ext cx="9682911"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45823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1" y="264511"/>
            <a:ext cx="8731167" cy="1373790"/>
          </a:xfrm>
        </p:spPr>
        <p:txBody>
          <a:bodyPr anchor="t">
            <a:normAutofit/>
          </a:bodyPr>
          <a:lstStyle/>
          <a:p>
            <a:pPr algn="l"/>
            <a:r>
              <a:rPr lang="en-AU" sz="6600" dirty="0">
                <a:latin typeface="STHupo" panose="02010800040101010101" pitchFamily="2" charset="-122"/>
                <a:ea typeface="STHupo" panose="02010800040101010101" pitchFamily="2" charset="-122"/>
              </a:rPr>
              <a:t>2 Corinthians 1:4-5</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2862322"/>
          </a:xfrm>
          <a:prstGeom prst="rect">
            <a:avLst/>
          </a:prstGeom>
          <a:noFill/>
        </p:spPr>
        <p:txBody>
          <a:bodyPr wrap="square" rtlCol="0">
            <a:spAutoFit/>
          </a:bodyPr>
          <a:lstStyle/>
          <a:p>
            <a:r>
              <a:rPr lang="en-US" sz="3600" b="0" i="0" dirty="0">
                <a:solidFill>
                  <a:srgbClr val="000000"/>
                </a:solidFill>
                <a:effectLst/>
                <a:latin typeface="system-ui"/>
              </a:rPr>
              <a:t>He comforts us in all our troubles so that we can comfort others. When they are troubled, we will be able to give them the same comfort God has given us. For the more we suffer for Christ, the more God will shower us with his comfort through Christ.</a:t>
            </a:r>
            <a:endParaRPr lang="en-AU" sz="3600" dirty="0"/>
          </a:p>
        </p:txBody>
      </p:sp>
    </p:spTree>
    <p:extLst>
      <p:ext uri="{BB962C8B-B14F-4D97-AF65-F5344CB8AC3E}">
        <p14:creationId xmlns:p14="http://schemas.microsoft.com/office/powerpoint/2010/main" val="42753780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picture containing projector&#10;&#10;Description automatically generated">
            <a:extLst>
              <a:ext uri="{FF2B5EF4-FFF2-40B4-BE49-F238E27FC236}">
                <a16:creationId xmlns:a16="http://schemas.microsoft.com/office/drawing/2014/main" id="{0E5D9D9D-397B-40DF-96E8-89F0ABDC7990}"/>
              </a:ext>
            </a:extLst>
          </p:cNvPr>
          <p:cNvPicPr>
            <a:picLocks noChangeAspect="1"/>
          </p:cNvPicPr>
          <p:nvPr/>
        </p:nvPicPr>
        <p:blipFill rotWithShape="1">
          <a:blip r:embed="rId2">
            <a:extLst>
              <a:ext uri="{28A0092B-C50C-407E-A947-70E740481C1C}">
                <a14:useLocalDpi xmlns:a14="http://schemas.microsoft.com/office/drawing/2010/main" val="0"/>
              </a:ext>
            </a:extLst>
          </a:blip>
          <a:srcRect l="90632" t="-26" b="42400"/>
          <a:stretch/>
        </p:blipFill>
        <p:spPr>
          <a:xfrm flipH="1">
            <a:off x="7772792" y="0"/>
            <a:ext cx="4419208" cy="6858000"/>
          </a:xfrm>
          <a:prstGeom prst="rect">
            <a:avLst/>
          </a:prstGeom>
        </p:spPr>
      </p:pic>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l="12913" b="42374"/>
          <a:stretch/>
        </p:blipFill>
        <p:spPr>
          <a:xfrm>
            <a:off x="0" y="0"/>
            <a:ext cx="7772792"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287382" y="2095221"/>
            <a:ext cx="10782300" cy="1652459"/>
          </a:xfrm>
        </p:spPr>
        <p:txBody>
          <a:bodyPr anchor="ctr">
            <a:noAutofit/>
          </a:bodyPr>
          <a:lstStyle/>
          <a:p>
            <a:pPr algn="l"/>
            <a:r>
              <a:rPr lang="en-AU" dirty="0">
                <a:latin typeface="STHupo" panose="02010800040101010101" pitchFamily="2" charset="-122"/>
                <a:ea typeface="STHupo" panose="02010800040101010101" pitchFamily="2" charset="-122"/>
              </a:rPr>
              <a:t>I can be content</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53700" y="373899"/>
            <a:ext cx="1208968" cy="1058464"/>
          </a:xfrm>
          <a:prstGeom prst="rect">
            <a:avLst/>
          </a:prstGeom>
          <a:effectLst>
            <a:outerShdw blurRad="50800" dist="38100" dir="2700000" algn="tl" rotWithShape="0">
              <a:prstClr val="black">
                <a:alpha val="40000"/>
              </a:prstClr>
            </a:outerShdw>
          </a:effectLst>
        </p:spPr>
      </p:pic>
      <p:sp>
        <p:nvSpPr>
          <p:cNvPr id="3" name="TextBox 2">
            <a:extLst>
              <a:ext uri="{FF2B5EF4-FFF2-40B4-BE49-F238E27FC236}">
                <a16:creationId xmlns:a16="http://schemas.microsoft.com/office/drawing/2014/main" id="{BB112A5B-0995-46EC-B442-AE4944EC6BAF}"/>
              </a:ext>
            </a:extLst>
          </p:cNvPr>
          <p:cNvSpPr txBox="1"/>
          <p:nvPr/>
        </p:nvSpPr>
        <p:spPr>
          <a:xfrm>
            <a:off x="287382" y="130629"/>
            <a:ext cx="8421189" cy="1015663"/>
          </a:xfrm>
          <a:prstGeom prst="rect">
            <a:avLst/>
          </a:prstGeom>
          <a:noFill/>
        </p:spPr>
        <p:txBody>
          <a:bodyPr wrap="square" rtlCol="0">
            <a:spAutoFit/>
          </a:bodyPr>
          <a:lstStyle/>
          <a:p>
            <a:r>
              <a:rPr lang="en-AU" sz="6000" dirty="0">
                <a:latin typeface="STHupo" panose="02010800040101010101" pitchFamily="2" charset="-122"/>
                <a:ea typeface="STHupo" panose="02010800040101010101" pitchFamily="2" charset="-122"/>
              </a:rPr>
              <a:t>With God...</a:t>
            </a:r>
          </a:p>
        </p:txBody>
      </p:sp>
      <p:cxnSp>
        <p:nvCxnSpPr>
          <p:cNvPr id="9" name="Straight Connector 8">
            <a:extLst>
              <a:ext uri="{FF2B5EF4-FFF2-40B4-BE49-F238E27FC236}">
                <a16:creationId xmlns:a16="http://schemas.microsoft.com/office/drawing/2014/main" id="{4FD48284-7B6F-4099-9953-117E4736D64F}"/>
              </a:ext>
            </a:extLst>
          </p:cNvPr>
          <p:cNvCxnSpPr>
            <a:cxnSpLocks/>
          </p:cNvCxnSpPr>
          <p:nvPr/>
        </p:nvCxnSpPr>
        <p:spPr>
          <a:xfrm>
            <a:off x="392906" y="1146292"/>
            <a:ext cx="9682911"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59282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1" y="264511"/>
            <a:ext cx="8731167" cy="1373790"/>
          </a:xfrm>
        </p:spPr>
        <p:txBody>
          <a:bodyPr anchor="t">
            <a:normAutofit/>
          </a:bodyPr>
          <a:lstStyle/>
          <a:p>
            <a:pPr algn="l"/>
            <a:r>
              <a:rPr lang="en-AU" sz="6600" dirty="0">
                <a:latin typeface="STHupo" panose="02010800040101010101" pitchFamily="2" charset="-122"/>
                <a:ea typeface="STHupo" panose="02010800040101010101" pitchFamily="2" charset="-122"/>
              </a:rPr>
              <a:t>Philippians 4:11b-12a</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1329146"/>
          </a:xfrm>
          <a:prstGeom prst="rect">
            <a:avLst/>
          </a:prstGeom>
          <a:noFill/>
        </p:spPr>
        <p:txBody>
          <a:bodyPr wrap="square" rtlCol="0">
            <a:spAutoFit/>
          </a:bodyPr>
          <a:lstStyle/>
          <a:p>
            <a:pPr>
              <a:lnSpc>
                <a:spcPct val="115000"/>
              </a:lnSpc>
              <a:spcAft>
                <a:spcPts val="800"/>
              </a:spcAft>
              <a:tabLst>
                <a:tab pos="1494155" algn="l"/>
              </a:tabLst>
            </a:pPr>
            <a:r>
              <a:rPr lang="en-AU" sz="3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…for I have learned how to be content with whatever I have.</a:t>
            </a:r>
            <a:r>
              <a:rPr lang="en-AU" sz="3600" dirty="0">
                <a:effectLst/>
                <a:latin typeface="Calibri" panose="020F0502020204030204" pitchFamily="34" charset="0"/>
                <a:ea typeface="Calibri" panose="020F0502020204030204" pitchFamily="34" charset="0"/>
                <a:cs typeface="Times New Roman" panose="02020603050405020304" pitchFamily="18" charset="0"/>
              </a:rPr>
              <a:t> I know how to live on almost nothing or with everything.</a:t>
            </a:r>
          </a:p>
        </p:txBody>
      </p:sp>
    </p:spTree>
    <p:extLst>
      <p:ext uri="{BB962C8B-B14F-4D97-AF65-F5344CB8AC3E}">
        <p14:creationId xmlns:p14="http://schemas.microsoft.com/office/powerpoint/2010/main" val="17547696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picture containing projector&#10;&#10;Description automatically generated">
            <a:extLst>
              <a:ext uri="{FF2B5EF4-FFF2-40B4-BE49-F238E27FC236}">
                <a16:creationId xmlns:a16="http://schemas.microsoft.com/office/drawing/2014/main" id="{0E5D9D9D-397B-40DF-96E8-89F0ABDC7990}"/>
              </a:ext>
            </a:extLst>
          </p:cNvPr>
          <p:cNvPicPr>
            <a:picLocks noChangeAspect="1"/>
          </p:cNvPicPr>
          <p:nvPr/>
        </p:nvPicPr>
        <p:blipFill rotWithShape="1">
          <a:blip r:embed="rId2">
            <a:extLst>
              <a:ext uri="{28A0092B-C50C-407E-A947-70E740481C1C}">
                <a14:useLocalDpi xmlns:a14="http://schemas.microsoft.com/office/drawing/2010/main" val="0"/>
              </a:ext>
            </a:extLst>
          </a:blip>
          <a:srcRect l="90632" t="-26" b="42400"/>
          <a:stretch/>
        </p:blipFill>
        <p:spPr>
          <a:xfrm flipH="1">
            <a:off x="7772792" y="0"/>
            <a:ext cx="4419208" cy="6858000"/>
          </a:xfrm>
          <a:prstGeom prst="rect">
            <a:avLst/>
          </a:prstGeom>
        </p:spPr>
      </p:pic>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l="12913" b="42374"/>
          <a:stretch/>
        </p:blipFill>
        <p:spPr>
          <a:xfrm>
            <a:off x="0" y="0"/>
            <a:ext cx="7772792"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287382" y="2095221"/>
            <a:ext cx="10782300" cy="1652459"/>
          </a:xfrm>
        </p:spPr>
        <p:txBody>
          <a:bodyPr anchor="ctr">
            <a:noAutofit/>
          </a:bodyPr>
          <a:lstStyle/>
          <a:p>
            <a:pPr algn="l"/>
            <a:r>
              <a:rPr lang="en-AU" dirty="0">
                <a:latin typeface="STHupo" panose="02010800040101010101" pitchFamily="2" charset="-122"/>
                <a:ea typeface="STHupo" panose="02010800040101010101" pitchFamily="2" charset="-122"/>
              </a:rPr>
              <a:t>I can forgive</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53700" y="373899"/>
            <a:ext cx="1208968" cy="1058464"/>
          </a:xfrm>
          <a:prstGeom prst="rect">
            <a:avLst/>
          </a:prstGeom>
          <a:effectLst>
            <a:outerShdw blurRad="50800" dist="38100" dir="2700000" algn="tl" rotWithShape="0">
              <a:prstClr val="black">
                <a:alpha val="40000"/>
              </a:prstClr>
            </a:outerShdw>
          </a:effectLst>
        </p:spPr>
      </p:pic>
      <p:sp>
        <p:nvSpPr>
          <p:cNvPr id="3" name="TextBox 2">
            <a:extLst>
              <a:ext uri="{FF2B5EF4-FFF2-40B4-BE49-F238E27FC236}">
                <a16:creationId xmlns:a16="http://schemas.microsoft.com/office/drawing/2014/main" id="{BB112A5B-0995-46EC-B442-AE4944EC6BAF}"/>
              </a:ext>
            </a:extLst>
          </p:cNvPr>
          <p:cNvSpPr txBox="1"/>
          <p:nvPr/>
        </p:nvSpPr>
        <p:spPr>
          <a:xfrm>
            <a:off x="287382" y="130629"/>
            <a:ext cx="8421189" cy="1015663"/>
          </a:xfrm>
          <a:prstGeom prst="rect">
            <a:avLst/>
          </a:prstGeom>
          <a:noFill/>
        </p:spPr>
        <p:txBody>
          <a:bodyPr wrap="square" rtlCol="0">
            <a:spAutoFit/>
          </a:bodyPr>
          <a:lstStyle/>
          <a:p>
            <a:r>
              <a:rPr lang="en-AU" sz="6000" dirty="0">
                <a:latin typeface="STHupo" panose="02010800040101010101" pitchFamily="2" charset="-122"/>
                <a:ea typeface="STHupo" panose="02010800040101010101" pitchFamily="2" charset="-122"/>
              </a:rPr>
              <a:t>With God...</a:t>
            </a:r>
          </a:p>
        </p:txBody>
      </p:sp>
      <p:cxnSp>
        <p:nvCxnSpPr>
          <p:cNvPr id="9" name="Straight Connector 8">
            <a:extLst>
              <a:ext uri="{FF2B5EF4-FFF2-40B4-BE49-F238E27FC236}">
                <a16:creationId xmlns:a16="http://schemas.microsoft.com/office/drawing/2014/main" id="{4FD48284-7B6F-4099-9953-117E4736D64F}"/>
              </a:ext>
            </a:extLst>
          </p:cNvPr>
          <p:cNvCxnSpPr>
            <a:cxnSpLocks/>
          </p:cNvCxnSpPr>
          <p:nvPr/>
        </p:nvCxnSpPr>
        <p:spPr>
          <a:xfrm>
            <a:off x="392906" y="1146292"/>
            <a:ext cx="9682911"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53039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1" y="264511"/>
            <a:ext cx="8731167" cy="1373790"/>
          </a:xfrm>
        </p:spPr>
        <p:txBody>
          <a:bodyPr anchor="t">
            <a:normAutofit/>
          </a:bodyPr>
          <a:lstStyle/>
          <a:p>
            <a:pPr algn="l"/>
            <a:r>
              <a:rPr lang="en-AU" sz="6600" dirty="0">
                <a:latin typeface="STHupo" panose="02010800040101010101" pitchFamily="2" charset="-122"/>
                <a:ea typeface="STHupo" panose="02010800040101010101" pitchFamily="2" charset="-122"/>
              </a:rPr>
              <a:t>Ephesians 4:31-32</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2603341"/>
          </a:xfrm>
          <a:prstGeom prst="rect">
            <a:avLst/>
          </a:prstGeom>
          <a:noFill/>
        </p:spPr>
        <p:txBody>
          <a:bodyPr wrap="square" rtlCol="0">
            <a:spAutoFit/>
          </a:bodyPr>
          <a:lstStyle/>
          <a:p>
            <a:pPr>
              <a:lnSpc>
                <a:spcPct val="115000"/>
              </a:lnSpc>
              <a:tabLst>
                <a:tab pos="1494155" algn="l"/>
              </a:tabLst>
            </a:pPr>
            <a:r>
              <a:rPr lang="en-AU" sz="3600" dirty="0">
                <a:solidFill>
                  <a:srgbClr val="000000"/>
                </a:solidFill>
                <a:effectLst/>
                <a:latin typeface="Calibri" panose="020F0502020204030204" pitchFamily="34" charset="0"/>
                <a:ea typeface="Calibri" panose="020F0502020204030204" pitchFamily="34" charset="0"/>
              </a:rPr>
              <a:t>Get rid of all bitterness, rage, anger, harsh words, and slander, as well as all types of evil </a:t>
            </a:r>
            <a:r>
              <a:rPr lang="en-AU" sz="3600" dirty="0" err="1">
                <a:solidFill>
                  <a:srgbClr val="000000"/>
                </a:solidFill>
                <a:effectLst/>
                <a:latin typeface="Calibri" panose="020F0502020204030204" pitchFamily="34" charset="0"/>
                <a:ea typeface="Calibri" panose="020F0502020204030204" pitchFamily="34" charset="0"/>
              </a:rPr>
              <a:t>behavior</a:t>
            </a:r>
            <a:r>
              <a:rPr lang="en-AU" sz="3600" dirty="0">
                <a:solidFill>
                  <a:srgbClr val="000000"/>
                </a:solidFill>
                <a:effectLst/>
                <a:latin typeface="Calibri" panose="020F0502020204030204" pitchFamily="34" charset="0"/>
                <a:ea typeface="Calibri" panose="020F0502020204030204" pitchFamily="34" charset="0"/>
              </a:rPr>
              <a:t>. Instead, be kind to each other, </a:t>
            </a:r>
            <a:r>
              <a:rPr lang="en-AU" sz="3600" dirty="0" err="1">
                <a:solidFill>
                  <a:srgbClr val="000000"/>
                </a:solidFill>
                <a:effectLst/>
                <a:latin typeface="Calibri" panose="020F0502020204030204" pitchFamily="34" charset="0"/>
                <a:ea typeface="Calibri" panose="020F0502020204030204" pitchFamily="34" charset="0"/>
              </a:rPr>
              <a:t>tenderhearted</a:t>
            </a:r>
            <a:r>
              <a:rPr lang="en-AU" sz="3600" dirty="0">
                <a:solidFill>
                  <a:srgbClr val="000000"/>
                </a:solidFill>
                <a:effectLst/>
                <a:latin typeface="Calibri" panose="020F0502020204030204" pitchFamily="34" charset="0"/>
                <a:ea typeface="Calibri" panose="020F0502020204030204" pitchFamily="34" charset="0"/>
              </a:rPr>
              <a:t>, forgiving one another, just as God through Christ has forgiven you.</a:t>
            </a:r>
            <a:endParaRPr lang="en-AU" sz="6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45727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picture containing projector&#10;&#10;Description automatically generated">
            <a:extLst>
              <a:ext uri="{FF2B5EF4-FFF2-40B4-BE49-F238E27FC236}">
                <a16:creationId xmlns:a16="http://schemas.microsoft.com/office/drawing/2014/main" id="{0E5D9D9D-397B-40DF-96E8-89F0ABDC7990}"/>
              </a:ext>
            </a:extLst>
          </p:cNvPr>
          <p:cNvPicPr>
            <a:picLocks noChangeAspect="1"/>
          </p:cNvPicPr>
          <p:nvPr/>
        </p:nvPicPr>
        <p:blipFill rotWithShape="1">
          <a:blip r:embed="rId2">
            <a:extLst>
              <a:ext uri="{28A0092B-C50C-407E-A947-70E740481C1C}">
                <a14:useLocalDpi xmlns:a14="http://schemas.microsoft.com/office/drawing/2010/main" val="0"/>
              </a:ext>
            </a:extLst>
          </a:blip>
          <a:srcRect l="90632" t="-26" b="42400"/>
          <a:stretch/>
        </p:blipFill>
        <p:spPr>
          <a:xfrm flipH="1">
            <a:off x="7772792" y="0"/>
            <a:ext cx="4419208" cy="6858000"/>
          </a:xfrm>
          <a:prstGeom prst="rect">
            <a:avLst/>
          </a:prstGeom>
        </p:spPr>
      </p:pic>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l="12913" b="42374"/>
          <a:stretch/>
        </p:blipFill>
        <p:spPr>
          <a:xfrm>
            <a:off x="0" y="0"/>
            <a:ext cx="7772792"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704850" y="1938466"/>
            <a:ext cx="10782300" cy="1652459"/>
          </a:xfrm>
        </p:spPr>
        <p:txBody>
          <a:bodyPr anchor="ctr">
            <a:noAutofit/>
          </a:bodyPr>
          <a:lstStyle/>
          <a:p>
            <a:r>
              <a:rPr lang="en-AU" sz="8800" dirty="0">
                <a:latin typeface="STHupo" panose="02010800040101010101" pitchFamily="2" charset="-122"/>
                <a:ea typeface="STHupo" panose="02010800040101010101" pitchFamily="2" charset="-122"/>
              </a:rPr>
              <a:t>Nothing is Impossible</a:t>
            </a:r>
            <a:br>
              <a:rPr lang="en-AU" sz="8800" dirty="0">
                <a:latin typeface="STHupo" panose="02010800040101010101" pitchFamily="2" charset="-122"/>
                <a:ea typeface="STHupo" panose="02010800040101010101" pitchFamily="2" charset="-122"/>
              </a:rPr>
            </a:br>
            <a:r>
              <a:rPr lang="en-AU" sz="8800" spc="-500" dirty="0">
                <a:latin typeface="STHupo" panose="02010800040101010101" pitchFamily="2" charset="-122"/>
                <a:ea typeface="STHupo" panose="02010800040101010101" pitchFamily="2" charset="-122"/>
              </a:rPr>
              <a:t>F</a:t>
            </a:r>
            <a:r>
              <a:rPr lang="en-AU" sz="8800" spc="-100" dirty="0">
                <a:latin typeface="STHupo" panose="02010800040101010101" pitchFamily="2" charset="-122"/>
                <a:ea typeface="STHupo" panose="02010800040101010101" pitchFamily="2" charset="-122"/>
              </a:rPr>
              <a:t>or</a:t>
            </a:r>
            <a:r>
              <a:rPr lang="en-AU" sz="8800" dirty="0">
                <a:latin typeface="STHupo" panose="02010800040101010101" pitchFamily="2" charset="-122"/>
                <a:ea typeface="STHupo" panose="02010800040101010101" pitchFamily="2" charset="-122"/>
              </a:rPr>
              <a:t> </a:t>
            </a:r>
            <a:r>
              <a:rPr lang="en-AU" sz="8800" spc="800" dirty="0">
                <a:latin typeface="STHupo" panose="02010800040101010101" pitchFamily="2" charset="-122"/>
                <a:ea typeface="STHupo" panose="02010800040101010101" pitchFamily="2" charset="-122"/>
              </a:rPr>
              <a:t>G</a:t>
            </a:r>
            <a:r>
              <a:rPr lang="en-AU" sz="8800" dirty="0">
                <a:latin typeface="STHupo" panose="02010800040101010101" pitchFamily="2" charset="-122"/>
                <a:ea typeface="STHupo" panose="02010800040101010101" pitchFamily="2" charset="-122"/>
              </a:rPr>
              <a:t>od</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53700" y="373899"/>
            <a:ext cx="1208968" cy="1058464"/>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7185736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picture containing projector&#10;&#10;Description automatically generated">
            <a:extLst>
              <a:ext uri="{FF2B5EF4-FFF2-40B4-BE49-F238E27FC236}">
                <a16:creationId xmlns:a16="http://schemas.microsoft.com/office/drawing/2014/main" id="{0E5D9D9D-397B-40DF-96E8-89F0ABDC7990}"/>
              </a:ext>
            </a:extLst>
          </p:cNvPr>
          <p:cNvPicPr>
            <a:picLocks noChangeAspect="1"/>
          </p:cNvPicPr>
          <p:nvPr/>
        </p:nvPicPr>
        <p:blipFill rotWithShape="1">
          <a:blip r:embed="rId2">
            <a:extLst>
              <a:ext uri="{28A0092B-C50C-407E-A947-70E740481C1C}">
                <a14:useLocalDpi xmlns:a14="http://schemas.microsoft.com/office/drawing/2010/main" val="0"/>
              </a:ext>
            </a:extLst>
          </a:blip>
          <a:srcRect l="90632" t="-26" b="42400"/>
          <a:stretch/>
        </p:blipFill>
        <p:spPr>
          <a:xfrm flipH="1">
            <a:off x="7772792" y="0"/>
            <a:ext cx="4419208" cy="6858000"/>
          </a:xfrm>
          <a:prstGeom prst="rect">
            <a:avLst/>
          </a:prstGeom>
        </p:spPr>
      </p:pic>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l="12913" b="42374"/>
          <a:stretch/>
        </p:blipFill>
        <p:spPr>
          <a:xfrm>
            <a:off x="0" y="0"/>
            <a:ext cx="7772792"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704850" y="1938466"/>
            <a:ext cx="10782300" cy="1652459"/>
          </a:xfrm>
        </p:spPr>
        <p:txBody>
          <a:bodyPr anchor="ctr">
            <a:noAutofit/>
          </a:bodyPr>
          <a:lstStyle/>
          <a:p>
            <a:r>
              <a:rPr lang="en-AU" sz="8800" dirty="0">
                <a:latin typeface="STHupo" panose="02010800040101010101" pitchFamily="2" charset="-122"/>
                <a:ea typeface="STHupo" panose="02010800040101010101" pitchFamily="2" charset="-122"/>
              </a:rPr>
              <a:t>Nothing is Impossible</a:t>
            </a:r>
            <a:br>
              <a:rPr lang="en-AU" sz="8800" dirty="0">
                <a:latin typeface="STHupo" panose="02010800040101010101" pitchFamily="2" charset="-122"/>
                <a:ea typeface="STHupo" panose="02010800040101010101" pitchFamily="2" charset="-122"/>
              </a:rPr>
            </a:br>
            <a:r>
              <a:rPr lang="en-AU" sz="8800" dirty="0">
                <a:latin typeface="STHupo" panose="02010800040101010101" pitchFamily="2" charset="-122"/>
                <a:ea typeface="STHupo" panose="02010800040101010101" pitchFamily="2" charset="-122"/>
              </a:rPr>
              <a:t>with </a:t>
            </a:r>
            <a:r>
              <a:rPr lang="en-AU" sz="8800" spc="800" dirty="0">
                <a:latin typeface="STHupo" panose="02010800040101010101" pitchFamily="2" charset="-122"/>
                <a:ea typeface="STHupo" panose="02010800040101010101" pitchFamily="2" charset="-122"/>
              </a:rPr>
              <a:t>G</a:t>
            </a:r>
            <a:r>
              <a:rPr lang="en-AU" sz="8800" dirty="0">
                <a:latin typeface="STHupo" panose="02010800040101010101" pitchFamily="2" charset="-122"/>
                <a:ea typeface="STHupo" panose="02010800040101010101" pitchFamily="2" charset="-122"/>
              </a:rPr>
              <a:t>od</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53700" y="373899"/>
            <a:ext cx="1208968" cy="1058464"/>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8699004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63C24747-A4EA-4D86-956A-A33ABCCEB186}"/>
              </a:ext>
            </a:extLst>
          </p:cNvPr>
          <p:cNvGrpSpPr/>
          <p:nvPr/>
        </p:nvGrpSpPr>
        <p:grpSpPr>
          <a:xfrm>
            <a:off x="0" y="0"/>
            <a:ext cx="12191998" cy="6858000"/>
            <a:chOff x="0" y="0"/>
            <a:chExt cx="12191998" cy="6858000"/>
          </a:xfrm>
        </p:grpSpPr>
        <p:pic>
          <p:nvPicPr>
            <p:cNvPr id="10" name="Picture 9" descr="A picture containing projector&#10;&#10;Description automatically generated">
              <a:extLst>
                <a:ext uri="{FF2B5EF4-FFF2-40B4-BE49-F238E27FC236}">
                  <a16:creationId xmlns:a16="http://schemas.microsoft.com/office/drawing/2014/main" id="{0E5D9D9D-397B-40DF-96E8-89F0ABDC7990}"/>
                </a:ext>
              </a:extLst>
            </p:cNvPr>
            <p:cNvPicPr>
              <a:picLocks noChangeAspect="1"/>
            </p:cNvPicPr>
            <p:nvPr/>
          </p:nvPicPr>
          <p:blipFill rotWithShape="1">
            <a:blip r:embed="rId2">
              <a:extLst>
                <a:ext uri="{28A0092B-C50C-407E-A947-70E740481C1C}">
                  <a14:useLocalDpi xmlns:a14="http://schemas.microsoft.com/office/drawing/2010/main" val="0"/>
                </a:ext>
              </a:extLst>
            </a:blip>
            <a:srcRect l="90632" t="-26" b="42400"/>
            <a:stretch/>
          </p:blipFill>
          <p:spPr>
            <a:xfrm flipH="1">
              <a:off x="8925316" y="0"/>
              <a:ext cx="3266682" cy="6858000"/>
            </a:xfrm>
            <a:prstGeom prst="rect">
              <a:avLst/>
            </a:prstGeom>
          </p:spPr>
        </p:pic>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42400"/>
            <a:stretch/>
          </p:blipFill>
          <p:spPr>
            <a:xfrm>
              <a:off x="0" y="0"/>
              <a:ext cx="8925317" cy="6858000"/>
            </a:xfrm>
            <a:prstGeom prst="rect">
              <a:avLst/>
            </a:prstGeom>
          </p:spPr>
        </p:pic>
      </p:grpSp>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1243326" y="1071187"/>
            <a:ext cx="8925317" cy="3242554"/>
          </a:xfrm>
        </p:spPr>
        <p:txBody>
          <a:bodyPr>
            <a:normAutofit/>
          </a:bodyPr>
          <a:lstStyle/>
          <a:p>
            <a:r>
              <a:rPr lang="en-AU" sz="8000" i="1" dirty="0">
                <a:latin typeface="Tw Cen MT" panose="020B0602020104020603" pitchFamily="34" charset="0"/>
                <a:ea typeface="STHupo" panose="02010800040101010101" pitchFamily="2" charset="-122"/>
              </a:rPr>
              <a:t>Keep it</a:t>
            </a:r>
            <a:br>
              <a:rPr lang="en-AU" sz="12500" dirty="0">
                <a:latin typeface="STHupo" panose="02010800040101010101" pitchFamily="2" charset="-122"/>
                <a:ea typeface="STHupo" panose="02010800040101010101" pitchFamily="2" charset="-122"/>
              </a:rPr>
            </a:br>
            <a:r>
              <a:rPr lang="en-AU" sz="12500" dirty="0">
                <a:latin typeface="STHupo" panose="02010800040101010101" pitchFamily="2" charset="-122"/>
                <a:ea typeface="STHupo" panose="02010800040101010101" pitchFamily="2" charset="-122"/>
              </a:rPr>
              <a:t>On Repeat </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8644" y="373898"/>
            <a:ext cx="1594024" cy="1395585"/>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560740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1" y="264511"/>
            <a:ext cx="9625013" cy="1373790"/>
          </a:xfrm>
        </p:spPr>
        <p:txBody>
          <a:bodyPr anchor="t">
            <a:normAutofit/>
          </a:bodyPr>
          <a:lstStyle/>
          <a:p>
            <a:pPr algn="l"/>
            <a:r>
              <a:rPr lang="en-AU" sz="6600" dirty="0">
                <a:latin typeface="STHupo" panose="02010800040101010101" pitchFamily="2" charset="-122"/>
                <a:ea typeface="STHupo" panose="02010800040101010101" pitchFamily="2" charset="-122"/>
              </a:rPr>
              <a:t>Genesis 1:1</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646331"/>
          </a:xfrm>
          <a:prstGeom prst="rect">
            <a:avLst/>
          </a:prstGeom>
          <a:noFill/>
        </p:spPr>
        <p:txBody>
          <a:bodyPr wrap="square" rtlCol="0">
            <a:spAutoFit/>
          </a:bodyPr>
          <a:lstStyle/>
          <a:p>
            <a:r>
              <a:rPr lang="en-AU" sz="3600" dirty="0">
                <a:solidFill>
                  <a:srgbClr val="000000"/>
                </a:solidFill>
                <a:effectLst/>
                <a:ea typeface="Calibri" panose="020F0502020204030204" pitchFamily="34" charset="0"/>
              </a:rPr>
              <a:t>In the beginning God created the heavens and the earth.</a:t>
            </a:r>
            <a:endParaRPr lang="en-AU" sz="3600" dirty="0"/>
          </a:p>
        </p:txBody>
      </p:sp>
    </p:spTree>
    <p:extLst>
      <p:ext uri="{BB962C8B-B14F-4D97-AF65-F5344CB8AC3E}">
        <p14:creationId xmlns:p14="http://schemas.microsoft.com/office/powerpoint/2010/main" val="491467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1" y="264511"/>
            <a:ext cx="9625013" cy="1373790"/>
          </a:xfrm>
        </p:spPr>
        <p:txBody>
          <a:bodyPr anchor="t">
            <a:normAutofit/>
          </a:bodyPr>
          <a:lstStyle/>
          <a:p>
            <a:pPr algn="l"/>
            <a:r>
              <a:rPr lang="en-AU" sz="6600" dirty="0">
                <a:latin typeface="STHupo" panose="02010800040101010101" pitchFamily="2" charset="-122"/>
                <a:ea typeface="STHupo" panose="02010800040101010101" pitchFamily="2" charset="-122"/>
              </a:rPr>
              <a:t>Genesis 18:14</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2862322"/>
          </a:xfrm>
          <a:prstGeom prst="rect">
            <a:avLst/>
          </a:prstGeom>
          <a:noFill/>
        </p:spPr>
        <p:txBody>
          <a:bodyPr wrap="square" rtlCol="0">
            <a:spAutoFit/>
          </a:bodyPr>
          <a:lstStyle/>
          <a:p>
            <a:r>
              <a:rPr lang="en-AU" sz="3600" dirty="0">
                <a:solidFill>
                  <a:srgbClr val="000000"/>
                </a:solidFill>
                <a:effectLst/>
                <a:latin typeface="Calibri" panose="020F0502020204030204" pitchFamily="34" charset="0"/>
                <a:ea typeface="Times New Roman" panose="02020603050405020304" pitchFamily="18" charset="0"/>
              </a:rPr>
              <a:t>Abraham and Sarah were both very old by this time, and Sarah was long past the age of having children. So she laughed silently to herself and said, “How could a worn-out woman like me enjoy such pleasure, especially when my master—my husband—is also so old?”</a:t>
            </a:r>
            <a:endParaRPr lang="en-AU" sz="3600" dirty="0"/>
          </a:p>
        </p:txBody>
      </p:sp>
    </p:spTree>
    <p:extLst>
      <p:ext uri="{BB962C8B-B14F-4D97-AF65-F5344CB8AC3E}">
        <p14:creationId xmlns:p14="http://schemas.microsoft.com/office/powerpoint/2010/main" val="1452098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1" y="264511"/>
            <a:ext cx="9625013" cy="1373790"/>
          </a:xfrm>
        </p:spPr>
        <p:txBody>
          <a:bodyPr anchor="t">
            <a:normAutofit/>
          </a:bodyPr>
          <a:lstStyle/>
          <a:p>
            <a:pPr algn="l"/>
            <a:r>
              <a:rPr lang="en-AU" sz="6600" dirty="0">
                <a:latin typeface="STHupo" panose="02010800040101010101" pitchFamily="2" charset="-122"/>
                <a:ea typeface="STHupo" panose="02010800040101010101" pitchFamily="2" charset="-122"/>
              </a:rPr>
              <a:t>Genesis 18:11-14</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2308324"/>
          </a:xfrm>
          <a:prstGeom prst="rect">
            <a:avLst/>
          </a:prstGeom>
          <a:noFill/>
        </p:spPr>
        <p:txBody>
          <a:bodyPr wrap="square" rtlCol="0">
            <a:spAutoFit/>
          </a:bodyPr>
          <a:lstStyle/>
          <a:p>
            <a:r>
              <a:rPr lang="en-AU" sz="3600" dirty="0">
                <a:solidFill>
                  <a:srgbClr val="000000"/>
                </a:solidFill>
                <a:effectLst/>
                <a:latin typeface="Calibri" panose="020F0502020204030204" pitchFamily="34" charset="0"/>
                <a:ea typeface="Calibri" panose="020F0502020204030204" pitchFamily="34" charset="0"/>
              </a:rPr>
              <a:t>Then the </a:t>
            </a:r>
            <a:r>
              <a:rPr lang="en-AU" sz="3600" cap="small" dirty="0">
                <a:solidFill>
                  <a:srgbClr val="000000"/>
                </a:solidFill>
                <a:effectLst/>
                <a:latin typeface="Calibri" panose="020F0502020204030204" pitchFamily="34" charset="0"/>
                <a:ea typeface="Calibri" panose="020F0502020204030204" pitchFamily="34" charset="0"/>
              </a:rPr>
              <a:t>Lord</a:t>
            </a:r>
            <a:r>
              <a:rPr lang="en-AU" sz="3600" dirty="0">
                <a:solidFill>
                  <a:srgbClr val="000000"/>
                </a:solidFill>
                <a:effectLst/>
                <a:latin typeface="Calibri" panose="020F0502020204030204" pitchFamily="34" charset="0"/>
                <a:ea typeface="Calibri" panose="020F0502020204030204" pitchFamily="34" charset="0"/>
              </a:rPr>
              <a:t> said to Abraham, “Why did Sarah laugh? Why did she say, ‘Can an old woman like me have a baby?’ Is anything too hard for the </a:t>
            </a:r>
            <a:r>
              <a:rPr lang="en-AU" sz="3600" cap="small" dirty="0">
                <a:solidFill>
                  <a:srgbClr val="000000"/>
                </a:solidFill>
                <a:effectLst/>
                <a:latin typeface="Calibri" panose="020F0502020204030204" pitchFamily="34" charset="0"/>
                <a:ea typeface="Calibri" panose="020F0502020204030204" pitchFamily="34" charset="0"/>
              </a:rPr>
              <a:t>Lord</a:t>
            </a:r>
            <a:r>
              <a:rPr lang="en-AU" sz="3600" dirty="0">
                <a:solidFill>
                  <a:srgbClr val="000000"/>
                </a:solidFill>
                <a:effectLst/>
                <a:latin typeface="Calibri" panose="020F0502020204030204" pitchFamily="34" charset="0"/>
                <a:ea typeface="Calibri" panose="020F0502020204030204" pitchFamily="34" charset="0"/>
              </a:rPr>
              <a:t>? I will return about this time next year, and Sarah will have a son.”</a:t>
            </a:r>
            <a:endParaRPr lang="en-AU" sz="3600" dirty="0"/>
          </a:p>
        </p:txBody>
      </p:sp>
    </p:spTree>
    <p:extLst>
      <p:ext uri="{BB962C8B-B14F-4D97-AF65-F5344CB8AC3E}">
        <p14:creationId xmlns:p14="http://schemas.microsoft.com/office/powerpoint/2010/main" val="1606270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1" y="264511"/>
            <a:ext cx="9282113" cy="1373790"/>
          </a:xfrm>
        </p:spPr>
        <p:txBody>
          <a:bodyPr anchor="t">
            <a:normAutofit/>
          </a:bodyPr>
          <a:lstStyle/>
          <a:p>
            <a:pPr algn="l"/>
            <a:r>
              <a:rPr lang="en-AU" sz="6600" dirty="0">
                <a:latin typeface="STHupo" panose="02010800040101010101" pitchFamily="2" charset="-122"/>
                <a:ea typeface="STHupo" panose="02010800040101010101" pitchFamily="2" charset="-122"/>
              </a:rPr>
              <a:t>Deuteronomy 7:17-19</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3416320"/>
          </a:xfrm>
          <a:prstGeom prst="rect">
            <a:avLst/>
          </a:prstGeom>
          <a:noFill/>
        </p:spPr>
        <p:txBody>
          <a:bodyPr wrap="square" rtlCol="0">
            <a:spAutoFit/>
          </a:bodyPr>
          <a:lstStyle/>
          <a:p>
            <a:r>
              <a:rPr lang="en-AU" sz="3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Perhaps you will think to yourselves, ‘How can we ever conquer these nations that are so much more powerful than we are?’ But don’t be afraid of them! Just remember what the </a:t>
            </a:r>
            <a:r>
              <a:rPr lang="en-AU" sz="3600" cap="small"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Lord</a:t>
            </a:r>
            <a:r>
              <a:rPr lang="en-AU" sz="3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your God did to Pharaoh and to all the land of Egypt. Remember the great terrors the </a:t>
            </a:r>
            <a:r>
              <a:rPr lang="en-AU" sz="3600" cap="small"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Lord</a:t>
            </a:r>
            <a:r>
              <a:rPr lang="en-AU" sz="3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your God sent against them. You saw it all with your own eyes! </a:t>
            </a:r>
            <a:endParaRPr lang="en-AU" sz="6000" dirty="0"/>
          </a:p>
        </p:txBody>
      </p:sp>
    </p:spTree>
    <p:extLst>
      <p:ext uri="{BB962C8B-B14F-4D97-AF65-F5344CB8AC3E}">
        <p14:creationId xmlns:p14="http://schemas.microsoft.com/office/powerpoint/2010/main" val="28757988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1" y="264511"/>
            <a:ext cx="9625013" cy="1373790"/>
          </a:xfrm>
        </p:spPr>
        <p:txBody>
          <a:bodyPr anchor="t">
            <a:normAutofit/>
          </a:bodyPr>
          <a:lstStyle/>
          <a:p>
            <a:pPr algn="l"/>
            <a:r>
              <a:rPr lang="en-AU" sz="6600" dirty="0">
                <a:latin typeface="STHupo" panose="02010800040101010101" pitchFamily="2" charset="-122"/>
                <a:ea typeface="STHupo" panose="02010800040101010101" pitchFamily="2" charset="-122"/>
              </a:rPr>
              <a:t>Deuteronomy 7:17-19</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2308324"/>
          </a:xfrm>
          <a:prstGeom prst="rect">
            <a:avLst/>
          </a:prstGeom>
          <a:noFill/>
        </p:spPr>
        <p:txBody>
          <a:bodyPr wrap="square" rtlCol="0">
            <a:spAutoFit/>
          </a:bodyPr>
          <a:lstStyle/>
          <a:p>
            <a:r>
              <a:rPr lang="en-AU" sz="3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And remember the miraculous signs and wonders, and the strong hand and powerful arm with which he brought you out of Egypt. The </a:t>
            </a:r>
            <a:r>
              <a:rPr lang="en-AU" sz="3600" cap="small"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Lord</a:t>
            </a:r>
            <a:r>
              <a:rPr lang="en-AU" sz="3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your God will use this same power against all the people you fear.</a:t>
            </a:r>
            <a:endParaRPr lang="en-AU" sz="6000" dirty="0"/>
          </a:p>
        </p:txBody>
      </p:sp>
    </p:spTree>
    <p:extLst>
      <p:ext uri="{BB962C8B-B14F-4D97-AF65-F5344CB8AC3E}">
        <p14:creationId xmlns:p14="http://schemas.microsoft.com/office/powerpoint/2010/main" val="8312371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projector&#10;&#10;Description automatically generated">
            <a:extLst>
              <a:ext uri="{FF2B5EF4-FFF2-40B4-BE49-F238E27FC236}">
                <a16:creationId xmlns:a16="http://schemas.microsoft.com/office/drawing/2014/main" id="{E62CED87-9A40-4C2B-BBF7-F70E2792FCD7}"/>
              </a:ext>
            </a:extLst>
          </p:cNvPr>
          <p:cNvPicPr>
            <a:picLocks noChangeAspect="1"/>
          </p:cNvPicPr>
          <p:nvPr/>
        </p:nvPicPr>
        <p:blipFill rotWithShape="1">
          <a:blip r:embed="rId2">
            <a:extLst>
              <a:ext uri="{28A0092B-C50C-407E-A947-70E740481C1C}">
                <a14:useLocalDpi xmlns:a14="http://schemas.microsoft.com/office/drawing/2010/main" val="0"/>
              </a:ext>
            </a:extLst>
          </a:blip>
          <a:srcRect t="-26" b="63210"/>
          <a:stretch/>
        </p:blipFill>
        <p:spPr>
          <a:xfrm>
            <a:off x="0" y="0"/>
            <a:ext cx="12192000" cy="6858000"/>
          </a:xfrm>
          <a:prstGeom prst="rect">
            <a:avLst/>
          </a:prstGeom>
        </p:spPr>
      </p:pic>
      <p:sp>
        <p:nvSpPr>
          <p:cNvPr id="2" name="Title 1">
            <a:extLst>
              <a:ext uri="{FF2B5EF4-FFF2-40B4-BE49-F238E27FC236}">
                <a16:creationId xmlns:a16="http://schemas.microsoft.com/office/drawing/2014/main" id="{36D8F777-0B32-46B2-8D3B-B99776D76BEE}"/>
              </a:ext>
            </a:extLst>
          </p:cNvPr>
          <p:cNvSpPr>
            <a:spLocks noGrp="1"/>
          </p:cNvSpPr>
          <p:nvPr>
            <p:ph type="ctrTitle"/>
          </p:nvPr>
        </p:nvSpPr>
        <p:spPr>
          <a:xfrm>
            <a:off x="328611" y="264511"/>
            <a:ext cx="9625013" cy="1373790"/>
          </a:xfrm>
        </p:spPr>
        <p:txBody>
          <a:bodyPr anchor="t">
            <a:normAutofit/>
          </a:bodyPr>
          <a:lstStyle/>
          <a:p>
            <a:pPr algn="l"/>
            <a:r>
              <a:rPr lang="en-AU" sz="6600" dirty="0">
                <a:latin typeface="STHupo" panose="02010800040101010101" pitchFamily="2" charset="-122"/>
                <a:ea typeface="STHupo" panose="02010800040101010101" pitchFamily="2" charset="-122"/>
              </a:rPr>
              <a:t>Jeremiah 32:17-19</a:t>
            </a:r>
            <a:br>
              <a:rPr lang="en-AU" sz="6600" dirty="0">
                <a:latin typeface="STHupo" panose="02010800040101010101" pitchFamily="2" charset="-122"/>
                <a:ea typeface="STHupo" panose="02010800040101010101" pitchFamily="2" charset="-122"/>
              </a:rPr>
            </a:br>
            <a:r>
              <a:rPr lang="en-AU" sz="2000" i="1" dirty="0">
                <a:latin typeface="+mn-lt"/>
                <a:ea typeface="STHupo" panose="02010800040101010101" pitchFamily="2" charset="-122"/>
              </a:rPr>
              <a:t>New Living Translation</a:t>
            </a:r>
          </a:p>
        </p:txBody>
      </p:sp>
      <p:pic>
        <p:nvPicPr>
          <p:cNvPr id="7" name="Picture 6" descr="A picture containing transport&#10;&#10;Description automatically generated">
            <a:extLst>
              <a:ext uri="{FF2B5EF4-FFF2-40B4-BE49-F238E27FC236}">
                <a16:creationId xmlns:a16="http://schemas.microsoft.com/office/drawing/2014/main" id="{7C139748-5824-4AC9-B08A-99C01FA352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1337" y="407385"/>
            <a:ext cx="1033463" cy="904807"/>
          </a:xfrm>
          <a:prstGeom prst="rect">
            <a:avLst/>
          </a:prstGeom>
          <a:effectLst>
            <a:outerShdw blurRad="50800" dist="38100" dir="2700000" algn="tl" rotWithShape="0">
              <a:prstClr val="black">
                <a:alpha val="40000"/>
              </a:prstClr>
            </a:outerShdw>
          </a:effectLst>
        </p:spPr>
      </p:pic>
      <p:cxnSp>
        <p:nvCxnSpPr>
          <p:cNvPr id="8" name="Straight Connector 7">
            <a:extLst>
              <a:ext uri="{FF2B5EF4-FFF2-40B4-BE49-F238E27FC236}">
                <a16:creationId xmlns:a16="http://schemas.microsoft.com/office/drawing/2014/main" id="{86CE08C5-1744-46D5-BDE7-F8EE502296E8}"/>
              </a:ext>
            </a:extLst>
          </p:cNvPr>
          <p:cNvCxnSpPr>
            <a:cxnSpLocks/>
          </p:cNvCxnSpPr>
          <p:nvPr/>
        </p:nvCxnSpPr>
        <p:spPr>
          <a:xfrm>
            <a:off x="328612" y="1638301"/>
            <a:ext cx="11406188" cy="0"/>
          </a:xfrm>
          <a:prstGeom prst="line">
            <a:avLst/>
          </a:prstGeom>
          <a:ln w="254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16377DE-A264-4477-90BC-31F5BEA4E6CF}"/>
              </a:ext>
            </a:extLst>
          </p:cNvPr>
          <p:cNvSpPr txBox="1"/>
          <p:nvPr/>
        </p:nvSpPr>
        <p:spPr>
          <a:xfrm>
            <a:off x="328612" y="1790700"/>
            <a:ext cx="11406188" cy="3416320"/>
          </a:xfrm>
          <a:prstGeom prst="rect">
            <a:avLst/>
          </a:prstGeom>
          <a:noFill/>
        </p:spPr>
        <p:txBody>
          <a:bodyPr wrap="square" rtlCol="0">
            <a:spAutoFit/>
          </a:bodyPr>
          <a:lstStyle/>
          <a:p>
            <a:r>
              <a:rPr lang="en-AU" sz="3600" dirty="0">
                <a:solidFill>
                  <a:srgbClr val="000000"/>
                </a:solidFill>
                <a:effectLst/>
                <a:latin typeface="Calibri" panose="020F0502020204030204" pitchFamily="34" charset="0"/>
                <a:ea typeface="Calibri" panose="020F0502020204030204" pitchFamily="34" charset="0"/>
              </a:rPr>
              <a:t>“O Sovereign </a:t>
            </a:r>
            <a:r>
              <a:rPr lang="en-AU" sz="3600" cap="small" dirty="0">
                <a:solidFill>
                  <a:srgbClr val="000000"/>
                </a:solidFill>
                <a:effectLst/>
                <a:latin typeface="Calibri" panose="020F0502020204030204" pitchFamily="34" charset="0"/>
                <a:ea typeface="Calibri" panose="020F0502020204030204" pitchFamily="34" charset="0"/>
              </a:rPr>
              <a:t>Lord</a:t>
            </a:r>
            <a:r>
              <a:rPr lang="en-AU" sz="3600" dirty="0">
                <a:solidFill>
                  <a:srgbClr val="000000"/>
                </a:solidFill>
                <a:effectLst/>
                <a:latin typeface="Calibri" panose="020F0502020204030204" pitchFamily="34" charset="0"/>
                <a:ea typeface="Calibri" panose="020F0502020204030204" pitchFamily="34" charset="0"/>
              </a:rPr>
              <a:t>! You made the heavens and earth by your strong hand and powerful arm. Nothing is too hard for you!</a:t>
            </a:r>
          </a:p>
          <a:p>
            <a:r>
              <a:rPr lang="en-AU" sz="3600" dirty="0">
                <a:solidFill>
                  <a:srgbClr val="000000"/>
                </a:solidFill>
                <a:latin typeface="Calibri" panose="020F0502020204030204" pitchFamily="34" charset="0"/>
              </a:rPr>
              <a:t>…</a:t>
            </a:r>
          </a:p>
          <a:p>
            <a:r>
              <a:rPr lang="en-AU" sz="3600" dirty="0">
                <a:solidFill>
                  <a:srgbClr val="000000"/>
                </a:solidFill>
                <a:effectLst/>
                <a:latin typeface="Calibri" panose="020F0502020204030204" pitchFamily="34" charset="0"/>
                <a:ea typeface="Calibri" panose="020F0502020204030204" pitchFamily="34" charset="0"/>
              </a:rPr>
              <a:t>You are the great and powerful God, the </a:t>
            </a:r>
            <a:r>
              <a:rPr lang="en-AU" sz="3600" cap="small" dirty="0">
                <a:solidFill>
                  <a:srgbClr val="000000"/>
                </a:solidFill>
                <a:effectLst/>
                <a:latin typeface="Calibri" panose="020F0502020204030204" pitchFamily="34" charset="0"/>
                <a:ea typeface="Calibri" panose="020F0502020204030204" pitchFamily="34" charset="0"/>
              </a:rPr>
              <a:t>Lord</a:t>
            </a:r>
            <a:r>
              <a:rPr lang="en-AU" sz="3600" dirty="0">
                <a:solidFill>
                  <a:srgbClr val="000000"/>
                </a:solidFill>
                <a:effectLst/>
                <a:latin typeface="Calibri" panose="020F0502020204030204" pitchFamily="34" charset="0"/>
                <a:ea typeface="Calibri" panose="020F0502020204030204" pitchFamily="34" charset="0"/>
              </a:rPr>
              <a:t> of Heaven’s Armies. </a:t>
            </a:r>
            <a:r>
              <a:rPr lang="en-AU" sz="3600" dirty="0">
                <a:effectLst/>
              </a:rPr>
              <a:t>You have all wisdom and do great and mighty miracles.”</a:t>
            </a:r>
            <a:endParaRPr lang="en-AU" sz="3600" dirty="0"/>
          </a:p>
        </p:txBody>
      </p:sp>
    </p:spTree>
    <p:extLst>
      <p:ext uri="{BB962C8B-B14F-4D97-AF65-F5344CB8AC3E}">
        <p14:creationId xmlns:p14="http://schemas.microsoft.com/office/powerpoint/2010/main" val="23388944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1590</TotalTime>
  <Words>1004</Words>
  <Application>Microsoft Office PowerPoint</Application>
  <PresentationFormat>Widescreen</PresentationFormat>
  <Paragraphs>59</Paragraphs>
  <Slides>31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STHupo</vt:lpstr>
      <vt:lpstr>Arial</vt:lpstr>
      <vt:lpstr>Calibri</vt:lpstr>
      <vt:lpstr>Calibri Light</vt:lpstr>
      <vt:lpstr>system-ui</vt:lpstr>
      <vt:lpstr>Tw Cen MT</vt:lpstr>
      <vt:lpstr>Office Theme</vt:lpstr>
      <vt:lpstr>On Repeat </vt:lpstr>
      <vt:lpstr>2 Peter 1:12 New Living Translation</vt:lpstr>
      <vt:lpstr>Nothing is Impossible For God</vt:lpstr>
      <vt:lpstr>Genesis 1:1 New Living Translation</vt:lpstr>
      <vt:lpstr>Genesis 18:14 New Living Translation</vt:lpstr>
      <vt:lpstr>Genesis 18:11-14 New Living Translation</vt:lpstr>
      <vt:lpstr>Deuteronomy 7:17-19 New Living Translation</vt:lpstr>
      <vt:lpstr>Deuteronomy 7:17-19 New Living Translation</vt:lpstr>
      <vt:lpstr>Jeremiah 32:17-19 New Living Translation</vt:lpstr>
      <vt:lpstr>Job 42:1-2 New Living Translation</vt:lpstr>
      <vt:lpstr>Luke 7:22 New Living Translation</vt:lpstr>
      <vt:lpstr>Colossians 1:15-16 New Living Translation</vt:lpstr>
      <vt:lpstr>Nothing is Impossible with God</vt:lpstr>
      <vt:lpstr>Luke 18:27 New Living Translation</vt:lpstr>
      <vt:lpstr>Romans 8:31b New Living Translation</vt:lpstr>
      <vt:lpstr>I can stand against the enemy</vt:lpstr>
      <vt:lpstr>Ephesians 6:13 New Living Translation</vt:lpstr>
      <vt:lpstr>I can resist temptation</vt:lpstr>
      <vt:lpstr>1 Corinthians 10:13 New Living Translation</vt:lpstr>
      <vt:lpstr>I can pray for miracles</vt:lpstr>
      <vt:lpstr>John 14:12 New Living Translation</vt:lpstr>
      <vt:lpstr>I can speak the gospel boldly</vt:lpstr>
      <vt:lpstr>Acts 1:8 New Living Translation</vt:lpstr>
      <vt:lpstr>I can endure suffering</vt:lpstr>
      <vt:lpstr>2 Corinthians 1:4-5 New Living Translation</vt:lpstr>
      <vt:lpstr>I can be content</vt:lpstr>
      <vt:lpstr>Philippians 4:11b-12a New Living Translation</vt:lpstr>
      <vt:lpstr>I can forgive</vt:lpstr>
      <vt:lpstr>Ephesians 4:31-32 New Living Translation</vt:lpstr>
      <vt:lpstr>Nothing is Impossible with God</vt:lpstr>
      <vt:lpstr>Keep it On Repeat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 Repeat</dc:title>
  <dc:creator>Caleb Stott</dc:creator>
  <cp:lastModifiedBy>Caleb Stott</cp:lastModifiedBy>
  <cp:revision>13</cp:revision>
  <dcterms:created xsi:type="dcterms:W3CDTF">2021-06-12T11:27:38Z</dcterms:created>
  <dcterms:modified xsi:type="dcterms:W3CDTF">2021-06-20T00:14:55Z</dcterms:modified>
</cp:coreProperties>
</file>