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69" r:id="rId5"/>
    <p:sldId id="270" r:id="rId6"/>
    <p:sldId id="271" r:id="rId7"/>
    <p:sldId id="274" r:id="rId8"/>
    <p:sldId id="259" r:id="rId9"/>
    <p:sldId id="258" r:id="rId10"/>
    <p:sldId id="260" r:id="rId11"/>
    <p:sldId id="266" r:id="rId12"/>
    <p:sldId id="261" r:id="rId13"/>
    <p:sldId id="267" r:id="rId14"/>
    <p:sldId id="262" r:id="rId15"/>
    <p:sldId id="268" r:id="rId16"/>
    <p:sldId id="264" r:id="rId17"/>
    <p:sldId id="273" r:id="rId18"/>
    <p:sldId id="272" r:id="rId19"/>
    <p:sldId id="275" r:id="rId20"/>
    <p:sldId id="263" r:id="rId21"/>
    <p:sldId id="276" r:id="rId22"/>
    <p:sldId id="277" r:id="rId23"/>
    <p:sldId id="265" r:id="rId24"/>
    <p:sldId id="278" r:id="rId25"/>
    <p:sldId id="279"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C2B21ED1-8DEB-4780-92A3-0A26FD064F08}"/>
    <pc:docChg chg="modSld">
      <pc:chgData name="Caleb Stott" userId="d0834688-495e-4736-828f-bcbfb99947ef" providerId="ADAL" clId="{C2B21ED1-8DEB-4780-92A3-0A26FD064F08}" dt="2021-06-19T13:34:07.673" v="1" actId="20577"/>
      <pc:docMkLst>
        <pc:docMk/>
      </pc:docMkLst>
      <pc:sldChg chg="modSp mod">
        <pc:chgData name="Caleb Stott" userId="d0834688-495e-4736-828f-bcbfb99947ef" providerId="ADAL" clId="{C2B21ED1-8DEB-4780-92A3-0A26FD064F08}" dt="2021-06-19T13:34:07.673" v="1" actId="20577"/>
        <pc:sldMkLst>
          <pc:docMk/>
          <pc:sldMk cId="3501778951" sldId="277"/>
        </pc:sldMkLst>
        <pc:spChg chg="mod">
          <ac:chgData name="Caleb Stott" userId="d0834688-495e-4736-828f-bcbfb99947ef" providerId="ADAL" clId="{C2B21ED1-8DEB-4780-92A3-0A26FD064F08}" dt="2021-06-19T13:34:07.673" v="1" actId="20577"/>
          <ac:spMkLst>
            <pc:docMk/>
            <pc:sldMk cId="3501778951" sldId="277"/>
            <ac:spMk id="2" creationId="{36D8F777-0B32-46B2-8D3B-B99776D76B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CBC6-2677-4F65-B5DD-8EDD051CD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3261441-103D-46B8-BACE-F4538824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582E9D-34D7-41D3-B8D7-BB4745E83158}"/>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59ADAFAB-1A82-4E92-ABE6-EDA826F9BA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4F66B9-BF7E-476F-8235-8A2C692BDF7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89898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FF5-406C-45C1-A786-C3E8F46B23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5F852C-B56C-49FE-BA9E-88FA0DF2AD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6CDC4E-949D-47A3-800F-5BCBF9159070}"/>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3D956B79-AE7D-44BD-91FD-EA95936447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022415-2D73-44B4-A620-EF18E7ED57F5}"/>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531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ACB2A-FD34-4BEF-BCBC-83F40252A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C793B8-8419-4115-B490-0914898FB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34983A-0AA2-495F-A6D8-C97B49348E92}"/>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E4CA644E-6A61-46B7-BFA6-397E11316F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0A6DED-272B-4555-9DB8-43548833AD4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1783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DD84-6439-4F01-A7C5-CF3484B872B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208E69F-A604-4884-B24B-0EB98BF3C9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71AC5F-E20F-4BA0-8AD9-C880D7B8D3EE}"/>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0A3F9076-3DAD-4BF6-8898-6799BFBD7D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04184A-DF5D-4861-9BD3-37B593ECC7F9}"/>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48370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AFCE-3AFA-4027-B225-0E1C99A6A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39DD3C7-695C-4F45-A933-FBCCB1BF5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70BEF-8F1B-4A16-9BC5-808CFC902AA8}"/>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9D40D9E5-3995-433C-81CD-FD0D47468A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05B909-BEA6-48D0-B6BC-6A864538BD3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28286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9244-EBAC-4720-80AE-1CB7661431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064F42B-9D4E-4FA5-AFF0-4D7CF5364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5A9B91F-296A-4344-BC97-C9065732E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5776B1-0249-4C1A-A11C-7555E3603C90}"/>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6" name="Footer Placeholder 5">
            <a:extLst>
              <a:ext uri="{FF2B5EF4-FFF2-40B4-BE49-F238E27FC236}">
                <a16:creationId xmlns:a16="http://schemas.microsoft.com/office/drawing/2014/main" id="{517E20A9-D723-444E-BB4F-1CF6C46959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C4315C-828A-47CD-8826-77452322699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42042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04E2-DE65-4AB7-89B3-C962D689C4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17F97FA-B39C-4F6B-A05B-D67ABD07D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15FC-7AC1-4AC5-BF33-8BB4FD4120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608E471-52F1-40B3-A572-3E1004BA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2EFE9-B9EC-4321-9855-04DFAA202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9EB7518-B35B-45D2-80E2-42D3B403E409}"/>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8" name="Footer Placeholder 7">
            <a:extLst>
              <a:ext uri="{FF2B5EF4-FFF2-40B4-BE49-F238E27FC236}">
                <a16:creationId xmlns:a16="http://schemas.microsoft.com/office/drawing/2014/main" id="{DFD29660-5FBC-4937-93C4-235BA3FD19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FD52CA-912B-419C-A72C-72CBA14CB4B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31291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C11-EBE8-4862-B500-83A3C97ED1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E570BAB-469D-439B-A18C-D28D08BB8EC1}"/>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4" name="Footer Placeholder 3">
            <a:extLst>
              <a:ext uri="{FF2B5EF4-FFF2-40B4-BE49-F238E27FC236}">
                <a16:creationId xmlns:a16="http://schemas.microsoft.com/office/drawing/2014/main" id="{A40A5A4F-5128-4CB1-ADF2-B23A7C7A12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ABB191-62CF-4C66-9466-0FD8F2DF9FAE}"/>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01220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586F-56AF-4033-ADC6-5588F262E775}"/>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3" name="Footer Placeholder 2">
            <a:extLst>
              <a:ext uri="{FF2B5EF4-FFF2-40B4-BE49-F238E27FC236}">
                <a16:creationId xmlns:a16="http://schemas.microsoft.com/office/drawing/2014/main" id="{4D648594-80EB-4948-BDFA-E34B314C42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5333023-BCF5-43F5-BAC6-C32FF0925BF1}"/>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1343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E286-0716-4D56-ABB5-06A63E156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00E02C5-A7AB-4415-8858-98FE6F4C1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F0815DE-1F40-4815-A36E-2D7D8475B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1E49D-5DBB-423F-8A8E-0BFBC35DF601}"/>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6" name="Footer Placeholder 5">
            <a:extLst>
              <a:ext uri="{FF2B5EF4-FFF2-40B4-BE49-F238E27FC236}">
                <a16:creationId xmlns:a16="http://schemas.microsoft.com/office/drawing/2014/main" id="{1F9F8751-2D8E-4A06-8F5B-C19E7C0299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C67713-067D-4BD8-B393-174F5EB4677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80062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CB18-9EA7-41D2-9913-F2A761EC9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7E77F7-B8D0-4571-A2EF-AC7B0B7A5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4F0D603-1756-4E21-BB6D-5FE2AF797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E9E6D-46AA-47E9-A26F-8410D4034193}"/>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6" name="Footer Placeholder 5">
            <a:extLst>
              <a:ext uri="{FF2B5EF4-FFF2-40B4-BE49-F238E27FC236}">
                <a16:creationId xmlns:a16="http://schemas.microsoft.com/office/drawing/2014/main" id="{4F8AE090-B843-48D9-BCEB-3BF8206D9A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67955C-22CC-4189-A17D-3BA3A8AE3940}"/>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66694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7952C-B26F-46B4-80A1-AF143228D8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E05154-0C8C-4D99-96C4-866D2E85A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8DAF846-C886-4955-BD73-31152743B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C3FB66F6-9BE3-4D5B-A100-A642E4C5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52EA09D-4B8D-4AE9-9848-79F559054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93B4-708A-4C91-96E9-8235A4C399A0}" type="slidenum">
              <a:rPr lang="en-AU" smtClean="0"/>
              <a:t>‹#›</a:t>
            </a:fld>
            <a:endParaRPr lang="en-AU"/>
          </a:p>
        </p:txBody>
      </p:sp>
    </p:spTree>
    <p:extLst>
      <p:ext uri="{BB962C8B-B14F-4D97-AF65-F5344CB8AC3E}">
        <p14:creationId xmlns:p14="http://schemas.microsoft.com/office/powerpoint/2010/main" val="216116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452687" y="1443166"/>
            <a:ext cx="7286626" cy="2173286"/>
          </a:xfrm>
        </p:spPr>
        <p:txBody>
          <a:bodyPr>
            <a:normAutofit fontScale="90000"/>
          </a:bodyPr>
          <a:lstStyle/>
          <a:p>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3061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806262"/>
            <a:ext cx="10782300" cy="2158562"/>
          </a:xfrm>
        </p:spPr>
        <p:txBody>
          <a:bodyPr anchor="ctr">
            <a:noAutofit/>
          </a:bodyPr>
          <a:lstStyle/>
          <a:p>
            <a:r>
              <a:rPr lang="en-AU" sz="7200" dirty="0">
                <a:latin typeface="STHupo" panose="02010800040101010101" pitchFamily="2" charset="-122"/>
                <a:ea typeface="STHupo" panose="02010800040101010101" pitchFamily="2" charset="-122"/>
              </a:rPr>
              <a:t>2. You were carefully crafted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296261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Ephesians 2:10</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754326"/>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rPr>
              <a:t>For we are God’s masterpiece. He has created us anew in Christ Jesus, so we can do the good things he planned for us long ago.</a:t>
            </a:r>
            <a:endParaRPr lang="en-AU" sz="3600" dirty="0"/>
          </a:p>
        </p:txBody>
      </p:sp>
    </p:spTree>
    <p:extLst>
      <p:ext uri="{BB962C8B-B14F-4D97-AF65-F5344CB8AC3E}">
        <p14:creationId xmlns:p14="http://schemas.microsoft.com/office/powerpoint/2010/main" val="427537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7200" dirty="0">
                <a:latin typeface="STHupo" panose="02010800040101010101" pitchFamily="2" charset="-122"/>
                <a:ea typeface="STHupo" panose="02010800040101010101" pitchFamily="2" charset="-122"/>
              </a:rPr>
              <a:t>3. You were chosen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017681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1 Peter 2:9a</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51625"/>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you are a chosen people. You are royal priests,</a:t>
            </a:r>
            <a:r>
              <a:rPr lang="en-AU" sz="3600" dirty="0">
                <a:effectLst/>
                <a:latin typeface="Calibri" panose="020F0502020204030204" pitchFamily="34" charset="0"/>
                <a:ea typeface="Calibri" panose="020F0502020204030204" pitchFamily="34" charset="0"/>
                <a:cs typeface="Times New Roman" panose="02020603050405020304" pitchFamily="18" charset="0"/>
              </a:rPr>
              <a:t> a holy nation, God’s very own possession.</a:t>
            </a:r>
          </a:p>
        </p:txBody>
      </p:sp>
    </p:spTree>
    <p:extLst>
      <p:ext uri="{BB962C8B-B14F-4D97-AF65-F5344CB8AC3E}">
        <p14:creationId xmlns:p14="http://schemas.microsoft.com/office/powerpoint/2010/main" val="392688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7200" dirty="0">
                <a:latin typeface="STHupo" panose="02010800040101010101" pitchFamily="2" charset="-122"/>
                <a:ea typeface="STHupo" panose="02010800040101010101" pitchFamily="2" charset="-122"/>
              </a:rPr>
              <a:t>4. You were ransomed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650002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1 Peter 1:18-19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029997"/>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you know that God paid a ransom to save you from the empty life you inherited from your ancestors. And it was not paid with mere gold or silver, which lose their value.</a:t>
            </a:r>
            <a:r>
              <a:rPr lang="en-AU" sz="3600" dirty="0">
                <a:effectLst/>
                <a:latin typeface="Calibri" panose="020F0502020204030204" pitchFamily="34" charset="0"/>
                <a:ea typeface="Calibri" panose="020F0502020204030204" pitchFamily="34" charset="0"/>
                <a:cs typeface="Times New Roman" panose="02020603050405020304" pitchFamily="18" charset="0"/>
              </a:rPr>
              <a:t> It was the precious blood of Christ, the sinless, spotless Lamb of God.</a:t>
            </a:r>
          </a:p>
        </p:txBody>
      </p:sp>
    </p:spTree>
    <p:extLst>
      <p:ext uri="{BB962C8B-B14F-4D97-AF65-F5344CB8AC3E}">
        <p14:creationId xmlns:p14="http://schemas.microsoft.com/office/powerpoint/2010/main" val="1218076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806262"/>
            <a:ext cx="10782300" cy="2158562"/>
          </a:xfrm>
        </p:spPr>
        <p:txBody>
          <a:bodyPr anchor="ctr">
            <a:noAutofit/>
          </a:bodyPr>
          <a:lstStyle/>
          <a:p>
            <a:r>
              <a:rPr lang="en-AU" sz="7200" dirty="0">
                <a:latin typeface="STHupo" panose="02010800040101010101" pitchFamily="2" charset="-122"/>
                <a:ea typeface="STHupo" panose="02010800040101010101" pitchFamily="2" charset="-122"/>
              </a:rPr>
              <a:t>5. Your salvation was celebrated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31816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Luke 15:7</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844416"/>
          </a:xfrm>
          <a:prstGeom prst="rect">
            <a:avLst/>
          </a:prstGeom>
          <a:noFill/>
        </p:spPr>
        <p:txBody>
          <a:bodyPr wrap="square" rtlCol="0">
            <a:spAutoFit/>
          </a:bodyPr>
          <a:lstStyle/>
          <a:p>
            <a:pPr>
              <a:lnSpc>
                <a:spcPct val="107000"/>
              </a:lnSpc>
              <a:spcAft>
                <a:spcPts val="800"/>
              </a:spcAft>
            </a:pPr>
            <a:r>
              <a:rPr lang="en-AU" sz="3600" dirty="0">
                <a:effectLst/>
                <a:latin typeface="Calibri" panose="020F0502020204030204" pitchFamily="34" charset="0"/>
                <a:ea typeface="Calibri" panose="020F0502020204030204" pitchFamily="34" charset="0"/>
              </a:rPr>
              <a:t>In the same way, there is more joy in heaven over one lost sinner who repents and returns to God than over ninety-nine others who are righteous and haven’t strayed away!</a:t>
            </a:r>
            <a:endParaRPr lang="en-AU"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0386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7200" dirty="0">
                <a:latin typeface="STHupo" panose="02010800040101010101" pitchFamily="2" charset="-122"/>
                <a:ea typeface="STHupo" panose="02010800040101010101" pitchFamily="2" charset="-122"/>
              </a:rPr>
              <a:t>6. You are forgiven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48994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Luke 15:22-24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622787"/>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rPr>
              <a:t>“But his father said to the servants, ‘Quick! Bring the finest robe in the house and put it on him. Get a ring for his finger and sandals for his feet. And kill the calf we have been fattening. We must celebrate with a feast,</a:t>
            </a:r>
            <a:r>
              <a:rPr lang="en-AU" sz="3600" dirty="0">
                <a:effectLst/>
              </a:rPr>
              <a:t> for this son of mine was dead and has now returned to life. He was lost, but now he is found.’</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00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See the source image">
            <a:extLst>
              <a:ext uri="{FF2B5EF4-FFF2-40B4-BE49-F238E27FC236}">
                <a16:creationId xmlns:a16="http://schemas.microsoft.com/office/drawing/2014/main" id="{CD620C25-380A-4AD5-9FAA-8D8E9A3767F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0017"/>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053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7200" dirty="0">
                <a:latin typeface="STHupo" panose="02010800040101010101" pitchFamily="2" charset="-122"/>
                <a:ea typeface="STHupo" panose="02010800040101010101" pitchFamily="2" charset="-122"/>
              </a:rPr>
              <a:t>7. You are protected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03795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John 10:27-29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437206"/>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My sheep listen to my voice; I know them, and they follow me. I give them eternal life, and they will never perish. No one can snatch them away from me, for my Father has given them to me, and he is more powerful than anyone else.</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8096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653463" cy="1373790"/>
          </a:xfrm>
        </p:spPr>
        <p:txBody>
          <a:bodyPr anchor="t">
            <a:normAutofit/>
          </a:bodyPr>
          <a:lstStyle/>
          <a:p>
            <a:pPr algn="l"/>
            <a:r>
              <a:rPr lang="en-AU" sz="6600">
                <a:latin typeface="STHupo" panose="02010800040101010101" pitchFamily="2" charset="-122"/>
                <a:ea typeface="STHupo" panose="02010800040101010101" pitchFamily="2" charset="-122"/>
              </a:rPr>
              <a:t>2 </a:t>
            </a:r>
            <a:r>
              <a:rPr lang="en-AU" sz="6600" dirty="0">
                <a:latin typeface="STHupo" panose="02010800040101010101" pitchFamily="2" charset="-122"/>
                <a:ea typeface="STHupo" panose="02010800040101010101" pitchFamily="2" charset="-122"/>
              </a:rPr>
              <a:t>Thessalonians 3:3</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51625"/>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the Lord is faithful; he will strengthen you and guard you from the evil one.</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1778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806262"/>
            <a:ext cx="10782300" cy="2158562"/>
          </a:xfrm>
        </p:spPr>
        <p:txBody>
          <a:bodyPr anchor="ctr">
            <a:noAutofit/>
          </a:bodyPr>
          <a:lstStyle/>
          <a:p>
            <a:r>
              <a:rPr lang="en-AU" sz="7200" dirty="0">
                <a:latin typeface="STHupo" panose="02010800040101010101" pitchFamily="2" charset="-122"/>
                <a:ea typeface="STHupo" panose="02010800040101010101" pitchFamily="2" charset="-122"/>
              </a:rPr>
              <a:t>8. Your needs have been met</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50708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653463" cy="1373790"/>
          </a:xfrm>
        </p:spPr>
        <p:txBody>
          <a:bodyPr anchor="t">
            <a:normAutofit/>
          </a:bodyPr>
          <a:lstStyle/>
          <a:p>
            <a:pPr algn="l"/>
            <a:r>
              <a:rPr lang="en-AU" sz="6600" dirty="0">
                <a:latin typeface="STHupo" panose="02010800040101010101" pitchFamily="2" charset="-122"/>
                <a:ea typeface="STHupo" panose="02010800040101010101" pitchFamily="2" charset="-122"/>
              </a:rPr>
              <a:t>Philippians 4:19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844416"/>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this same God who takes care of me will supply all your needs from his glorious riches, which have been given to us in Christ Jesus.</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4426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653463" cy="1373790"/>
          </a:xfrm>
        </p:spPr>
        <p:txBody>
          <a:bodyPr anchor="t">
            <a:normAutofit/>
          </a:bodyPr>
          <a:lstStyle/>
          <a:p>
            <a:pPr algn="l"/>
            <a:r>
              <a:rPr lang="en-AU" sz="6600" dirty="0">
                <a:latin typeface="STHupo" panose="02010800040101010101" pitchFamily="2" charset="-122"/>
                <a:ea typeface="STHupo" panose="02010800040101010101" pitchFamily="2" charset="-122"/>
              </a:rPr>
              <a:t>2 Peter 1:3</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51625"/>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 his divine power, God has given us everything we need for living a godly life.</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4700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653463" cy="1373790"/>
          </a:xfrm>
        </p:spPr>
        <p:txBody>
          <a:bodyPr anchor="t">
            <a:normAutofit/>
          </a:bodyPr>
          <a:lstStyle/>
          <a:p>
            <a:pPr algn="l"/>
            <a:r>
              <a:rPr lang="en-AU" sz="6600" dirty="0">
                <a:latin typeface="STHupo" panose="02010800040101010101" pitchFamily="2" charset="-122"/>
                <a:ea typeface="STHupo" panose="02010800040101010101" pitchFamily="2" charset="-122"/>
              </a:rPr>
              <a:t>John 15:9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51625"/>
          </a:xfrm>
          <a:prstGeom prst="rect">
            <a:avLst/>
          </a:prstGeom>
          <a:noFill/>
        </p:spPr>
        <p:txBody>
          <a:bodyPr wrap="square" rtlCol="0">
            <a:spAutoFit/>
          </a:bodyPr>
          <a:lstStyle/>
          <a:p>
            <a:pPr>
              <a:lnSpc>
                <a:spcPct val="107000"/>
              </a:lnSpc>
              <a:spcAft>
                <a:spcPts val="800"/>
              </a:spcAft>
            </a:pPr>
            <a:r>
              <a:rPr lang="en-AU" sz="3600" dirty="0">
                <a:effectLst/>
                <a:latin typeface="Calibri" panose="020F0502020204030204" pitchFamily="34" charset="0"/>
                <a:ea typeface="Times New Roman" panose="02020603050405020304" pitchFamily="18" charset="0"/>
                <a:cs typeface="Calibri" panose="020F0502020204030204" pitchFamily="34" charset="0"/>
              </a:rPr>
              <a:t>“I have loved you even as the Father has loved me. Remain in my love.”</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4705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1243326" y="1071187"/>
            <a:ext cx="8925317" cy="3242554"/>
          </a:xfrm>
        </p:spPr>
        <p:txBody>
          <a:bodyPr>
            <a:normAutofit/>
          </a:bodyPr>
          <a:lstStyle/>
          <a:p>
            <a:r>
              <a:rPr lang="en-AU" sz="8000" i="1" dirty="0">
                <a:latin typeface="Tw Cen MT" panose="020B0602020104020603" pitchFamily="34" charset="0"/>
                <a:ea typeface="STHupo" panose="02010800040101010101" pitchFamily="2" charset="-122"/>
              </a:rPr>
              <a:t>Keep it</a:t>
            </a:r>
            <a:br>
              <a:rPr lang="en-AU" sz="12500" dirty="0">
                <a:latin typeface="STHupo" panose="02010800040101010101" pitchFamily="2" charset="-122"/>
                <a:ea typeface="STHupo" panose="02010800040101010101" pitchFamily="2" charset="-122"/>
              </a:rPr>
            </a:br>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074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9405938" cy="1373790"/>
          </a:xfrm>
        </p:spPr>
        <p:txBody>
          <a:bodyPr anchor="t">
            <a:normAutofit/>
          </a:bodyPr>
          <a:lstStyle/>
          <a:p>
            <a:pPr algn="l"/>
            <a:r>
              <a:rPr lang="en-AU" sz="6600" dirty="0">
                <a:latin typeface="STHupo" panose="02010800040101010101" pitchFamily="2" charset="-122"/>
                <a:ea typeface="STHupo" panose="02010800040101010101" pitchFamily="2" charset="-122"/>
              </a:rPr>
              <a:t>Deuteronomy 6:20-21a</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862322"/>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Times New Roman" panose="02020603050405020304" pitchFamily="18" charset="0"/>
              </a:rPr>
              <a:t>“In the future your children will ask you, ‘What is the meaning of these laws, decrees, and regulations that the </a:t>
            </a:r>
            <a:r>
              <a:rPr lang="en-AU" sz="3600" cap="small" dirty="0">
                <a:solidFill>
                  <a:srgbClr val="000000"/>
                </a:solidFill>
                <a:effectLst/>
                <a:latin typeface="Calibri" panose="020F0502020204030204" pitchFamily="34" charset="0"/>
                <a:ea typeface="Times New Roman" panose="02020603050405020304" pitchFamily="18" charset="0"/>
              </a:rPr>
              <a:t>Lord</a:t>
            </a:r>
            <a:r>
              <a:rPr lang="en-AU" sz="3600" dirty="0">
                <a:solidFill>
                  <a:srgbClr val="000000"/>
                </a:solidFill>
                <a:effectLst/>
                <a:latin typeface="Calibri" panose="020F0502020204030204" pitchFamily="34" charset="0"/>
                <a:ea typeface="Times New Roman" panose="02020603050405020304" pitchFamily="18" charset="0"/>
              </a:rPr>
              <a:t> our God has commanded us to obey?’  </a:t>
            </a:r>
          </a:p>
          <a:p>
            <a:endParaRPr lang="en-AU" sz="3600" dirty="0">
              <a:solidFill>
                <a:srgbClr val="000000"/>
              </a:solidFill>
              <a:effectLst/>
              <a:latin typeface="Calibri" panose="020F0502020204030204" pitchFamily="34" charset="0"/>
              <a:ea typeface="Times New Roman" panose="02020603050405020304" pitchFamily="18" charset="0"/>
            </a:endParaRPr>
          </a:p>
          <a:p>
            <a:r>
              <a:rPr lang="en-AU" sz="3600" dirty="0">
                <a:solidFill>
                  <a:srgbClr val="000000"/>
                </a:solidFill>
                <a:effectLst/>
                <a:latin typeface="Calibri" panose="020F0502020204030204" pitchFamily="34" charset="0"/>
                <a:ea typeface="Calibri" panose="020F0502020204030204" pitchFamily="34" charset="0"/>
              </a:rPr>
              <a:t>“Then you must tell them…”</a:t>
            </a:r>
            <a:endParaRPr lang="en-AU" sz="3600" dirty="0"/>
          </a:p>
        </p:txBody>
      </p:sp>
    </p:spTree>
    <p:extLst>
      <p:ext uri="{BB962C8B-B14F-4D97-AF65-F5344CB8AC3E}">
        <p14:creationId xmlns:p14="http://schemas.microsoft.com/office/powerpoint/2010/main" val="213434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2 Peter 1:12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4247317"/>
          </a:xfrm>
          <a:prstGeom prst="rect">
            <a:avLst/>
          </a:prstGeom>
          <a:noFill/>
        </p:spPr>
        <p:txBody>
          <a:bodyPr wrap="square" rtlCol="0">
            <a:spAutoFit/>
          </a:bodyPr>
          <a:lstStyle/>
          <a:p>
            <a:r>
              <a:rPr lang="en-AU" sz="36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12 </a:t>
            </a:r>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Therefore, I will always remind you about these things—even though you already know them and are standing firm in the truth you have been taught. </a:t>
            </a:r>
            <a:r>
              <a:rPr lang="en-AU" sz="36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13 </a:t>
            </a:r>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it is only right that I should keep on reminding you as long as I live. </a:t>
            </a:r>
            <a:r>
              <a:rPr lang="en-AU" sz="36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14 </a:t>
            </a:r>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our Lord Jesus Christ has shown me that I must soon leave this earthly life, </a:t>
            </a:r>
            <a:r>
              <a:rPr lang="en-AU" sz="36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a:t>
            </a:r>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 I will work hard to make sure you always remember these things after I am gone.</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Tree>
    <p:extLst>
      <p:ext uri="{BB962C8B-B14F-4D97-AF65-F5344CB8AC3E}">
        <p14:creationId xmlns:p14="http://schemas.microsoft.com/office/powerpoint/2010/main" val="957315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282113" cy="1373790"/>
          </a:xfrm>
        </p:spPr>
        <p:txBody>
          <a:bodyPr anchor="t">
            <a:normAutofit/>
          </a:bodyPr>
          <a:lstStyle/>
          <a:p>
            <a:pPr algn="l"/>
            <a:r>
              <a:rPr lang="en-AU" sz="6600" dirty="0">
                <a:latin typeface="STHupo" panose="02010800040101010101" pitchFamily="2" charset="-122"/>
                <a:ea typeface="STHupo" panose="02010800040101010101" pitchFamily="2" charset="-122"/>
              </a:rPr>
              <a:t>Deuteronomy 7:17-19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416320"/>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Perhaps you will think to yourselves, ‘How can we ever conquer these nations that are so much more powerful than we are?’ But don’t be afraid of them! Just remember what the </a:t>
            </a:r>
            <a:r>
              <a:rPr lang="en-AU" sz="36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your God did to Pharaoh and to all the land of Egypt. Remember the great terrors the </a:t>
            </a:r>
            <a:r>
              <a:rPr lang="en-AU" sz="36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your God sent against them. You saw it all with your own eyes! </a:t>
            </a:r>
            <a:endParaRPr lang="en-AU" sz="6000" dirty="0"/>
          </a:p>
        </p:txBody>
      </p:sp>
    </p:spTree>
    <p:extLst>
      <p:ext uri="{BB962C8B-B14F-4D97-AF65-F5344CB8AC3E}">
        <p14:creationId xmlns:p14="http://schemas.microsoft.com/office/powerpoint/2010/main" val="287579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Deuteronomy 7:17-19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308324"/>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remember the miraculous signs and wonders, and the strong hand and powerful arm with which he brought you out of Egypt. The </a:t>
            </a:r>
            <a:r>
              <a:rPr lang="en-AU" sz="36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your God will use this same power against all the people you fear.</a:t>
            </a:r>
            <a:endParaRPr lang="en-AU" sz="6000" dirty="0"/>
          </a:p>
        </p:txBody>
      </p:sp>
    </p:spTree>
    <p:extLst>
      <p:ext uri="{BB962C8B-B14F-4D97-AF65-F5344CB8AC3E}">
        <p14:creationId xmlns:p14="http://schemas.microsoft.com/office/powerpoint/2010/main" val="831237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8800" dirty="0">
                <a:latin typeface="STHupo" panose="02010800040101010101" pitchFamily="2" charset="-122"/>
                <a:ea typeface="STHupo" panose="02010800040101010101" pitchFamily="2" charset="-122"/>
              </a:rPr>
              <a:t>YOU. ARE. LOVED.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18573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7200" dirty="0">
                <a:latin typeface="STHupo" panose="02010800040101010101" pitchFamily="2" charset="-122"/>
                <a:ea typeface="STHupo" panose="02010800040101010101" pitchFamily="2" charset="-122"/>
              </a:rPr>
              <a:t>1. You were imagined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89111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Ephesians 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00329"/>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rPr>
              <a:t>Even before he made the world, God loved us and chose us in Christ to be holy and without fault in his eyes.</a:t>
            </a:r>
            <a:endParaRPr lang="en-AU" sz="3600" dirty="0"/>
          </a:p>
        </p:txBody>
      </p:sp>
    </p:spTree>
    <p:extLst>
      <p:ext uri="{BB962C8B-B14F-4D97-AF65-F5344CB8AC3E}">
        <p14:creationId xmlns:p14="http://schemas.microsoft.com/office/powerpoint/2010/main" val="3956225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TotalTime>
  <Words>767</Words>
  <Application>Microsoft Office PowerPoint</Application>
  <PresentationFormat>Widescreen</PresentationFormat>
  <Paragraphs>43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STHupo</vt:lpstr>
      <vt:lpstr>Arial</vt:lpstr>
      <vt:lpstr>Calibri</vt:lpstr>
      <vt:lpstr>Calibri Light</vt:lpstr>
      <vt:lpstr>Tw Cen MT</vt:lpstr>
      <vt:lpstr>Office Theme</vt:lpstr>
      <vt:lpstr>On Repeat </vt:lpstr>
      <vt:lpstr>PowerPoint Presentation</vt:lpstr>
      <vt:lpstr>Deuteronomy 6:20-21a New Living Translation</vt:lpstr>
      <vt:lpstr>2 Peter 1:12 New Living Translation</vt:lpstr>
      <vt:lpstr>Deuteronomy 7:17-19 New Living Translation</vt:lpstr>
      <vt:lpstr>Deuteronomy 7:17-19 New Living Translation</vt:lpstr>
      <vt:lpstr>YOU. ARE. LOVED.</vt:lpstr>
      <vt:lpstr>1. You were imagined</vt:lpstr>
      <vt:lpstr>Ephesians 1:4 New Living Translation</vt:lpstr>
      <vt:lpstr>2. You were carefully crafted</vt:lpstr>
      <vt:lpstr>Ephesians 2:10 New Living Translation</vt:lpstr>
      <vt:lpstr>3. You were chosen</vt:lpstr>
      <vt:lpstr>1 Peter 2:9a New Living Translation</vt:lpstr>
      <vt:lpstr>4. You were ransomed</vt:lpstr>
      <vt:lpstr>1 Peter 1:18-19 New Living Translation</vt:lpstr>
      <vt:lpstr>5. Your salvation was celebrated</vt:lpstr>
      <vt:lpstr>Luke 15:7 New Living Translation</vt:lpstr>
      <vt:lpstr>6. You are forgiven</vt:lpstr>
      <vt:lpstr>Luke 15:22-24 New Living Translation</vt:lpstr>
      <vt:lpstr>7. You are protected</vt:lpstr>
      <vt:lpstr>John 10:27-29 New Living Translation</vt:lpstr>
      <vt:lpstr>2 Thessalonians 3:3 New Living Translation</vt:lpstr>
      <vt:lpstr>8. Your needs have been met</vt:lpstr>
      <vt:lpstr>Philippians 4:19 New Living Translation</vt:lpstr>
      <vt:lpstr>2 Peter 1:3 New Living Translation</vt:lpstr>
      <vt:lpstr>John 15:9 New Living Translation</vt:lpstr>
      <vt:lpstr>Keep it On Repeat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Repeat</dc:title>
  <dc:creator>Caleb Stott</dc:creator>
  <cp:lastModifiedBy>Caleb Stott</cp:lastModifiedBy>
  <cp:revision>13</cp:revision>
  <dcterms:created xsi:type="dcterms:W3CDTF">2021-06-12T11:27:38Z</dcterms:created>
  <dcterms:modified xsi:type="dcterms:W3CDTF">2021-06-19T13:34:28Z</dcterms:modified>
</cp:coreProperties>
</file>