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7" r:id="rId13"/>
    <p:sldId id="266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1D16C4-6D99-4EA1-B88F-54F3159B3B95}" v="14" dt="2021-06-05T23:53:13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>
        <p:scale>
          <a:sx n="70" d="100"/>
          <a:sy n="70" d="100"/>
        </p:scale>
        <p:origin x="26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0340D-59BF-45A5-9239-668637F34C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665923"/>
            <a:ext cx="10572000" cy="3754276"/>
          </a:xfrm>
        </p:spPr>
        <p:txBody>
          <a:bodyPr/>
          <a:lstStyle/>
          <a:p>
            <a:pPr algn="ctr"/>
            <a:r>
              <a:rPr lang="en-AU" sz="11500" dirty="0">
                <a:latin typeface="Amasis MT Pro Black" panose="02040A04050005020304" pitchFamily="18" charset="0"/>
              </a:rPr>
              <a:t>God Coloured Glasses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95CE4-428C-412D-8084-6EE0EE1E8C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8876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id="{DCF39C3E-0985-4E4D-B153-227F612D18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360" y="0"/>
            <a:ext cx="4744640" cy="680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086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99A764D-9312-4CB1-A414-BF4E8AAF6A6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70" b="5325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242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46FC9-5442-4925-8335-48172BA43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82" y="0"/>
            <a:ext cx="12082818" cy="1842448"/>
          </a:xfrm>
        </p:spPr>
        <p:txBody>
          <a:bodyPr/>
          <a:lstStyle/>
          <a:p>
            <a:r>
              <a:rPr lang="en-AU" dirty="0"/>
              <a:t>Matthew 5:44</a:t>
            </a:r>
            <a:br>
              <a:rPr lang="en-AU" dirty="0"/>
            </a:br>
            <a:r>
              <a:rPr lang="en-AU" baseline="30000" dirty="0">
                <a:latin typeface="Segoe UI" panose="020B0502040204020203" pitchFamily="34" charset="0"/>
                <a:ea typeface="Times New Roman" panose="02020603050405020304" pitchFamily="18" charset="0"/>
              </a:rPr>
              <a:t>44 </a:t>
            </a:r>
            <a:r>
              <a:rPr lang="en-AU" dirty="0">
                <a:latin typeface="Segoe UI" panose="020B0502040204020203" pitchFamily="34" charset="0"/>
                <a:ea typeface="Times New Roman" panose="02020603050405020304" pitchFamily="18" charset="0"/>
              </a:rPr>
              <a:t>But I tell you, love your enemies and pray for those who persecute you,</a:t>
            </a:r>
            <a:endParaRPr lang="en-AU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900C8-6E0F-469F-9373-DBE39FA33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7200" i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He PASSIONATELY loves them and sent his son Jesus to die for them</a:t>
            </a:r>
            <a:endParaRPr lang="en-AU" sz="7200" dirty="0"/>
          </a:p>
        </p:txBody>
      </p:sp>
    </p:spTree>
    <p:extLst>
      <p:ext uri="{BB962C8B-B14F-4D97-AF65-F5344CB8AC3E}">
        <p14:creationId xmlns:p14="http://schemas.microsoft.com/office/powerpoint/2010/main" val="42722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503F6-9DBF-42F1-B25C-9705FE66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79" y="447188"/>
            <a:ext cx="11941790" cy="970450"/>
          </a:xfrm>
        </p:spPr>
        <p:txBody>
          <a:bodyPr/>
          <a:lstStyle/>
          <a:p>
            <a:r>
              <a:rPr lang="en-AU" sz="7200" dirty="0"/>
              <a:t>GOD COLOURED GLASSES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1723E-ED3F-48BB-B90E-17112DF25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222287"/>
            <a:ext cx="13361158" cy="3636511"/>
          </a:xfrm>
        </p:spPr>
        <p:txBody>
          <a:bodyPr>
            <a:normAutofit/>
          </a:bodyPr>
          <a:lstStyle/>
          <a:p>
            <a:r>
              <a:rPr lang="en-AU" sz="4000" dirty="0"/>
              <a:t>What lens are you judging others through?</a:t>
            </a:r>
          </a:p>
          <a:p>
            <a:r>
              <a:rPr lang="en-AU" sz="4000" dirty="0"/>
              <a:t>Who did Jesus keep company with?</a:t>
            </a:r>
          </a:p>
        </p:txBody>
      </p:sp>
    </p:spTree>
    <p:extLst>
      <p:ext uri="{BB962C8B-B14F-4D97-AF65-F5344CB8AC3E}">
        <p14:creationId xmlns:p14="http://schemas.microsoft.com/office/powerpoint/2010/main" val="2035653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F2CDF-6B5A-44D4-B0BD-29097BDE9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65" y="447188"/>
            <a:ext cx="11213033" cy="1292160"/>
          </a:xfrm>
        </p:spPr>
        <p:txBody>
          <a:bodyPr/>
          <a:lstStyle/>
          <a:p>
            <a:r>
              <a:rPr lang="en-AU" sz="11500" dirty="0"/>
              <a:t>PASSIONATELY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0295A-E529-4E6A-A52B-893F4C768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8800" dirty="0"/>
              <a:t>GOD LOVES YOU</a:t>
            </a:r>
          </a:p>
        </p:txBody>
      </p:sp>
    </p:spTree>
    <p:extLst>
      <p:ext uri="{BB962C8B-B14F-4D97-AF65-F5344CB8AC3E}">
        <p14:creationId xmlns:p14="http://schemas.microsoft.com/office/powerpoint/2010/main" val="2591605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2BD2F-E21E-4136-9772-71F309A35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5400" dirty="0"/>
              <a:t>OUR CALLING AS  CHRISTIANS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83F2C-66CF-4E4E-A9F1-F84A34E25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AU" sz="36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Matthew 28:19</a:t>
            </a:r>
            <a:endParaRPr lang="en-AU" sz="3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Cordia New" panose="020B0304020202020204" pitchFamily="34" charset="-34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AU" sz="3600" b="1" baseline="30000" dirty="0">
                <a:effectLst/>
                <a:latin typeface="Segoe UI" panose="020B0502040204020203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 19 </a:t>
            </a:r>
            <a:r>
              <a:rPr lang="en-AU" sz="3600" b="1" dirty="0">
                <a:effectLst/>
                <a:latin typeface="Segoe UI" panose="020B0502040204020203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Therefore go and make disciples of all nations, baptizing them in the name of the Father and of the Son and of the Holy Spirit,</a:t>
            </a:r>
            <a:endParaRPr lang="en-AU" sz="3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Cordia New" panose="020B0304020202020204" pitchFamily="34" charset="-34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5965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B0FB3-C279-4024-B9B4-069CECEA2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Content Placeholder 4" descr="A picture containing text, person, person, standing&#10;&#10;Description automatically generated">
            <a:extLst>
              <a:ext uri="{FF2B5EF4-FFF2-40B4-BE49-F238E27FC236}">
                <a16:creationId xmlns:a16="http://schemas.microsoft.com/office/drawing/2014/main" id="{CB68ED50-3A04-4E0B-B9B1-A1E6AF6750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0000" y="263048"/>
            <a:ext cx="9009248" cy="6325642"/>
          </a:xfrm>
        </p:spPr>
      </p:pic>
    </p:spTree>
    <p:extLst>
      <p:ext uri="{BB962C8B-B14F-4D97-AF65-F5344CB8AC3E}">
        <p14:creationId xmlns:p14="http://schemas.microsoft.com/office/powerpoint/2010/main" val="820333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4AD21-7292-4F47-B3AD-FE6B969CC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39" y="79513"/>
            <a:ext cx="11777870" cy="1729409"/>
          </a:xfrm>
        </p:spPr>
        <p:txBody>
          <a:bodyPr/>
          <a:lstStyle/>
          <a:p>
            <a:pPr algn="ctr"/>
            <a:r>
              <a:rPr lang="en-AU" dirty="0">
                <a:latin typeface="Calibri" panose="020F0502020204030204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A</a:t>
            </a:r>
            <a:r>
              <a:rPr lang="en-AU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s a church we are given the challenge to love and pray for those people who are not on our favourites list:</a:t>
            </a:r>
            <a:endParaRPr lang="en-AU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D17C2-31CD-4465-975A-6EA77E9EF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AU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Cordia New" panose="020B0304020202020204" pitchFamily="34" charset="-34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AU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The people we dislike intensely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AU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Those who have wronged us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AU" sz="3600" dirty="0">
                <a:latin typeface="Calibri" panose="020F0502020204030204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People who</a:t>
            </a:r>
            <a:r>
              <a:rPr lang="en-AU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 just seem evil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3787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F2CDF-6B5A-44D4-B0BD-29097BDE9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65" y="447188"/>
            <a:ext cx="11213033" cy="1292160"/>
          </a:xfrm>
        </p:spPr>
        <p:txBody>
          <a:bodyPr/>
          <a:lstStyle/>
          <a:p>
            <a:r>
              <a:rPr lang="en-AU" sz="11500" dirty="0"/>
              <a:t>PASSIONATELY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0295A-E529-4E6A-A52B-893F4C768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8800" dirty="0"/>
              <a:t>GOD LOVES YOU</a:t>
            </a:r>
          </a:p>
        </p:txBody>
      </p:sp>
    </p:spTree>
    <p:extLst>
      <p:ext uri="{BB962C8B-B14F-4D97-AF65-F5344CB8AC3E}">
        <p14:creationId xmlns:p14="http://schemas.microsoft.com/office/powerpoint/2010/main" val="1650691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F8E9A-F5E4-40AC-B8CE-32A472B50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69574"/>
            <a:ext cx="10571998" cy="1348064"/>
          </a:xfrm>
        </p:spPr>
        <p:txBody>
          <a:bodyPr/>
          <a:lstStyle/>
          <a:p>
            <a:r>
              <a:rPr lang="en-AU" sz="8800" dirty="0"/>
              <a:t>John 3:16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BD56F-39E5-4CC0-B8A0-8B8FCE636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sz="71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16 </a:t>
            </a:r>
            <a:r>
              <a:rPr lang="en-AU" sz="71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For God so loved the world that he gave his one and only Son, that whoever believes in him shall not perish but have eternal life.</a:t>
            </a:r>
            <a:endParaRPr lang="en-AU" sz="7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Cordia New" panose="020B0304020202020204" pitchFamily="34" charset="-34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91864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72216-49E4-45AA-980E-D80842BD4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6000" dirty="0"/>
              <a:t>God’s Passionate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555DB-B098-4268-9DD0-AFF08BE15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09" y="2222287"/>
            <a:ext cx="11857382" cy="3636511"/>
          </a:xfrm>
        </p:spPr>
        <p:txBody>
          <a:bodyPr>
            <a:normAutofit/>
          </a:bodyPr>
          <a:lstStyle/>
          <a:p>
            <a:r>
              <a:rPr lang="en-AU" sz="3600" dirty="0"/>
              <a:t>Ephesians 3:18 – How long, wide, deep and high</a:t>
            </a:r>
          </a:p>
          <a:p>
            <a:r>
              <a:rPr lang="en-AU" sz="3600" dirty="0"/>
              <a:t>Psalm 56:8 – God collects our tears</a:t>
            </a:r>
          </a:p>
          <a:p>
            <a:r>
              <a:rPr lang="en-AU" sz="3600" dirty="0"/>
              <a:t>Luke 12:7 and Matthew 10:30 – He counts the hairs on our head</a:t>
            </a:r>
          </a:p>
        </p:txBody>
      </p:sp>
    </p:spTree>
    <p:extLst>
      <p:ext uri="{BB962C8B-B14F-4D97-AF65-F5344CB8AC3E}">
        <p14:creationId xmlns:p14="http://schemas.microsoft.com/office/powerpoint/2010/main" val="2319829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92CA8-6E21-4324-BCC7-9825BB426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6600" dirty="0"/>
              <a:t>Matthew 22:37 - 39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A3754-CA66-4345-880E-E6AB5ECFD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" y="2222287"/>
            <a:ext cx="11065173" cy="418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400" b="1" dirty="0">
                <a:effectLst/>
                <a:latin typeface="Segoe UI" panose="020B0502040204020203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Jesus replied: “‘Love the Lord your God with all your heart and with all your soul and with all your mind.’ </a:t>
            </a:r>
            <a:r>
              <a:rPr lang="en-AU" sz="4400" b="1" baseline="30000" dirty="0">
                <a:effectLst/>
                <a:latin typeface="Segoe UI" panose="020B0502040204020203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 </a:t>
            </a:r>
            <a:r>
              <a:rPr lang="en-AU" sz="4400" b="1" dirty="0">
                <a:effectLst/>
                <a:latin typeface="Segoe UI" panose="020B0502040204020203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This is the first and greatest commandment.  And the second is like it: ‘Love your </a:t>
            </a:r>
            <a:r>
              <a:rPr lang="en-AU" sz="4400" b="1" dirty="0" err="1">
                <a:effectLst/>
                <a:latin typeface="Segoe UI" panose="020B0502040204020203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neighbor</a:t>
            </a:r>
            <a:r>
              <a:rPr lang="en-AU" sz="4400" b="1" dirty="0">
                <a:effectLst/>
                <a:latin typeface="Segoe UI" panose="020B0502040204020203" pitchFamily="34" charset="0"/>
                <a:ea typeface="DengXian" panose="02010600030101010101" pitchFamily="2" charset="-122"/>
                <a:cs typeface="Cordia New" panose="020B0304020202020204" pitchFamily="34" charset="-34"/>
              </a:rPr>
              <a:t> as yourself. </a:t>
            </a:r>
            <a:endParaRPr lang="en-AU" sz="6600" dirty="0"/>
          </a:p>
        </p:txBody>
      </p:sp>
    </p:spTree>
    <p:extLst>
      <p:ext uri="{BB962C8B-B14F-4D97-AF65-F5344CB8AC3E}">
        <p14:creationId xmlns:p14="http://schemas.microsoft.com/office/powerpoint/2010/main" val="643490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46FC9-5442-4925-8335-48172BA43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298174"/>
            <a:ext cx="10571998" cy="1119464"/>
          </a:xfrm>
        </p:spPr>
        <p:txBody>
          <a:bodyPr/>
          <a:lstStyle/>
          <a:p>
            <a:r>
              <a:rPr lang="en-AU" sz="6600" dirty="0"/>
              <a:t>Matthew 5:44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900C8-6E0F-469F-9373-DBE39FA33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44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44 </a:t>
            </a:r>
            <a:r>
              <a:rPr lang="en-AU" sz="4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But I tell you, love your enemies and pray for those who persecute you,</a:t>
            </a:r>
            <a:endParaRPr lang="en-AU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48074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729</TotalTime>
  <Words>269</Words>
  <Application>Microsoft Office PowerPoint</Application>
  <PresentationFormat>Widescreen</PresentationFormat>
  <Paragraphs>28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Amasis MT Pro Black</vt:lpstr>
      <vt:lpstr>Arial</vt:lpstr>
      <vt:lpstr>Calibri</vt:lpstr>
      <vt:lpstr>Century Gothic</vt:lpstr>
      <vt:lpstr>Segoe UI</vt:lpstr>
      <vt:lpstr>Symbol</vt:lpstr>
      <vt:lpstr>Times New Roman</vt:lpstr>
      <vt:lpstr>Wingdings 2</vt:lpstr>
      <vt:lpstr>Quotable</vt:lpstr>
      <vt:lpstr>God Coloured Glasses</vt:lpstr>
      <vt:lpstr>OUR CALLING AS  CHRISTIANS</vt:lpstr>
      <vt:lpstr>PowerPoint Presentation</vt:lpstr>
      <vt:lpstr>As a church we are given the challenge to love and pray for those people who are not on our favourites list:</vt:lpstr>
      <vt:lpstr>PASSIONATELY</vt:lpstr>
      <vt:lpstr>John 3:16</vt:lpstr>
      <vt:lpstr>God’s Passionate Love</vt:lpstr>
      <vt:lpstr>Matthew 22:37 - 39</vt:lpstr>
      <vt:lpstr>Matthew 5:44</vt:lpstr>
      <vt:lpstr>PowerPoint Presentation</vt:lpstr>
      <vt:lpstr>PowerPoint Presentation</vt:lpstr>
      <vt:lpstr>Matthew 5:44 44 But I tell you, love your enemies and pray for those who persecute you,</vt:lpstr>
      <vt:lpstr>GOD COLOURED GLASSES</vt:lpstr>
      <vt:lpstr>PASSIONATELY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Coloured Glasses</dc:title>
  <dc:creator>Kerry Stott</dc:creator>
  <cp:lastModifiedBy>Kerry Stott</cp:lastModifiedBy>
  <cp:revision>6</cp:revision>
  <dcterms:created xsi:type="dcterms:W3CDTF">2021-06-05T11:44:53Z</dcterms:created>
  <dcterms:modified xsi:type="dcterms:W3CDTF">2021-06-05T23:54:28Z</dcterms:modified>
</cp:coreProperties>
</file>