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408" r:id="rId2"/>
    <p:sldId id="423" r:id="rId3"/>
    <p:sldId id="487" r:id="rId4"/>
    <p:sldId id="504" r:id="rId5"/>
    <p:sldId id="417" r:id="rId6"/>
    <p:sldId id="434" r:id="rId7"/>
    <p:sldId id="502" r:id="rId8"/>
    <p:sldId id="503" r:id="rId9"/>
    <p:sldId id="505" r:id="rId10"/>
    <p:sldId id="506" r:id="rId11"/>
    <p:sldId id="507" r:id="rId12"/>
    <p:sldId id="508" r:id="rId13"/>
    <p:sldId id="488" r:id="rId14"/>
    <p:sldId id="452" r:id="rId15"/>
    <p:sldId id="509" r:id="rId16"/>
    <p:sldId id="510" r:id="rId17"/>
    <p:sldId id="511" r:id="rId18"/>
    <p:sldId id="490" r:id="rId19"/>
    <p:sldId id="519" r:id="rId20"/>
    <p:sldId id="512" r:id="rId21"/>
    <p:sldId id="513" r:id="rId22"/>
    <p:sldId id="491" r:id="rId23"/>
    <p:sldId id="471" r:id="rId24"/>
    <p:sldId id="492" r:id="rId25"/>
    <p:sldId id="514" r:id="rId26"/>
    <p:sldId id="515" r:id="rId27"/>
    <p:sldId id="516" r:id="rId28"/>
    <p:sldId id="517" r:id="rId29"/>
    <p:sldId id="518" r:id="rId30"/>
  </p:sldIdLst>
  <p:sldSz cx="23409275" cy="13166725"/>
  <p:notesSz cx="6858000" cy="9144000"/>
  <p:defaultTextStyle>
    <a:defPPr>
      <a:defRPr lang="en-US"/>
    </a:defPPr>
    <a:lvl1pPr algn="l" defTabSz="1044575" rtl="0" eaLnBrk="0" fontAlgn="base" hangingPunct="0">
      <a:spcBef>
        <a:spcPct val="0"/>
      </a:spcBef>
      <a:spcAft>
        <a:spcPct val="0"/>
      </a:spcAft>
      <a:defRPr sz="4100" kern="1200">
        <a:solidFill>
          <a:schemeClr val="tx1"/>
        </a:solidFill>
        <a:latin typeface="Calibri" panose="020F0502020204030204" pitchFamily="34" charset="0"/>
        <a:ea typeface="MS PGothic" panose="020B0600070205080204" pitchFamily="34" charset="-128"/>
        <a:cs typeface="+mn-cs"/>
      </a:defRPr>
    </a:lvl1pPr>
    <a:lvl2pPr marL="1044575" indent="-587375" algn="l" defTabSz="1044575" rtl="0" eaLnBrk="0" fontAlgn="base" hangingPunct="0">
      <a:spcBef>
        <a:spcPct val="0"/>
      </a:spcBef>
      <a:spcAft>
        <a:spcPct val="0"/>
      </a:spcAft>
      <a:defRPr sz="4100" kern="1200">
        <a:solidFill>
          <a:schemeClr val="tx1"/>
        </a:solidFill>
        <a:latin typeface="Calibri" panose="020F0502020204030204" pitchFamily="34" charset="0"/>
        <a:ea typeface="MS PGothic" panose="020B0600070205080204" pitchFamily="34" charset="-128"/>
        <a:cs typeface="+mn-cs"/>
      </a:defRPr>
    </a:lvl2pPr>
    <a:lvl3pPr marL="2089150" indent="-1174750" algn="l" defTabSz="1044575" rtl="0" eaLnBrk="0" fontAlgn="base" hangingPunct="0">
      <a:spcBef>
        <a:spcPct val="0"/>
      </a:spcBef>
      <a:spcAft>
        <a:spcPct val="0"/>
      </a:spcAft>
      <a:defRPr sz="4100" kern="1200">
        <a:solidFill>
          <a:schemeClr val="tx1"/>
        </a:solidFill>
        <a:latin typeface="Calibri" panose="020F0502020204030204" pitchFamily="34" charset="0"/>
        <a:ea typeface="MS PGothic" panose="020B0600070205080204" pitchFamily="34" charset="-128"/>
        <a:cs typeface="+mn-cs"/>
      </a:defRPr>
    </a:lvl3pPr>
    <a:lvl4pPr marL="3133725" indent="-1762125" algn="l" defTabSz="1044575" rtl="0" eaLnBrk="0" fontAlgn="base" hangingPunct="0">
      <a:spcBef>
        <a:spcPct val="0"/>
      </a:spcBef>
      <a:spcAft>
        <a:spcPct val="0"/>
      </a:spcAft>
      <a:defRPr sz="4100" kern="1200">
        <a:solidFill>
          <a:schemeClr val="tx1"/>
        </a:solidFill>
        <a:latin typeface="Calibri" panose="020F0502020204030204" pitchFamily="34" charset="0"/>
        <a:ea typeface="MS PGothic" panose="020B0600070205080204" pitchFamily="34" charset="-128"/>
        <a:cs typeface="+mn-cs"/>
      </a:defRPr>
    </a:lvl4pPr>
    <a:lvl5pPr marL="4179888" indent="-2351088" algn="l" defTabSz="1044575" rtl="0" eaLnBrk="0" fontAlgn="base" hangingPunct="0">
      <a:spcBef>
        <a:spcPct val="0"/>
      </a:spcBef>
      <a:spcAft>
        <a:spcPct val="0"/>
      </a:spcAft>
      <a:defRPr sz="4100"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4100"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4100"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4100"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4100"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147">
          <p15:clr>
            <a:srgbClr val="A4A3A4"/>
          </p15:clr>
        </p15:guide>
        <p15:guide id="2" pos="737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DD43"/>
    <a:srgbClr val="7AC043"/>
    <a:srgbClr val="0000FF"/>
    <a:srgbClr val="74E0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6A6A75-86E1-4897-AD1F-8BA6671F8123}" v="33" dt="2021-05-22T23:58:32.1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5" d="100"/>
          <a:sy n="55" d="100"/>
        </p:scale>
        <p:origin x="720" y="90"/>
      </p:cViewPr>
      <p:guideLst>
        <p:guide orient="horz" pos="4147"/>
        <p:guide pos="7373"/>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leb Stott" userId="d0834688-495e-4736-828f-bcbfb99947ef" providerId="ADAL" clId="{876A6A75-86E1-4897-AD1F-8BA6671F8123}"/>
    <pc:docChg chg="undo custSel addSld delSld modSld sldOrd">
      <pc:chgData name="Caleb Stott" userId="d0834688-495e-4736-828f-bcbfb99947ef" providerId="ADAL" clId="{876A6A75-86E1-4897-AD1F-8BA6671F8123}" dt="2021-05-22T23:58:56.959" v="927" actId="1076"/>
      <pc:docMkLst>
        <pc:docMk/>
      </pc:docMkLst>
      <pc:sldChg chg="modSp mod ord">
        <pc:chgData name="Caleb Stott" userId="d0834688-495e-4736-828f-bcbfb99947ef" providerId="ADAL" clId="{876A6A75-86E1-4897-AD1F-8BA6671F8123}" dt="2021-05-22T13:35:57.570" v="294"/>
        <pc:sldMkLst>
          <pc:docMk/>
          <pc:sldMk cId="810661972" sldId="417"/>
        </pc:sldMkLst>
        <pc:spChg chg="mod">
          <ac:chgData name="Caleb Stott" userId="d0834688-495e-4736-828f-bcbfb99947ef" providerId="ADAL" clId="{876A6A75-86E1-4897-AD1F-8BA6671F8123}" dt="2021-05-22T13:22:43.136" v="144" actId="1076"/>
          <ac:spMkLst>
            <pc:docMk/>
            <pc:sldMk cId="810661972" sldId="417"/>
            <ac:spMk id="2" creationId="{1A899E77-EA4C-4770-B225-9B9E7F202596}"/>
          </ac:spMkLst>
        </pc:spChg>
      </pc:sldChg>
      <pc:sldChg chg="addSp delSp modSp mod">
        <pc:chgData name="Caleb Stott" userId="d0834688-495e-4736-828f-bcbfb99947ef" providerId="ADAL" clId="{876A6A75-86E1-4897-AD1F-8BA6671F8123}" dt="2021-05-22T12:04:27.372" v="67" actId="1076"/>
        <pc:sldMkLst>
          <pc:docMk/>
          <pc:sldMk cId="1168641650" sldId="423"/>
        </pc:sldMkLst>
        <pc:spChg chg="mod">
          <ac:chgData name="Caleb Stott" userId="d0834688-495e-4736-828f-bcbfb99947ef" providerId="ADAL" clId="{876A6A75-86E1-4897-AD1F-8BA6671F8123}" dt="2021-05-22T12:04:27.372" v="67" actId="1076"/>
          <ac:spMkLst>
            <pc:docMk/>
            <pc:sldMk cId="1168641650" sldId="423"/>
            <ac:spMk id="5" creationId="{72F59FE0-671F-4A9D-A3DD-AB78C0E7448D}"/>
          </ac:spMkLst>
        </pc:spChg>
        <pc:picChg chg="add del mod">
          <ac:chgData name="Caleb Stott" userId="d0834688-495e-4736-828f-bcbfb99947ef" providerId="ADAL" clId="{876A6A75-86E1-4897-AD1F-8BA6671F8123}" dt="2021-05-22T12:03:56.620" v="60" actId="21"/>
          <ac:picMkLst>
            <pc:docMk/>
            <pc:sldMk cId="1168641650" sldId="423"/>
            <ac:picMk id="3" creationId="{36157ADA-E9D2-4FB8-B40C-417633EB9561}"/>
          </ac:picMkLst>
        </pc:picChg>
      </pc:sldChg>
      <pc:sldChg chg="modSp mod">
        <pc:chgData name="Caleb Stott" userId="d0834688-495e-4736-828f-bcbfb99947ef" providerId="ADAL" clId="{876A6A75-86E1-4897-AD1F-8BA6671F8123}" dt="2021-05-22T13:21:36.080" v="90" actId="20577"/>
        <pc:sldMkLst>
          <pc:docMk/>
          <pc:sldMk cId="4035225586" sldId="434"/>
        </pc:sldMkLst>
        <pc:spChg chg="mod">
          <ac:chgData name="Caleb Stott" userId="d0834688-495e-4736-828f-bcbfb99947ef" providerId="ADAL" clId="{876A6A75-86E1-4897-AD1F-8BA6671F8123}" dt="2021-05-22T13:21:09.931" v="84" actId="20577"/>
          <ac:spMkLst>
            <pc:docMk/>
            <pc:sldMk cId="4035225586" sldId="434"/>
            <ac:spMk id="2" creationId="{1A899E77-EA4C-4770-B225-9B9E7F202596}"/>
          </ac:spMkLst>
        </pc:spChg>
        <pc:spChg chg="mod">
          <ac:chgData name="Caleb Stott" userId="d0834688-495e-4736-828f-bcbfb99947ef" providerId="ADAL" clId="{876A6A75-86E1-4897-AD1F-8BA6671F8123}" dt="2021-05-22T13:21:36.080" v="90" actId="20577"/>
          <ac:spMkLst>
            <pc:docMk/>
            <pc:sldMk cId="4035225586" sldId="434"/>
            <ac:spMk id="3" creationId="{F7B28DC8-9A5F-4836-BA89-C25765E47CC5}"/>
          </ac:spMkLst>
        </pc:spChg>
      </pc:sldChg>
      <pc:sldChg chg="modSp mod">
        <pc:chgData name="Caleb Stott" userId="d0834688-495e-4736-828f-bcbfb99947ef" providerId="ADAL" clId="{876A6A75-86E1-4897-AD1F-8BA6671F8123}" dt="2021-05-22T14:00:54.307" v="514" actId="115"/>
        <pc:sldMkLst>
          <pc:docMk/>
          <pc:sldMk cId="1876852085" sldId="452"/>
        </pc:sldMkLst>
        <pc:spChg chg="mod">
          <ac:chgData name="Caleb Stott" userId="d0834688-495e-4736-828f-bcbfb99947ef" providerId="ADAL" clId="{876A6A75-86E1-4897-AD1F-8BA6671F8123}" dt="2021-05-22T14:00:54.307" v="514" actId="115"/>
          <ac:spMkLst>
            <pc:docMk/>
            <pc:sldMk cId="1876852085" sldId="452"/>
            <ac:spMk id="2" creationId="{1A899E77-EA4C-4770-B225-9B9E7F202596}"/>
          </ac:spMkLst>
        </pc:spChg>
      </pc:sldChg>
      <pc:sldChg chg="del">
        <pc:chgData name="Caleb Stott" userId="d0834688-495e-4736-828f-bcbfb99947ef" providerId="ADAL" clId="{876A6A75-86E1-4897-AD1F-8BA6671F8123}" dt="2021-05-22T23:23:55.818" v="712" actId="47"/>
        <pc:sldMkLst>
          <pc:docMk/>
          <pc:sldMk cId="2312316588" sldId="453"/>
        </pc:sldMkLst>
      </pc:sldChg>
      <pc:sldChg chg="del">
        <pc:chgData name="Caleb Stott" userId="d0834688-495e-4736-828f-bcbfb99947ef" providerId="ADAL" clId="{876A6A75-86E1-4897-AD1F-8BA6671F8123}" dt="2021-05-22T23:23:57.304" v="715" actId="47"/>
        <pc:sldMkLst>
          <pc:docMk/>
          <pc:sldMk cId="2871563435" sldId="454"/>
        </pc:sldMkLst>
      </pc:sldChg>
      <pc:sldChg chg="del">
        <pc:chgData name="Caleb Stott" userId="d0834688-495e-4736-828f-bcbfb99947ef" providerId="ADAL" clId="{876A6A75-86E1-4897-AD1F-8BA6671F8123}" dt="2021-05-22T13:23:00.568" v="145" actId="47"/>
        <pc:sldMkLst>
          <pc:docMk/>
          <pc:sldMk cId="1209393459" sldId="465"/>
        </pc:sldMkLst>
      </pc:sldChg>
      <pc:sldChg chg="modSp mod ord">
        <pc:chgData name="Caleb Stott" userId="d0834688-495e-4736-828f-bcbfb99947ef" providerId="ADAL" clId="{876A6A75-86E1-4897-AD1F-8BA6671F8123}" dt="2021-05-22T22:54:02.959" v="698" actId="20577"/>
        <pc:sldMkLst>
          <pc:docMk/>
          <pc:sldMk cId="2662182699" sldId="471"/>
        </pc:sldMkLst>
        <pc:spChg chg="mod">
          <ac:chgData name="Caleb Stott" userId="d0834688-495e-4736-828f-bcbfb99947ef" providerId="ADAL" clId="{876A6A75-86E1-4897-AD1F-8BA6671F8123}" dt="2021-05-22T22:53:46.807" v="694" actId="20577"/>
          <ac:spMkLst>
            <pc:docMk/>
            <pc:sldMk cId="2662182699" sldId="471"/>
            <ac:spMk id="2" creationId="{1A899E77-EA4C-4770-B225-9B9E7F202596}"/>
          </ac:spMkLst>
        </pc:spChg>
        <pc:spChg chg="mod">
          <ac:chgData name="Caleb Stott" userId="d0834688-495e-4736-828f-bcbfb99947ef" providerId="ADAL" clId="{876A6A75-86E1-4897-AD1F-8BA6671F8123}" dt="2021-05-22T22:54:02.959" v="698" actId="20577"/>
          <ac:spMkLst>
            <pc:docMk/>
            <pc:sldMk cId="2662182699" sldId="471"/>
            <ac:spMk id="3" creationId="{F7B28DC8-9A5F-4836-BA89-C25765E47CC5}"/>
          </ac:spMkLst>
        </pc:spChg>
      </pc:sldChg>
      <pc:sldChg chg="del">
        <pc:chgData name="Caleb Stott" userId="d0834688-495e-4736-828f-bcbfb99947ef" providerId="ADAL" clId="{876A6A75-86E1-4897-AD1F-8BA6671F8123}" dt="2021-05-22T23:23:56.397" v="713" actId="47"/>
        <pc:sldMkLst>
          <pc:docMk/>
          <pc:sldMk cId="4153007172" sldId="472"/>
        </pc:sldMkLst>
      </pc:sldChg>
      <pc:sldChg chg="del">
        <pc:chgData name="Caleb Stott" userId="d0834688-495e-4736-828f-bcbfb99947ef" providerId="ADAL" clId="{876A6A75-86E1-4897-AD1F-8BA6671F8123}" dt="2021-05-22T23:23:59.660" v="720" actId="47"/>
        <pc:sldMkLst>
          <pc:docMk/>
          <pc:sldMk cId="3003218569" sldId="474"/>
        </pc:sldMkLst>
      </pc:sldChg>
      <pc:sldChg chg="del">
        <pc:chgData name="Caleb Stott" userId="d0834688-495e-4736-828f-bcbfb99947ef" providerId="ADAL" clId="{876A6A75-86E1-4897-AD1F-8BA6671F8123}" dt="2021-05-22T13:21:47.803" v="93" actId="47"/>
        <pc:sldMkLst>
          <pc:docMk/>
          <pc:sldMk cId="2249591243" sldId="483"/>
        </pc:sldMkLst>
      </pc:sldChg>
      <pc:sldChg chg="del">
        <pc:chgData name="Caleb Stott" userId="d0834688-495e-4736-828f-bcbfb99947ef" providerId="ADAL" clId="{876A6A75-86E1-4897-AD1F-8BA6671F8123}" dt="2021-05-22T12:02:53.761" v="8" actId="47"/>
        <pc:sldMkLst>
          <pc:docMk/>
          <pc:sldMk cId="2985436984" sldId="484"/>
        </pc:sldMkLst>
      </pc:sldChg>
      <pc:sldChg chg="del">
        <pc:chgData name="Caleb Stott" userId="d0834688-495e-4736-828f-bcbfb99947ef" providerId="ADAL" clId="{876A6A75-86E1-4897-AD1F-8BA6671F8123}" dt="2021-05-22T13:21:46.528" v="92" actId="47"/>
        <pc:sldMkLst>
          <pc:docMk/>
          <pc:sldMk cId="4054007134" sldId="485"/>
        </pc:sldMkLst>
      </pc:sldChg>
      <pc:sldChg chg="del">
        <pc:chgData name="Caleb Stott" userId="d0834688-495e-4736-828f-bcbfb99947ef" providerId="ADAL" clId="{876A6A75-86E1-4897-AD1F-8BA6671F8123}" dt="2021-05-22T13:21:49.252" v="94" actId="47"/>
        <pc:sldMkLst>
          <pc:docMk/>
          <pc:sldMk cId="1067772555" sldId="486"/>
        </pc:sldMkLst>
      </pc:sldChg>
      <pc:sldChg chg="addSp delSp modSp mod ord">
        <pc:chgData name="Caleb Stott" userId="d0834688-495e-4736-828f-bcbfb99947ef" providerId="ADAL" clId="{876A6A75-86E1-4897-AD1F-8BA6671F8123}" dt="2021-05-22T13:32:58.763" v="292" actId="948"/>
        <pc:sldMkLst>
          <pc:docMk/>
          <pc:sldMk cId="1242799738" sldId="487"/>
        </pc:sldMkLst>
        <pc:spChg chg="mod">
          <ac:chgData name="Caleb Stott" userId="d0834688-495e-4736-828f-bcbfb99947ef" providerId="ADAL" clId="{876A6A75-86E1-4897-AD1F-8BA6671F8123}" dt="2021-05-22T13:32:58.763" v="292" actId="948"/>
          <ac:spMkLst>
            <pc:docMk/>
            <pc:sldMk cId="1242799738" sldId="487"/>
            <ac:spMk id="2" creationId="{1A899E77-EA4C-4770-B225-9B9E7F202596}"/>
          </ac:spMkLst>
        </pc:spChg>
        <pc:picChg chg="add mod">
          <ac:chgData name="Caleb Stott" userId="d0834688-495e-4736-828f-bcbfb99947ef" providerId="ADAL" clId="{876A6A75-86E1-4897-AD1F-8BA6671F8123}" dt="2021-05-22T13:31:02.953" v="262" actId="1076"/>
          <ac:picMkLst>
            <pc:docMk/>
            <pc:sldMk cId="1242799738" sldId="487"/>
            <ac:picMk id="3" creationId="{E72D5FA6-88B0-49E0-A481-88284AFADBF4}"/>
          </ac:picMkLst>
        </pc:picChg>
        <pc:picChg chg="add del mod">
          <ac:chgData name="Caleb Stott" userId="d0834688-495e-4736-828f-bcbfb99947ef" providerId="ADAL" clId="{876A6A75-86E1-4897-AD1F-8BA6671F8123}" dt="2021-05-22T13:27:39.189" v="202" actId="478"/>
          <ac:picMkLst>
            <pc:docMk/>
            <pc:sldMk cId="1242799738" sldId="487"/>
            <ac:picMk id="5" creationId="{52167CC6-B75E-443D-BF00-DCFE8178118C}"/>
          </ac:picMkLst>
        </pc:picChg>
        <pc:picChg chg="del">
          <ac:chgData name="Caleb Stott" userId="d0834688-495e-4736-828f-bcbfb99947ef" providerId="ADAL" clId="{876A6A75-86E1-4897-AD1F-8BA6671F8123}" dt="2021-05-22T12:03:42.251" v="58" actId="478"/>
          <ac:picMkLst>
            <pc:docMk/>
            <pc:sldMk cId="1242799738" sldId="487"/>
            <ac:picMk id="1026" creationId="{954D0552-15E8-4CAC-877E-9A2D6CE29230}"/>
          </ac:picMkLst>
        </pc:picChg>
      </pc:sldChg>
      <pc:sldChg chg="modSp mod">
        <pc:chgData name="Caleb Stott" userId="d0834688-495e-4736-828f-bcbfb99947ef" providerId="ADAL" clId="{876A6A75-86E1-4897-AD1F-8BA6671F8123}" dt="2021-05-22T13:23:38.840" v="180" actId="6549"/>
        <pc:sldMkLst>
          <pc:docMk/>
          <pc:sldMk cId="4064118460" sldId="488"/>
        </pc:sldMkLst>
        <pc:spChg chg="mod">
          <ac:chgData name="Caleb Stott" userId="d0834688-495e-4736-828f-bcbfb99947ef" providerId="ADAL" clId="{876A6A75-86E1-4897-AD1F-8BA6671F8123}" dt="2021-05-22T13:23:38.840" v="180" actId="6549"/>
          <ac:spMkLst>
            <pc:docMk/>
            <pc:sldMk cId="4064118460" sldId="488"/>
            <ac:spMk id="2" creationId="{1A899E77-EA4C-4770-B225-9B9E7F202596}"/>
          </ac:spMkLst>
        </pc:spChg>
        <pc:spChg chg="mod">
          <ac:chgData name="Caleb Stott" userId="d0834688-495e-4736-828f-bcbfb99947ef" providerId="ADAL" clId="{876A6A75-86E1-4897-AD1F-8BA6671F8123}" dt="2021-05-22T13:23:31.979" v="157" actId="20577"/>
          <ac:spMkLst>
            <pc:docMk/>
            <pc:sldMk cId="4064118460" sldId="488"/>
            <ac:spMk id="3" creationId="{F7B28DC8-9A5F-4836-BA89-C25765E47CC5}"/>
          </ac:spMkLst>
        </pc:spChg>
      </pc:sldChg>
      <pc:sldChg chg="del">
        <pc:chgData name="Caleb Stott" userId="d0834688-495e-4736-828f-bcbfb99947ef" providerId="ADAL" clId="{876A6A75-86E1-4897-AD1F-8BA6671F8123}" dt="2021-05-22T23:23:52.881" v="709" actId="47"/>
        <pc:sldMkLst>
          <pc:docMk/>
          <pc:sldMk cId="4182167683" sldId="489"/>
        </pc:sldMkLst>
      </pc:sldChg>
      <pc:sldChg chg="modSp mod">
        <pc:chgData name="Caleb Stott" userId="d0834688-495e-4736-828f-bcbfb99947ef" providerId="ADAL" clId="{876A6A75-86E1-4897-AD1F-8BA6671F8123}" dt="2021-05-22T22:40:20.678" v="561" actId="115"/>
        <pc:sldMkLst>
          <pc:docMk/>
          <pc:sldMk cId="1234514921" sldId="490"/>
        </pc:sldMkLst>
        <pc:spChg chg="mod">
          <ac:chgData name="Caleb Stott" userId="d0834688-495e-4736-828f-bcbfb99947ef" providerId="ADAL" clId="{876A6A75-86E1-4897-AD1F-8BA6671F8123}" dt="2021-05-22T22:40:20.678" v="561" actId="115"/>
          <ac:spMkLst>
            <pc:docMk/>
            <pc:sldMk cId="1234514921" sldId="490"/>
            <ac:spMk id="2" creationId="{1A899E77-EA4C-4770-B225-9B9E7F202596}"/>
          </ac:spMkLst>
        </pc:spChg>
      </pc:sldChg>
      <pc:sldChg chg="modSp mod">
        <pc:chgData name="Caleb Stott" userId="d0834688-495e-4736-828f-bcbfb99947ef" providerId="ADAL" clId="{876A6A75-86E1-4897-AD1F-8BA6671F8123}" dt="2021-05-22T22:40:41.746" v="585" actId="115"/>
        <pc:sldMkLst>
          <pc:docMk/>
          <pc:sldMk cId="369654162" sldId="491"/>
        </pc:sldMkLst>
        <pc:spChg chg="mod">
          <ac:chgData name="Caleb Stott" userId="d0834688-495e-4736-828f-bcbfb99947ef" providerId="ADAL" clId="{876A6A75-86E1-4897-AD1F-8BA6671F8123}" dt="2021-05-22T22:40:41.746" v="585" actId="115"/>
          <ac:spMkLst>
            <pc:docMk/>
            <pc:sldMk cId="369654162" sldId="491"/>
            <ac:spMk id="2" creationId="{1A899E77-EA4C-4770-B225-9B9E7F202596}"/>
          </ac:spMkLst>
        </pc:spChg>
      </pc:sldChg>
      <pc:sldChg chg="modSp mod ord">
        <pc:chgData name="Caleb Stott" userId="d0834688-495e-4736-828f-bcbfb99947ef" providerId="ADAL" clId="{876A6A75-86E1-4897-AD1F-8BA6671F8123}" dt="2021-05-22T23:24:03.994" v="723"/>
        <pc:sldMkLst>
          <pc:docMk/>
          <pc:sldMk cId="806219512" sldId="492"/>
        </pc:sldMkLst>
        <pc:spChg chg="mod">
          <ac:chgData name="Caleb Stott" userId="d0834688-495e-4736-828f-bcbfb99947ef" providerId="ADAL" clId="{876A6A75-86E1-4897-AD1F-8BA6671F8123}" dt="2021-05-22T22:41:16.117" v="635" actId="115"/>
          <ac:spMkLst>
            <pc:docMk/>
            <pc:sldMk cId="806219512" sldId="492"/>
            <ac:spMk id="2" creationId="{1A899E77-EA4C-4770-B225-9B9E7F202596}"/>
          </ac:spMkLst>
        </pc:spChg>
      </pc:sldChg>
      <pc:sldChg chg="del">
        <pc:chgData name="Caleb Stott" userId="d0834688-495e-4736-828f-bcbfb99947ef" providerId="ADAL" clId="{876A6A75-86E1-4897-AD1F-8BA6671F8123}" dt="2021-05-22T22:53:29.657" v="686" actId="47"/>
        <pc:sldMkLst>
          <pc:docMk/>
          <pc:sldMk cId="3230241274" sldId="493"/>
        </pc:sldMkLst>
      </pc:sldChg>
      <pc:sldChg chg="del">
        <pc:chgData name="Caleb Stott" userId="d0834688-495e-4736-828f-bcbfb99947ef" providerId="ADAL" clId="{876A6A75-86E1-4897-AD1F-8BA6671F8123}" dt="2021-05-22T23:23:54.264" v="710" actId="47"/>
        <pc:sldMkLst>
          <pc:docMk/>
          <pc:sldMk cId="1153198193" sldId="494"/>
        </pc:sldMkLst>
      </pc:sldChg>
      <pc:sldChg chg="del">
        <pc:chgData name="Caleb Stott" userId="d0834688-495e-4736-828f-bcbfb99947ef" providerId="ADAL" clId="{876A6A75-86E1-4897-AD1F-8BA6671F8123}" dt="2021-05-22T23:23:54.849" v="711" actId="47"/>
        <pc:sldMkLst>
          <pc:docMk/>
          <pc:sldMk cId="3048542812" sldId="495"/>
        </pc:sldMkLst>
      </pc:sldChg>
      <pc:sldChg chg="del">
        <pc:chgData name="Caleb Stott" userId="d0834688-495e-4736-828f-bcbfb99947ef" providerId="ADAL" clId="{876A6A75-86E1-4897-AD1F-8BA6671F8123}" dt="2021-05-22T23:23:56.866" v="714" actId="47"/>
        <pc:sldMkLst>
          <pc:docMk/>
          <pc:sldMk cId="38947108" sldId="496"/>
        </pc:sldMkLst>
      </pc:sldChg>
      <pc:sldChg chg="del">
        <pc:chgData name="Caleb Stott" userId="d0834688-495e-4736-828f-bcbfb99947ef" providerId="ADAL" clId="{876A6A75-86E1-4897-AD1F-8BA6671F8123}" dt="2021-05-22T23:23:57.795" v="716" actId="47"/>
        <pc:sldMkLst>
          <pc:docMk/>
          <pc:sldMk cId="345759560" sldId="497"/>
        </pc:sldMkLst>
      </pc:sldChg>
      <pc:sldChg chg="del">
        <pc:chgData name="Caleb Stott" userId="d0834688-495e-4736-828f-bcbfb99947ef" providerId="ADAL" clId="{876A6A75-86E1-4897-AD1F-8BA6671F8123}" dt="2021-05-22T23:23:58.238" v="717" actId="47"/>
        <pc:sldMkLst>
          <pc:docMk/>
          <pc:sldMk cId="1059599214" sldId="498"/>
        </pc:sldMkLst>
      </pc:sldChg>
      <pc:sldChg chg="del">
        <pc:chgData name="Caleb Stott" userId="d0834688-495e-4736-828f-bcbfb99947ef" providerId="ADAL" clId="{876A6A75-86E1-4897-AD1F-8BA6671F8123}" dt="2021-05-22T23:23:58.677" v="718" actId="47"/>
        <pc:sldMkLst>
          <pc:docMk/>
          <pc:sldMk cId="1235092861" sldId="499"/>
        </pc:sldMkLst>
      </pc:sldChg>
      <pc:sldChg chg="del">
        <pc:chgData name="Caleb Stott" userId="d0834688-495e-4736-828f-bcbfb99947ef" providerId="ADAL" clId="{876A6A75-86E1-4897-AD1F-8BA6671F8123}" dt="2021-05-22T23:23:59.108" v="719" actId="47"/>
        <pc:sldMkLst>
          <pc:docMk/>
          <pc:sldMk cId="1805306250" sldId="500"/>
        </pc:sldMkLst>
      </pc:sldChg>
      <pc:sldChg chg="del">
        <pc:chgData name="Caleb Stott" userId="d0834688-495e-4736-828f-bcbfb99947ef" providerId="ADAL" clId="{876A6A75-86E1-4897-AD1F-8BA6671F8123}" dt="2021-05-22T23:24:00.491" v="721" actId="47"/>
        <pc:sldMkLst>
          <pc:docMk/>
          <pc:sldMk cId="3843154747" sldId="501"/>
        </pc:sldMkLst>
      </pc:sldChg>
      <pc:sldChg chg="modSp add mod">
        <pc:chgData name="Caleb Stott" userId="d0834688-495e-4736-828f-bcbfb99947ef" providerId="ADAL" clId="{876A6A75-86E1-4897-AD1F-8BA6671F8123}" dt="2021-05-22T13:25:30.218" v="193" actId="20577"/>
        <pc:sldMkLst>
          <pc:docMk/>
          <pc:sldMk cId="2189107613" sldId="502"/>
        </pc:sldMkLst>
        <pc:spChg chg="mod">
          <ac:chgData name="Caleb Stott" userId="d0834688-495e-4736-828f-bcbfb99947ef" providerId="ADAL" clId="{876A6A75-86E1-4897-AD1F-8BA6671F8123}" dt="2021-05-22T13:25:12.454" v="188" actId="20577"/>
          <ac:spMkLst>
            <pc:docMk/>
            <pc:sldMk cId="2189107613" sldId="502"/>
            <ac:spMk id="2" creationId="{1A899E77-EA4C-4770-B225-9B9E7F202596}"/>
          </ac:spMkLst>
        </pc:spChg>
        <pc:spChg chg="mod">
          <ac:chgData name="Caleb Stott" userId="d0834688-495e-4736-828f-bcbfb99947ef" providerId="ADAL" clId="{876A6A75-86E1-4897-AD1F-8BA6671F8123}" dt="2021-05-22T13:25:30.218" v="193" actId="20577"/>
          <ac:spMkLst>
            <pc:docMk/>
            <pc:sldMk cId="2189107613" sldId="502"/>
            <ac:spMk id="3" creationId="{F7B28DC8-9A5F-4836-BA89-C25765E47CC5}"/>
          </ac:spMkLst>
        </pc:spChg>
      </pc:sldChg>
      <pc:sldChg chg="modSp add mod">
        <pc:chgData name="Caleb Stott" userId="d0834688-495e-4736-828f-bcbfb99947ef" providerId="ADAL" clId="{876A6A75-86E1-4897-AD1F-8BA6671F8123}" dt="2021-05-22T13:26:10.719" v="200" actId="20577"/>
        <pc:sldMkLst>
          <pc:docMk/>
          <pc:sldMk cId="2000510408" sldId="503"/>
        </pc:sldMkLst>
        <pc:spChg chg="mod">
          <ac:chgData name="Caleb Stott" userId="d0834688-495e-4736-828f-bcbfb99947ef" providerId="ADAL" clId="{876A6A75-86E1-4897-AD1F-8BA6671F8123}" dt="2021-05-22T13:26:10.719" v="200" actId="20577"/>
          <ac:spMkLst>
            <pc:docMk/>
            <pc:sldMk cId="2000510408" sldId="503"/>
            <ac:spMk id="3" creationId="{F7B28DC8-9A5F-4836-BA89-C25765E47CC5}"/>
          </ac:spMkLst>
        </pc:spChg>
      </pc:sldChg>
      <pc:sldChg chg="add">
        <pc:chgData name="Caleb Stott" userId="d0834688-495e-4736-828f-bcbfb99947ef" providerId="ADAL" clId="{876A6A75-86E1-4897-AD1F-8BA6671F8123}" dt="2021-05-22T13:27:35.205" v="201" actId="2890"/>
        <pc:sldMkLst>
          <pc:docMk/>
          <pc:sldMk cId="955281217" sldId="504"/>
        </pc:sldMkLst>
      </pc:sldChg>
      <pc:sldChg chg="modSp add mod ord">
        <pc:chgData name="Caleb Stott" userId="d0834688-495e-4736-828f-bcbfb99947ef" providerId="ADAL" clId="{876A6A75-86E1-4897-AD1F-8BA6671F8123}" dt="2021-05-22T13:37:41.630" v="328"/>
        <pc:sldMkLst>
          <pc:docMk/>
          <pc:sldMk cId="3301484779" sldId="505"/>
        </pc:sldMkLst>
        <pc:spChg chg="mod">
          <ac:chgData name="Caleb Stott" userId="d0834688-495e-4736-828f-bcbfb99947ef" providerId="ADAL" clId="{876A6A75-86E1-4897-AD1F-8BA6671F8123}" dt="2021-05-22T13:37:19.686" v="323" actId="1076"/>
          <ac:spMkLst>
            <pc:docMk/>
            <pc:sldMk cId="3301484779" sldId="505"/>
            <ac:spMk id="2" creationId="{1A899E77-EA4C-4770-B225-9B9E7F202596}"/>
          </ac:spMkLst>
        </pc:spChg>
      </pc:sldChg>
      <pc:sldChg chg="modSp add mod">
        <pc:chgData name="Caleb Stott" userId="d0834688-495e-4736-828f-bcbfb99947ef" providerId="ADAL" clId="{876A6A75-86E1-4897-AD1F-8BA6671F8123}" dt="2021-05-22T13:37:50.228" v="332" actId="20577"/>
        <pc:sldMkLst>
          <pc:docMk/>
          <pc:sldMk cId="3383999128" sldId="506"/>
        </pc:sldMkLst>
        <pc:spChg chg="mod">
          <ac:chgData name="Caleb Stott" userId="d0834688-495e-4736-828f-bcbfb99947ef" providerId="ADAL" clId="{876A6A75-86E1-4897-AD1F-8BA6671F8123}" dt="2021-05-22T13:37:50.228" v="332" actId="20577"/>
          <ac:spMkLst>
            <pc:docMk/>
            <pc:sldMk cId="3383999128" sldId="506"/>
            <ac:spMk id="2" creationId="{1A899E77-EA4C-4770-B225-9B9E7F202596}"/>
          </ac:spMkLst>
        </pc:spChg>
      </pc:sldChg>
      <pc:sldChg chg="addSp delSp modSp add mod ord">
        <pc:chgData name="Caleb Stott" userId="d0834688-495e-4736-828f-bcbfb99947ef" providerId="ADAL" clId="{876A6A75-86E1-4897-AD1F-8BA6671F8123}" dt="2021-05-22T13:43:36.532" v="391" actId="313"/>
        <pc:sldMkLst>
          <pc:docMk/>
          <pc:sldMk cId="1620128156" sldId="507"/>
        </pc:sldMkLst>
        <pc:spChg chg="mod">
          <ac:chgData name="Caleb Stott" userId="d0834688-495e-4736-828f-bcbfb99947ef" providerId="ADAL" clId="{876A6A75-86E1-4897-AD1F-8BA6671F8123}" dt="2021-05-22T13:43:36.532" v="391" actId="313"/>
          <ac:spMkLst>
            <pc:docMk/>
            <pc:sldMk cId="1620128156" sldId="507"/>
            <ac:spMk id="2" creationId="{1A899E77-EA4C-4770-B225-9B9E7F202596}"/>
          </ac:spMkLst>
        </pc:spChg>
        <pc:picChg chg="del mod">
          <ac:chgData name="Caleb Stott" userId="d0834688-495e-4736-828f-bcbfb99947ef" providerId="ADAL" clId="{876A6A75-86E1-4897-AD1F-8BA6671F8123}" dt="2021-05-22T13:39:31.739" v="338" actId="478"/>
          <ac:picMkLst>
            <pc:docMk/>
            <pc:sldMk cId="1620128156" sldId="507"/>
            <ac:picMk id="3" creationId="{E72D5FA6-88B0-49E0-A481-88284AFADBF4}"/>
          </ac:picMkLst>
        </pc:picChg>
        <pc:picChg chg="add del mod">
          <ac:chgData name="Caleb Stott" userId="d0834688-495e-4736-828f-bcbfb99947ef" providerId="ADAL" clId="{876A6A75-86E1-4897-AD1F-8BA6671F8123}" dt="2021-05-22T13:39:39.380" v="342" actId="478"/>
          <ac:picMkLst>
            <pc:docMk/>
            <pc:sldMk cId="1620128156" sldId="507"/>
            <ac:picMk id="2050" creationId="{A24702EE-0E6D-4FAE-A52E-685F647139CB}"/>
          </ac:picMkLst>
        </pc:picChg>
        <pc:picChg chg="add mod">
          <ac:chgData name="Caleb Stott" userId="d0834688-495e-4736-828f-bcbfb99947ef" providerId="ADAL" clId="{876A6A75-86E1-4897-AD1F-8BA6671F8123}" dt="2021-05-22T13:41:30.401" v="353" actId="732"/>
          <ac:picMkLst>
            <pc:docMk/>
            <pc:sldMk cId="1620128156" sldId="507"/>
            <ac:picMk id="2052" creationId="{027D6582-D8D2-4EA6-B28B-1F0D45E0B8A3}"/>
          </ac:picMkLst>
        </pc:picChg>
      </pc:sldChg>
      <pc:sldChg chg="modSp add mod ord">
        <pc:chgData name="Caleb Stott" userId="d0834688-495e-4736-828f-bcbfb99947ef" providerId="ADAL" clId="{876A6A75-86E1-4897-AD1F-8BA6671F8123}" dt="2021-05-22T13:58:12.168" v="439"/>
        <pc:sldMkLst>
          <pc:docMk/>
          <pc:sldMk cId="1616283682" sldId="508"/>
        </pc:sldMkLst>
        <pc:spChg chg="mod">
          <ac:chgData name="Caleb Stott" userId="d0834688-495e-4736-828f-bcbfb99947ef" providerId="ADAL" clId="{876A6A75-86E1-4897-AD1F-8BA6671F8123}" dt="2021-05-22T13:46:04.788" v="437" actId="115"/>
          <ac:spMkLst>
            <pc:docMk/>
            <pc:sldMk cId="1616283682" sldId="508"/>
            <ac:spMk id="2" creationId="{1A899E77-EA4C-4770-B225-9B9E7F202596}"/>
          </ac:spMkLst>
        </pc:spChg>
      </pc:sldChg>
      <pc:sldChg chg="modSp add mod">
        <pc:chgData name="Caleb Stott" userId="d0834688-495e-4736-828f-bcbfb99947ef" providerId="ADAL" clId="{876A6A75-86E1-4897-AD1F-8BA6671F8123}" dt="2021-05-22T14:00:48.236" v="512" actId="115"/>
        <pc:sldMkLst>
          <pc:docMk/>
          <pc:sldMk cId="1823414910" sldId="509"/>
        </pc:sldMkLst>
        <pc:spChg chg="mod">
          <ac:chgData name="Caleb Stott" userId="d0834688-495e-4736-828f-bcbfb99947ef" providerId="ADAL" clId="{876A6A75-86E1-4897-AD1F-8BA6671F8123}" dt="2021-05-22T14:00:48.236" v="512" actId="115"/>
          <ac:spMkLst>
            <pc:docMk/>
            <pc:sldMk cId="1823414910" sldId="509"/>
            <ac:spMk id="2" creationId="{1A899E77-EA4C-4770-B225-9B9E7F202596}"/>
          </ac:spMkLst>
        </pc:spChg>
      </pc:sldChg>
      <pc:sldChg chg="modSp add mod">
        <pc:chgData name="Caleb Stott" userId="d0834688-495e-4736-828f-bcbfb99947ef" providerId="ADAL" clId="{876A6A75-86E1-4897-AD1F-8BA6671F8123}" dt="2021-05-22T14:00:58.950" v="515" actId="115"/>
        <pc:sldMkLst>
          <pc:docMk/>
          <pc:sldMk cId="2713017926" sldId="510"/>
        </pc:sldMkLst>
        <pc:spChg chg="mod">
          <ac:chgData name="Caleb Stott" userId="d0834688-495e-4736-828f-bcbfb99947ef" providerId="ADAL" clId="{876A6A75-86E1-4897-AD1F-8BA6671F8123}" dt="2021-05-22T14:00:58.950" v="515" actId="115"/>
          <ac:spMkLst>
            <pc:docMk/>
            <pc:sldMk cId="2713017926" sldId="510"/>
            <ac:spMk id="2" creationId="{1A899E77-EA4C-4770-B225-9B9E7F202596}"/>
          </ac:spMkLst>
        </pc:spChg>
      </pc:sldChg>
      <pc:sldChg chg="modSp add mod ord">
        <pc:chgData name="Caleb Stott" userId="d0834688-495e-4736-828f-bcbfb99947ef" providerId="ADAL" clId="{876A6A75-86E1-4897-AD1F-8BA6671F8123}" dt="2021-05-22T23:38:36.874" v="921" actId="20577"/>
        <pc:sldMkLst>
          <pc:docMk/>
          <pc:sldMk cId="2310931199" sldId="511"/>
        </pc:sldMkLst>
        <pc:spChg chg="mod">
          <ac:chgData name="Caleb Stott" userId="d0834688-495e-4736-828f-bcbfb99947ef" providerId="ADAL" clId="{876A6A75-86E1-4897-AD1F-8BA6671F8123}" dt="2021-05-22T23:38:07.870" v="914" actId="20577"/>
          <ac:spMkLst>
            <pc:docMk/>
            <pc:sldMk cId="2310931199" sldId="511"/>
            <ac:spMk id="2" creationId="{1A899E77-EA4C-4770-B225-9B9E7F202596}"/>
          </ac:spMkLst>
        </pc:spChg>
        <pc:spChg chg="mod">
          <ac:chgData name="Caleb Stott" userId="d0834688-495e-4736-828f-bcbfb99947ef" providerId="ADAL" clId="{876A6A75-86E1-4897-AD1F-8BA6671F8123}" dt="2021-05-22T23:38:36.874" v="921" actId="20577"/>
          <ac:spMkLst>
            <pc:docMk/>
            <pc:sldMk cId="2310931199" sldId="511"/>
            <ac:spMk id="3" creationId="{F7B28DC8-9A5F-4836-BA89-C25765E47CC5}"/>
          </ac:spMkLst>
        </pc:spChg>
      </pc:sldChg>
      <pc:sldChg chg="addSp modSp add mod ord">
        <pc:chgData name="Caleb Stott" userId="d0834688-495e-4736-828f-bcbfb99947ef" providerId="ADAL" clId="{876A6A75-86E1-4897-AD1F-8BA6671F8123}" dt="2021-05-22T23:58:56.959" v="927" actId="1076"/>
        <pc:sldMkLst>
          <pc:docMk/>
          <pc:sldMk cId="809472311" sldId="512"/>
        </pc:sldMkLst>
        <pc:spChg chg="mod">
          <ac:chgData name="Caleb Stott" userId="d0834688-495e-4736-828f-bcbfb99947ef" providerId="ADAL" clId="{876A6A75-86E1-4897-AD1F-8BA6671F8123}" dt="2021-05-22T22:43:39.344" v="671" actId="20577"/>
          <ac:spMkLst>
            <pc:docMk/>
            <pc:sldMk cId="809472311" sldId="512"/>
            <ac:spMk id="2" creationId="{1A899E77-EA4C-4770-B225-9B9E7F202596}"/>
          </ac:spMkLst>
        </pc:spChg>
        <pc:spChg chg="mod">
          <ac:chgData name="Caleb Stott" userId="d0834688-495e-4736-828f-bcbfb99947ef" providerId="ADAL" clId="{876A6A75-86E1-4897-AD1F-8BA6671F8123}" dt="2021-05-22T22:44:02.007" v="677" actId="20577"/>
          <ac:spMkLst>
            <pc:docMk/>
            <pc:sldMk cId="809472311" sldId="512"/>
            <ac:spMk id="3" creationId="{F7B28DC8-9A5F-4836-BA89-C25765E47CC5}"/>
          </ac:spMkLst>
        </pc:spChg>
        <pc:picChg chg="add mod">
          <ac:chgData name="Caleb Stott" userId="d0834688-495e-4736-828f-bcbfb99947ef" providerId="ADAL" clId="{876A6A75-86E1-4897-AD1F-8BA6671F8123}" dt="2021-05-22T23:58:56.959" v="927" actId="1076"/>
          <ac:picMkLst>
            <pc:docMk/>
            <pc:sldMk cId="809472311" sldId="512"/>
            <ac:picMk id="5" creationId="{6179EBE5-3286-4293-805E-BA0796C2D234}"/>
          </ac:picMkLst>
        </pc:picChg>
      </pc:sldChg>
      <pc:sldChg chg="addSp delSp modSp new mod setBg">
        <pc:chgData name="Caleb Stott" userId="d0834688-495e-4736-828f-bcbfb99947ef" providerId="ADAL" clId="{876A6A75-86E1-4897-AD1F-8BA6671F8123}" dt="2021-05-22T22:47:49.781" v="682" actId="26606"/>
        <pc:sldMkLst>
          <pc:docMk/>
          <pc:sldMk cId="68155733" sldId="513"/>
        </pc:sldMkLst>
        <pc:spChg chg="del">
          <ac:chgData name="Caleb Stott" userId="d0834688-495e-4736-828f-bcbfb99947ef" providerId="ADAL" clId="{876A6A75-86E1-4897-AD1F-8BA6671F8123}" dt="2021-05-22T22:47:49.781" v="682" actId="26606"/>
          <ac:spMkLst>
            <pc:docMk/>
            <pc:sldMk cId="68155733" sldId="513"/>
            <ac:spMk id="2" creationId="{BA0B0B2A-06B5-4FA7-8D52-94A54C0DCF1F}"/>
          </ac:spMkLst>
        </pc:spChg>
        <pc:spChg chg="del">
          <ac:chgData name="Caleb Stott" userId="d0834688-495e-4736-828f-bcbfb99947ef" providerId="ADAL" clId="{876A6A75-86E1-4897-AD1F-8BA6671F8123}" dt="2021-05-22T22:47:49.781" v="682" actId="26606"/>
          <ac:spMkLst>
            <pc:docMk/>
            <pc:sldMk cId="68155733" sldId="513"/>
            <ac:spMk id="3" creationId="{18A3191F-0190-4A88-B589-73198305B4C5}"/>
          </ac:spMkLst>
        </pc:spChg>
        <pc:spChg chg="add del">
          <ac:chgData name="Caleb Stott" userId="d0834688-495e-4736-828f-bcbfb99947ef" providerId="ADAL" clId="{876A6A75-86E1-4897-AD1F-8BA6671F8123}" dt="2021-05-22T22:47:31.021" v="680" actId="22"/>
          <ac:spMkLst>
            <pc:docMk/>
            <pc:sldMk cId="68155733" sldId="513"/>
            <ac:spMk id="5" creationId="{E5A648F5-13F5-4417-AB4E-E41F84E27169}"/>
          </ac:spMkLst>
        </pc:spChg>
        <pc:spChg chg="add">
          <ac:chgData name="Caleb Stott" userId="d0834688-495e-4736-828f-bcbfb99947ef" providerId="ADAL" clId="{876A6A75-86E1-4897-AD1F-8BA6671F8123}" dt="2021-05-22T22:47:49.781" v="682" actId="26606"/>
          <ac:spMkLst>
            <pc:docMk/>
            <pc:sldMk cId="68155733" sldId="513"/>
            <ac:spMk id="71" creationId="{42A4FC2C-047E-45A5-965D-8E1E3BF09BC6}"/>
          </ac:spMkLst>
        </pc:spChg>
        <pc:picChg chg="add mod">
          <ac:chgData name="Caleb Stott" userId="d0834688-495e-4736-828f-bcbfb99947ef" providerId="ADAL" clId="{876A6A75-86E1-4897-AD1F-8BA6671F8123}" dt="2021-05-22T22:47:49.781" v="682" actId="26606"/>
          <ac:picMkLst>
            <pc:docMk/>
            <pc:sldMk cId="68155733" sldId="513"/>
            <ac:picMk id="3074" creationId="{773B9EF2-5151-422C-97B7-6B6725E9BF6D}"/>
          </ac:picMkLst>
        </pc:picChg>
      </pc:sldChg>
      <pc:sldChg chg="modSp add mod ord">
        <pc:chgData name="Caleb Stott" userId="d0834688-495e-4736-828f-bcbfb99947ef" providerId="ADAL" clId="{876A6A75-86E1-4897-AD1F-8BA6671F8123}" dt="2021-05-22T23:29:41.095" v="791" actId="6549"/>
        <pc:sldMkLst>
          <pc:docMk/>
          <pc:sldMk cId="1018828069" sldId="514"/>
        </pc:sldMkLst>
        <pc:spChg chg="mod">
          <ac:chgData name="Caleb Stott" userId="d0834688-495e-4736-828f-bcbfb99947ef" providerId="ADAL" clId="{876A6A75-86E1-4897-AD1F-8BA6671F8123}" dt="2021-05-22T23:29:41.095" v="791" actId="6549"/>
          <ac:spMkLst>
            <pc:docMk/>
            <pc:sldMk cId="1018828069" sldId="514"/>
            <ac:spMk id="2" creationId="{1A899E77-EA4C-4770-B225-9B9E7F202596}"/>
          </ac:spMkLst>
        </pc:spChg>
        <pc:spChg chg="mod">
          <ac:chgData name="Caleb Stott" userId="d0834688-495e-4736-828f-bcbfb99947ef" providerId="ADAL" clId="{876A6A75-86E1-4897-AD1F-8BA6671F8123}" dt="2021-05-22T23:28:51.413" v="760" actId="20577"/>
          <ac:spMkLst>
            <pc:docMk/>
            <pc:sldMk cId="1018828069" sldId="514"/>
            <ac:spMk id="3" creationId="{F7B28DC8-9A5F-4836-BA89-C25765E47CC5}"/>
          </ac:spMkLst>
        </pc:spChg>
      </pc:sldChg>
      <pc:sldChg chg="modSp add mod">
        <pc:chgData name="Caleb Stott" userId="d0834688-495e-4736-828f-bcbfb99947ef" providerId="ADAL" clId="{876A6A75-86E1-4897-AD1F-8BA6671F8123}" dt="2021-05-22T23:30:46.870" v="837" actId="20577"/>
        <pc:sldMkLst>
          <pc:docMk/>
          <pc:sldMk cId="772475345" sldId="515"/>
        </pc:sldMkLst>
        <pc:spChg chg="mod">
          <ac:chgData name="Caleb Stott" userId="d0834688-495e-4736-828f-bcbfb99947ef" providerId="ADAL" clId="{876A6A75-86E1-4897-AD1F-8BA6671F8123}" dt="2021-05-22T23:30:12.828" v="825" actId="6549"/>
          <ac:spMkLst>
            <pc:docMk/>
            <pc:sldMk cId="772475345" sldId="515"/>
            <ac:spMk id="2" creationId="{1A899E77-EA4C-4770-B225-9B9E7F202596}"/>
          </ac:spMkLst>
        </pc:spChg>
        <pc:spChg chg="mod">
          <ac:chgData name="Caleb Stott" userId="d0834688-495e-4736-828f-bcbfb99947ef" providerId="ADAL" clId="{876A6A75-86E1-4897-AD1F-8BA6671F8123}" dt="2021-05-22T23:30:46.870" v="837" actId="20577"/>
          <ac:spMkLst>
            <pc:docMk/>
            <pc:sldMk cId="772475345" sldId="515"/>
            <ac:spMk id="3" creationId="{F7B28DC8-9A5F-4836-BA89-C25765E47CC5}"/>
          </ac:spMkLst>
        </pc:spChg>
      </pc:sldChg>
      <pc:sldChg chg="modSp add mod">
        <pc:chgData name="Caleb Stott" userId="d0834688-495e-4736-828f-bcbfb99947ef" providerId="ADAL" clId="{876A6A75-86E1-4897-AD1F-8BA6671F8123}" dt="2021-05-22T23:31:23.907" v="848" actId="20577"/>
        <pc:sldMkLst>
          <pc:docMk/>
          <pc:sldMk cId="2896635169" sldId="516"/>
        </pc:sldMkLst>
        <pc:spChg chg="mod">
          <ac:chgData name="Caleb Stott" userId="d0834688-495e-4736-828f-bcbfb99947ef" providerId="ADAL" clId="{876A6A75-86E1-4897-AD1F-8BA6671F8123}" dt="2021-05-22T23:31:04.862" v="844" actId="6549"/>
          <ac:spMkLst>
            <pc:docMk/>
            <pc:sldMk cId="2896635169" sldId="516"/>
            <ac:spMk id="2" creationId="{1A899E77-EA4C-4770-B225-9B9E7F202596}"/>
          </ac:spMkLst>
        </pc:spChg>
        <pc:spChg chg="mod">
          <ac:chgData name="Caleb Stott" userId="d0834688-495e-4736-828f-bcbfb99947ef" providerId="ADAL" clId="{876A6A75-86E1-4897-AD1F-8BA6671F8123}" dt="2021-05-22T23:31:23.907" v="848" actId="20577"/>
          <ac:spMkLst>
            <pc:docMk/>
            <pc:sldMk cId="2896635169" sldId="516"/>
            <ac:spMk id="3" creationId="{F7B28DC8-9A5F-4836-BA89-C25765E47CC5}"/>
          </ac:spMkLst>
        </pc:spChg>
      </pc:sldChg>
      <pc:sldChg chg="modSp add mod">
        <pc:chgData name="Caleb Stott" userId="d0834688-495e-4736-828f-bcbfb99947ef" providerId="ADAL" clId="{876A6A75-86E1-4897-AD1F-8BA6671F8123}" dt="2021-05-22T23:31:58.287" v="864" actId="20577"/>
        <pc:sldMkLst>
          <pc:docMk/>
          <pc:sldMk cId="1615334094" sldId="517"/>
        </pc:sldMkLst>
        <pc:spChg chg="mod">
          <ac:chgData name="Caleb Stott" userId="d0834688-495e-4736-828f-bcbfb99947ef" providerId="ADAL" clId="{876A6A75-86E1-4897-AD1F-8BA6671F8123}" dt="2021-05-22T23:31:36.867" v="860" actId="6549"/>
          <ac:spMkLst>
            <pc:docMk/>
            <pc:sldMk cId="1615334094" sldId="517"/>
            <ac:spMk id="2" creationId="{1A899E77-EA4C-4770-B225-9B9E7F202596}"/>
          </ac:spMkLst>
        </pc:spChg>
        <pc:spChg chg="mod">
          <ac:chgData name="Caleb Stott" userId="d0834688-495e-4736-828f-bcbfb99947ef" providerId="ADAL" clId="{876A6A75-86E1-4897-AD1F-8BA6671F8123}" dt="2021-05-22T23:31:58.287" v="864" actId="20577"/>
          <ac:spMkLst>
            <pc:docMk/>
            <pc:sldMk cId="1615334094" sldId="517"/>
            <ac:spMk id="3" creationId="{F7B28DC8-9A5F-4836-BA89-C25765E47CC5}"/>
          </ac:spMkLst>
        </pc:spChg>
      </pc:sldChg>
      <pc:sldChg chg="modSp add mod">
        <pc:chgData name="Caleb Stott" userId="d0834688-495e-4736-828f-bcbfb99947ef" providerId="ADAL" clId="{876A6A75-86E1-4897-AD1F-8BA6671F8123}" dt="2021-05-22T23:34:14.511" v="887" actId="20577"/>
        <pc:sldMkLst>
          <pc:docMk/>
          <pc:sldMk cId="2595666090" sldId="518"/>
        </pc:sldMkLst>
        <pc:spChg chg="mod">
          <ac:chgData name="Caleb Stott" userId="d0834688-495e-4736-828f-bcbfb99947ef" providerId="ADAL" clId="{876A6A75-86E1-4897-AD1F-8BA6671F8123}" dt="2021-05-22T23:33:57.509" v="883" actId="20577"/>
          <ac:spMkLst>
            <pc:docMk/>
            <pc:sldMk cId="2595666090" sldId="518"/>
            <ac:spMk id="2" creationId="{1A899E77-EA4C-4770-B225-9B9E7F202596}"/>
          </ac:spMkLst>
        </pc:spChg>
        <pc:spChg chg="mod">
          <ac:chgData name="Caleb Stott" userId="d0834688-495e-4736-828f-bcbfb99947ef" providerId="ADAL" clId="{876A6A75-86E1-4897-AD1F-8BA6671F8123}" dt="2021-05-22T23:34:14.511" v="887" actId="20577"/>
          <ac:spMkLst>
            <pc:docMk/>
            <pc:sldMk cId="2595666090" sldId="518"/>
            <ac:spMk id="3" creationId="{F7B28DC8-9A5F-4836-BA89-C25765E47CC5}"/>
          </ac:spMkLst>
        </pc:spChg>
      </pc:sldChg>
      <pc:sldChg chg="add">
        <pc:chgData name="Caleb Stott" userId="d0834688-495e-4736-828f-bcbfb99947ef" providerId="ADAL" clId="{876A6A75-86E1-4897-AD1F-8BA6671F8123}" dt="2021-05-22T23:37:43.214" v="888" actId="2890"/>
        <pc:sldMkLst>
          <pc:docMk/>
          <pc:sldMk cId="2335796917" sldId="51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5696" y="4090220"/>
            <a:ext cx="19897884" cy="2822312"/>
          </a:xfrm>
        </p:spPr>
        <p:txBody>
          <a:bodyPr/>
          <a:lstStyle/>
          <a:p>
            <a:r>
              <a:rPr lang="en-US"/>
              <a:t>Click to edit Master title style</a:t>
            </a:r>
          </a:p>
        </p:txBody>
      </p:sp>
      <p:sp>
        <p:nvSpPr>
          <p:cNvPr id="3" name="Subtitle 2"/>
          <p:cNvSpPr>
            <a:spLocks noGrp="1"/>
          </p:cNvSpPr>
          <p:nvPr>
            <p:ph type="subTitle" idx="1"/>
          </p:nvPr>
        </p:nvSpPr>
        <p:spPr>
          <a:xfrm>
            <a:off x="3511391" y="7461144"/>
            <a:ext cx="16386493" cy="3364830"/>
          </a:xfrm>
        </p:spPr>
        <p:txBody>
          <a:bodyPr/>
          <a:lstStyle>
            <a:lvl1pPr marL="0" indent="0" algn="ctr">
              <a:buNone/>
              <a:defRPr>
                <a:solidFill>
                  <a:schemeClr val="tx1">
                    <a:tint val="75000"/>
                  </a:schemeClr>
                </a:solidFill>
              </a:defRPr>
            </a:lvl1pPr>
            <a:lvl2pPr marL="1045022" indent="0" algn="ctr">
              <a:buNone/>
              <a:defRPr>
                <a:solidFill>
                  <a:schemeClr val="tx1">
                    <a:tint val="75000"/>
                  </a:schemeClr>
                </a:solidFill>
              </a:defRPr>
            </a:lvl2pPr>
            <a:lvl3pPr marL="2090044" indent="0" algn="ctr">
              <a:buNone/>
              <a:defRPr>
                <a:solidFill>
                  <a:schemeClr val="tx1">
                    <a:tint val="75000"/>
                  </a:schemeClr>
                </a:solidFill>
              </a:defRPr>
            </a:lvl3pPr>
            <a:lvl4pPr marL="3135066" indent="0" algn="ctr">
              <a:buNone/>
              <a:defRPr>
                <a:solidFill>
                  <a:schemeClr val="tx1">
                    <a:tint val="75000"/>
                  </a:schemeClr>
                </a:solidFill>
              </a:defRPr>
            </a:lvl4pPr>
            <a:lvl5pPr marL="4180088" indent="0" algn="ctr">
              <a:buNone/>
              <a:defRPr>
                <a:solidFill>
                  <a:schemeClr val="tx1">
                    <a:tint val="75000"/>
                  </a:schemeClr>
                </a:solidFill>
              </a:defRPr>
            </a:lvl5pPr>
            <a:lvl6pPr marL="5225110" indent="0" algn="ctr">
              <a:buNone/>
              <a:defRPr>
                <a:solidFill>
                  <a:schemeClr val="tx1">
                    <a:tint val="75000"/>
                  </a:schemeClr>
                </a:solidFill>
              </a:defRPr>
            </a:lvl6pPr>
            <a:lvl7pPr marL="6270132" indent="0" algn="ctr">
              <a:buNone/>
              <a:defRPr>
                <a:solidFill>
                  <a:schemeClr val="tx1">
                    <a:tint val="75000"/>
                  </a:schemeClr>
                </a:solidFill>
              </a:defRPr>
            </a:lvl7pPr>
            <a:lvl8pPr marL="7315154" indent="0" algn="ctr">
              <a:buNone/>
              <a:defRPr>
                <a:solidFill>
                  <a:schemeClr val="tx1">
                    <a:tint val="75000"/>
                  </a:schemeClr>
                </a:solidFill>
              </a:defRPr>
            </a:lvl8pPr>
            <a:lvl9pPr marL="8360176"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56CB0D18-27A7-48A2-A078-90EFAF7232F3}"/>
              </a:ext>
            </a:extLst>
          </p:cNvPr>
          <p:cNvSpPr>
            <a:spLocks noGrp="1"/>
          </p:cNvSpPr>
          <p:nvPr>
            <p:ph type="dt" sz="half" idx="10"/>
          </p:nvPr>
        </p:nvSpPr>
        <p:spPr/>
        <p:txBody>
          <a:bodyPr/>
          <a:lstStyle>
            <a:lvl1pPr>
              <a:defRPr/>
            </a:lvl1pPr>
          </a:lstStyle>
          <a:p>
            <a:pPr>
              <a:defRPr/>
            </a:pPr>
            <a:fld id="{BDAE43C3-DADD-4FA9-952E-5EC937BEFF4C}" type="datetimeFigureOut">
              <a:rPr lang="en-US" altLang="en-US"/>
              <a:pPr>
                <a:defRPr/>
              </a:pPr>
              <a:t>5/22/2021</a:t>
            </a:fld>
            <a:endParaRPr lang="en-US" altLang="en-US"/>
          </a:p>
        </p:txBody>
      </p:sp>
      <p:sp>
        <p:nvSpPr>
          <p:cNvPr id="5" name="Footer Placeholder 4">
            <a:extLst>
              <a:ext uri="{FF2B5EF4-FFF2-40B4-BE49-F238E27FC236}">
                <a16:creationId xmlns:a16="http://schemas.microsoft.com/office/drawing/2014/main" id="{E3673DEC-9557-4D4E-8D43-98E4053F06F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92B8513-E7EC-4CA3-8302-8653DADFF58A}"/>
              </a:ext>
            </a:extLst>
          </p:cNvPr>
          <p:cNvSpPr>
            <a:spLocks noGrp="1"/>
          </p:cNvSpPr>
          <p:nvPr>
            <p:ph type="sldNum" sz="quarter" idx="12"/>
          </p:nvPr>
        </p:nvSpPr>
        <p:spPr/>
        <p:txBody>
          <a:bodyPr/>
          <a:lstStyle>
            <a:lvl1pPr>
              <a:defRPr/>
            </a:lvl1pPr>
          </a:lstStyle>
          <a:p>
            <a:pPr>
              <a:defRPr/>
            </a:pPr>
            <a:fld id="{2254B9A4-0BC0-4304-8670-E4F32AEC9352}" type="slidenum">
              <a:rPr lang="en-US" altLang="en-US"/>
              <a:pPr>
                <a:defRPr/>
              </a:pPr>
              <a:t>‹#›</a:t>
            </a:fld>
            <a:endParaRPr lang="en-US" altLang="en-US"/>
          </a:p>
        </p:txBody>
      </p:sp>
    </p:spTree>
    <p:extLst>
      <p:ext uri="{BB962C8B-B14F-4D97-AF65-F5344CB8AC3E}">
        <p14:creationId xmlns:p14="http://schemas.microsoft.com/office/powerpoint/2010/main" val="3403970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F3462E-02A9-4492-97D4-5240437B6796}"/>
              </a:ext>
            </a:extLst>
          </p:cNvPr>
          <p:cNvSpPr>
            <a:spLocks noGrp="1"/>
          </p:cNvSpPr>
          <p:nvPr>
            <p:ph type="dt" sz="half" idx="10"/>
          </p:nvPr>
        </p:nvSpPr>
        <p:spPr/>
        <p:txBody>
          <a:bodyPr/>
          <a:lstStyle>
            <a:lvl1pPr>
              <a:defRPr/>
            </a:lvl1pPr>
          </a:lstStyle>
          <a:p>
            <a:pPr>
              <a:defRPr/>
            </a:pPr>
            <a:fld id="{7EB3043A-2762-48BA-BCB0-71ADB5C7F426}" type="datetimeFigureOut">
              <a:rPr lang="en-US" altLang="en-US"/>
              <a:pPr>
                <a:defRPr/>
              </a:pPr>
              <a:t>5/22/2021</a:t>
            </a:fld>
            <a:endParaRPr lang="en-US" altLang="en-US"/>
          </a:p>
        </p:txBody>
      </p:sp>
      <p:sp>
        <p:nvSpPr>
          <p:cNvPr id="5" name="Footer Placeholder 4">
            <a:extLst>
              <a:ext uri="{FF2B5EF4-FFF2-40B4-BE49-F238E27FC236}">
                <a16:creationId xmlns:a16="http://schemas.microsoft.com/office/drawing/2014/main" id="{5F601565-5869-420B-8627-216E4295E84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31716E7-88F2-4061-93A4-C6C6AEA1430A}"/>
              </a:ext>
            </a:extLst>
          </p:cNvPr>
          <p:cNvSpPr>
            <a:spLocks noGrp="1"/>
          </p:cNvSpPr>
          <p:nvPr>
            <p:ph type="sldNum" sz="quarter" idx="12"/>
          </p:nvPr>
        </p:nvSpPr>
        <p:spPr/>
        <p:txBody>
          <a:bodyPr/>
          <a:lstStyle>
            <a:lvl1pPr>
              <a:defRPr/>
            </a:lvl1pPr>
          </a:lstStyle>
          <a:p>
            <a:pPr>
              <a:defRPr/>
            </a:pPr>
            <a:fld id="{7F8E30FB-1F3D-4731-B982-6C4E21D6C3E2}" type="slidenum">
              <a:rPr lang="en-US" altLang="en-US"/>
              <a:pPr>
                <a:defRPr/>
              </a:pPr>
              <a:t>‹#›</a:t>
            </a:fld>
            <a:endParaRPr lang="en-US" altLang="en-US"/>
          </a:p>
        </p:txBody>
      </p:sp>
    </p:spTree>
    <p:extLst>
      <p:ext uri="{BB962C8B-B14F-4D97-AF65-F5344CB8AC3E}">
        <p14:creationId xmlns:p14="http://schemas.microsoft.com/office/powerpoint/2010/main" val="3397224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449405" y="1011887"/>
            <a:ext cx="13484718" cy="215696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95252" y="1011887"/>
            <a:ext cx="40063999" cy="215696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E32C31-84F0-40BD-B28B-A3FAC4396E38}"/>
              </a:ext>
            </a:extLst>
          </p:cNvPr>
          <p:cNvSpPr>
            <a:spLocks noGrp="1"/>
          </p:cNvSpPr>
          <p:nvPr>
            <p:ph type="dt" sz="half" idx="10"/>
          </p:nvPr>
        </p:nvSpPr>
        <p:spPr/>
        <p:txBody>
          <a:bodyPr/>
          <a:lstStyle>
            <a:lvl1pPr>
              <a:defRPr/>
            </a:lvl1pPr>
          </a:lstStyle>
          <a:p>
            <a:pPr>
              <a:defRPr/>
            </a:pPr>
            <a:fld id="{40E93400-DCA1-4A51-9D16-2EFE0B0B3C09}" type="datetimeFigureOut">
              <a:rPr lang="en-US" altLang="en-US"/>
              <a:pPr>
                <a:defRPr/>
              </a:pPr>
              <a:t>5/22/2021</a:t>
            </a:fld>
            <a:endParaRPr lang="en-US" altLang="en-US"/>
          </a:p>
        </p:txBody>
      </p:sp>
      <p:sp>
        <p:nvSpPr>
          <p:cNvPr id="5" name="Footer Placeholder 4">
            <a:extLst>
              <a:ext uri="{FF2B5EF4-FFF2-40B4-BE49-F238E27FC236}">
                <a16:creationId xmlns:a16="http://schemas.microsoft.com/office/drawing/2014/main" id="{D8A720D7-2B0D-4CE6-9548-EBE243A40BE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1EB893D-A6D9-4807-A51E-4F9D3098997E}"/>
              </a:ext>
            </a:extLst>
          </p:cNvPr>
          <p:cNvSpPr>
            <a:spLocks noGrp="1"/>
          </p:cNvSpPr>
          <p:nvPr>
            <p:ph type="sldNum" sz="quarter" idx="12"/>
          </p:nvPr>
        </p:nvSpPr>
        <p:spPr/>
        <p:txBody>
          <a:bodyPr/>
          <a:lstStyle>
            <a:lvl1pPr>
              <a:defRPr/>
            </a:lvl1pPr>
          </a:lstStyle>
          <a:p>
            <a:pPr>
              <a:defRPr/>
            </a:pPr>
            <a:fld id="{8A4ACA77-8F55-4388-AF52-25E4D6D57E3B}" type="slidenum">
              <a:rPr lang="en-US" altLang="en-US"/>
              <a:pPr>
                <a:defRPr/>
              </a:pPr>
              <a:t>‹#›</a:t>
            </a:fld>
            <a:endParaRPr lang="en-US" altLang="en-US"/>
          </a:p>
        </p:txBody>
      </p:sp>
    </p:spTree>
    <p:extLst>
      <p:ext uri="{BB962C8B-B14F-4D97-AF65-F5344CB8AC3E}">
        <p14:creationId xmlns:p14="http://schemas.microsoft.com/office/powerpoint/2010/main" val="322148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01BB1B-DE52-4BAB-9F9B-0EBA2567D35D}"/>
              </a:ext>
            </a:extLst>
          </p:cNvPr>
          <p:cNvSpPr>
            <a:spLocks noGrp="1"/>
          </p:cNvSpPr>
          <p:nvPr>
            <p:ph type="dt" sz="half" idx="10"/>
          </p:nvPr>
        </p:nvSpPr>
        <p:spPr/>
        <p:txBody>
          <a:bodyPr/>
          <a:lstStyle>
            <a:lvl1pPr>
              <a:defRPr/>
            </a:lvl1pPr>
          </a:lstStyle>
          <a:p>
            <a:pPr>
              <a:defRPr/>
            </a:pPr>
            <a:fld id="{C0291758-5A8D-4370-85CD-3C720D0648F4}" type="datetimeFigureOut">
              <a:rPr lang="en-US" altLang="en-US"/>
              <a:pPr>
                <a:defRPr/>
              </a:pPr>
              <a:t>5/22/2021</a:t>
            </a:fld>
            <a:endParaRPr lang="en-US" altLang="en-US"/>
          </a:p>
        </p:txBody>
      </p:sp>
      <p:sp>
        <p:nvSpPr>
          <p:cNvPr id="5" name="Footer Placeholder 4">
            <a:extLst>
              <a:ext uri="{FF2B5EF4-FFF2-40B4-BE49-F238E27FC236}">
                <a16:creationId xmlns:a16="http://schemas.microsoft.com/office/drawing/2014/main" id="{CD5192E0-46F3-4487-ADE0-C828EA772E9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6F4CCE1-063D-4A78-B851-1248F249A9A4}"/>
              </a:ext>
            </a:extLst>
          </p:cNvPr>
          <p:cNvSpPr>
            <a:spLocks noGrp="1"/>
          </p:cNvSpPr>
          <p:nvPr>
            <p:ph type="sldNum" sz="quarter" idx="12"/>
          </p:nvPr>
        </p:nvSpPr>
        <p:spPr/>
        <p:txBody>
          <a:bodyPr/>
          <a:lstStyle>
            <a:lvl1pPr>
              <a:defRPr/>
            </a:lvl1pPr>
          </a:lstStyle>
          <a:p>
            <a:pPr>
              <a:defRPr/>
            </a:pPr>
            <a:fld id="{FAE73FBB-2BEA-4751-91BC-77A438FE95B2}" type="slidenum">
              <a:rPr lang="en-US" altLang="en-US"/>
              <a:pPr>
                <a:defRPr/>
              </a:pPr>
              <a:t>‹#›</a:t>
            </a:fld>
            <a:endParaRPr lang="en-US" altLang="en-US"/>
          </a:p>
        </p:txBody>
      </p:sp>
    </p:spTree>
    <p:extLst>
      <p:ext uri="{BB962C8B-B14F-4D97-AF65-F5344CB8AC3E}">
        <p14:creationId xmlns:p14="http://schemas.microsoft.com/office/powerpoint/2010/main" val="3098620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49171" y="8460841"/>
            <a:ext cx="19897884" cy="2615058"/>
          </a:xfrm>
        </p:spPr>
        <p:txBody>
          <a:bodyPr anchor="t"/>
          <a:lstStyle>
            <a:lvl1pPr algn="l">
              <a:defRPr sz="9100" b="1" cap="all"/>
            </a:lvl1pPr>
          </a:lstStyle>
          <a:p>
            <a:r>
              <a:rPr lang="en-US"/>
              <a:t>Click to edit Master title style</a:t>
            </a:r>
          </a:p>
        </p:txBody>
      </p:sp>
      <p:sp>
        <p:nvSpPr>
          <p:cNvPr id="3" name="Text Placeholder 2"/>
          <p:cNvSpPr>
            <a:spLocks noGrp="1"/>
          </p:cNvSpPr>
          <p:nvPr>
            <p:ph type="body" idx="1"/>
          </p:nvPr>
        </p:nvSpPr>
        <p:spPr>
          <a:xfrm>
            <a:off x="1849171" y="5580621"/>
            <a:ext cx="19897884" cy="2880220"/>
          </a:xfrm>
        </p:spPr>
        <p:txBody>
          <a:bodyPr anchor="b"/>
          <a:lstStyle>
            <a:lvl1pPr marL="0" indent="0">
              <a:buNone/>
              <a:defRPr sz="4600">
                <a:solidFill>
                  <a:schemeClr val="tx1">
                    <a:tint val="75000"/>
                  </a:schemeClr>
                </a:solidFill>
              </a:defRPr>
            </a:lvl1pPr>
            <a:lvl2pPr marL="1045022" indent="0">
              <a:buNone/>
              <a:defRPr sz="4100">
                <a:solidFill>
                  <a:schemeClr val="tx1">
                    <a:tint val="75000"/>
                  </a:schemeClr>
                </a:solidFill>
              </a:defRPr>
            </a:lvl2pPr>
            <a:lvl3pPr marL="2090044" indent="0">
              <a:buNone/>
              <a:defRPr sz="3700">
                <a:solidFill>
                  <a:schemeClr val="tx1">
                    <a:tint val="75000"/>
                  </a:schemeClr>
                </a:solidFill>
              </a:defRPr>
            </a:lvl3pPr>
            <a:lvl4pPr marL="3135066" indent="0">
              <a:buNone/>
              <a:defRPr sz="3200">
                <a:solidFill>
                  <a:schemeClr val="tx1">
                    <a:tint val="75000"/>
                  </a:schemeClr>
                </a:solidFill>
              </a:defRPr>
            </a:lvl4pPr>
            <a:lvl5pPr marL="4180088" indent="0">
              <a:buNone/>
              <a:defRPr sz="3200">
                <a:solidFill>
                  <a:schemeClr val="tx1">
                    <a:tint val="75000"/>
                  </a:schemeClr>
                </a:solidFill>
              </a:defRPr>
            </a:lvl5pPr>
            <a:lvl6pPr marL="5225110" indent="0">
              <a:buNone/>
              <a:defRPr sz="3200">
                <a:solidFill>
                  <a:schemeClr val="tx1">
                    <a:tint val="75000"/>
                  </a:schemeClr>
                </a:solidFill>
              </a:defRPr>
            </a:lvl6pPr>
            <a:lvl7pPr marL="6270132" indent="0">
              <a:buNone/>
              <a:defRPr sz="3200">
                <a:solidFill>
                  <a:schemeClr val="tx1">
                    <a:tint val="75000"/>
                  </a:schemeClr>
                </a:solidFill>
              </a:defRPr>
            </a:lvl7pPr>
            <a:lvl8pPr marL="7315154" indent="0">
              <a:buNone/>
              <a:defRPr sz="3200">
                <a:solidFill>
                  <a:schemeClr val="tx1">
                    <a:tint val="75000"/>
                  </a:schemeClr>
                </a:solidFill>
              </a:defRPr>
            </a:lvl8pPr>
            <a:lvl9pPr marL="8360176" indent="0">
              <a:buNone/>
              <a:defRPr sz="3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89FAAE-64F2-4ABC-9E18-7070D3E166C3}"/>
              </a:ext>
            </a:extLst>
          </p:cNvPr>
          <p:cNvSpPr>
            <a:spLocks noGrp="1"/>
          </p:cNvSpPr>
          <p:nvPr>
            <p:ph type="dt" sz="half" idx="10"/>
          </p:nvPr>
        </p:nvSpPr>
        <p:spPr/>
        <p:txBody>
          <a:bodyPr/>
          <a:lstStyle>
            <a:lvl1pPr>
              <a:defRPr/>
            </a:lvl1pPr>
          </a:lstStyle>
          <a:p>
            <a:pPr>
              <a:defRPr/>
            </a:pPr>
            <a:fld id="{8E843827-E9FF-49D8-913B-C7D6CE687DF3}" type="datetimeFigureOut">
              <a:rPr lang="en-US" altLang="en-US"/>
              <a:pPr>
                <a:defRPr/>
              </a:pPr>
              <a:t>5/22/2021</a:t>
            </a:fld>
            <a:endParaRPr lang="en-US" altLang="en-US"/>
          </a:p>
        </p:txBody>
      </p:sp>
      <p:sp>
        <p:nvSpPr>
          <p:cNvPr id="5" name="Footer Placeholder 4">
            <a:extLst>
              <a:ext uri="{FF2B5EF4-FFF2-40B4-BE49-F238E27FC236}">
                <a16:creationId xmlns:a16="http://schemas.microsoft.com/office/drawing/2014/main" id="{7833B834-087B-4639-BA8D-896DDFAABDD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F54DB80-8DC6-4BF3-BDB6-BFA1C29D2E56}"/>
              </a:ext>
            </a:extLst>
          </p:cNvPr>
          <p:cNvSpPr>
            <a:spLocks noGrp="1"/>
          </p:cNvSpPr>
          <p:nvPr>
            <p:ph type="sldNum" sz="quarter" idx="12"/>
          </p:nvPr>
        </p:nvSpPr>
        <p:spPr/>
        <p:txBody>
          <a:bodyPr/>
          <a:lstStyle>
            <a:lvl1pPr>
              <a:defRPr/>
            </a:lvl1pPr>
          </a:lstStyle>
          <a:p>
            <a:pPr>
              <a:defRPr/>
            </a:pPr>
            <a:fld id="{A461206D-8288-458D-8E54-C09AF062EAC9}" type="slidenum">
              <a:rPr lang="en-US" altLang="en-US"/>
              <a:pPr>
                <a:defRPr/>
              </a:pPr>
              <a:t>‹#›</a:t>
            </a:fld>
            <a:endParaRPr lang="en-US" altLang="en-US"/>
          </a:p>
        </p:txBody>
      </p:sp>
    </p:spTree>
    <p:extLst>
      <p:ext uri="{BB962C8B-B14F-4D97-AF65-F5344CB8AC3E}">
        <p14:creationId xmlns:p14="http://schemas.microsoft.com/office/powerpoint/2010/main" val="3591987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95251" y="5897598"/>
            <a:ext cx="26774358" cy="16683947"/>
          </a:xfrm>
        </p:spPr>
        <p:txBody>
          <a:bodyPr/>
          <a:lstStyle>
            <a:lvl1pPr>
              <a:defRPr sz="6400"/>
            </a:lvl1pPr>
            <a:lvl2pPr>
              <a:defRPr sz="5500"/>
            </a:lvl2pPr>
            <a:lvl3pPr>
              <a:defRPr sz="4600"/>
            </a:lvl3pPr>
            <a:lvl4pPr>
              <a:defRPr sz="4100"/>
            </a:lvl4pPr>
            <a:lvl5pPr>
              <a:defRPr sz="4100"/>
            </a:lvl5pPr>
            <a:lvl6pPr>
              <a:defRPr sz="4100"/>
            </a:lvl6pPr>
            <a:lvl7pPr>
              <a:defRPr sz="4100"/>
            </a:lvl7pPr>
            <a:lvl8pPr>
              <a:defRPr sz="4100"/>
            </a:lvl8pPr>
            <a:lvl9pPr>
              <a:defRPr sz="4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159764" y="5897598"/>
            <a:ext cx="26774358" cy="16683947"/>
          </a:xfrm>
        </p:spPr>
        <p:txBody>
          <a:bodyPr/>
          <a:lstStyle>
            <a:lvl1pPr>
              <a:defRPr sz="6400"/>
            </a:lvl1pPr>
            <a:lvl2pPr>
              <a:defRPr sz="5500"/>
            </a:lvl2pPr>
            <a:lvl3pPr>
              <a:defRPr sz="4600"/>
            </a:lvl3pPr>
            <a:lvl4pPr>
              <a:defRPr sz="4100"/>
            </a:lvl4pPr>
            <a:lvl5pPr>
              <a:defRPr sz="4100"/>
            </a:lvl5pPr>
            <a:lvl6pPr>
              <a:defRPr sz="4100"/>
            </a:lvl6pPr>
            <a:lvl7pPr>
              <a:defRPr sz="4100"/>
            </a:lvl7pPr>
            <a:lvl8pPr>
              <a:defRPr sz="4100"/>
            </a:lvl8pPr>
            <a:lvl9pPr>
              <a:defRPr sz="4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4E77C1C-9661-4D0C-A165-B08EBDD84622}"/>
              </a:ext>
            </a:extLst>
          </p:cNvPr>
          <p:cNvSpPr>
            <a:spLocks noGrp="1"/>
          </p:cNvSpPr>
          <p:nvPr>
            <p:ph type="dt" sz="half" idx="10"/>
          </p:nvPr>
        </p:nvSpPr>
        <p:spPr/>
        <p:txBody>
          <a:bodyPr/>
          <a:lstStyle>
            <a:lvl1pPr>
              <a:defRPr/>
            </a:lvl1pPr>
          </a:lstStyle>
          <a:p>
            <a:pPr>
              <a:defRPr/>
            </a:pPr>
            <a:fld id="{42E1FA8C-673D-4C13-9BA8-27FB8BE41D14}" type="datetimeFigureOut">
              <a:rPr lang="en-US" altLang="en-US"/>
              <a:pPr>
                <a:defRPr/>
              </a:pPr>
              <a:t>5/22/2021</a:t>
            </a:fld>
            <a:endParaRPr lang="en-US" altLang="en-US"/>
          </a:p>
        </p:txBody>
      </p:sp>
      <p:sp>
        <p:nvSpPr>
          <p:cNvPr id="6" name="Footer Placeholder 4">
            <a:extLst>
              <a:ext uri="{FF2B5EF4-FFF2-40B4-BE49-F238E27FC236}">
                <a16:creationId xmlns:a16="http://schemas.microsoft.com/office/drawing/2014/main" id="{07DC8D47-3CE9-42C6-AC42-3BCFF245BD4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4DA12A6-4FE8-46E7-A527-14D25ECA4487}"/>
              </a:ext>
            </a:extLst>
          </p:cNvPr>
          <p:cNvSpPr>
            <a:spLocks noGrp="1"/>
          </p:cNvSpPr>
          <p:nvPr>
            <p:ph type="sldNum" sz="quarter" idx="12"/>
          </p:nvPr>
        </p:nvSpPr>
        <p:spPr/>
        <p:txBody>
          <a:bodyPr/>
          <a:lstStyle>
            <a:lvl1pPr>
              <a:defRPr/>
            </a:lvl1pPr>
          </a:lstStyle>
          <a:p>
            <a:pPr>
              <a:defRPr/>
            </a:pPr>
            <a:fld id="{394F64C7-343C-4C8C-A8C9-1A56045AD83E}" type="slidenum">
              <a:rPr lang="en-US" altLang="en-US"/>
              <a:pPr>
                <a:defRPr/>
              </a:pPr>
              <a:t>‹#›</a:t>
            </a:fld>
            <a:endParaRPr lang="en-US" altLang="en-US"/>
          </a:p>
        </p:txBody>
      </p:sp>
    </p:spTree>
    <p:extLst>
      <p:ext uri="{BB962C8B-B14F-4D97-AF65-F5344CB8AC3E}">
        <p14:creationId xmlns:p14="http://schemas.microsoft.com/office/powerpoint/2010/main" val="1298506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70464" y="527280"/>
            <a:ext cx="21068348" cy="2194454"/>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70464" y="2947275"/>
            <a:ext cx="10343162" cy="1228284"/>
          </a:xfrm>
        </p:spPr>
        <p:txBody>
          <a:bodyPr anchor="b"/>
          <a:lstStyle>
            <a:lvl1pPr marL="0" indent="0">
              <a:buNone/>
              <a:defRPr sz="5500" b="1"/>
            </a:lvl1pPr>
            <a:lvl2pPr marL="1045022" indent="0">
              <a:buNone/>
              <a:defRPr sz="4600" b="1"/>
            </a:lvl2pPr>
            <a:lvl3pPr marL="2090044" indent="0">
              <a:buNone/>
              <a:defRPr sz="4100" b="1"/>
            </a:lvl3pPr>
            <a:lvl4pPr marL="3135066" indent="0">
              <a:buNone/>
              <a:defRPr sz="3700" b="1"/>
            </a:lvl4pPr>
            <a:lvl5pPr marL="4180088" indent="0">
              <a:buNone/>
              <a:defRPr sz="3700" b="1"/>
            </a:lvl5pPr>
            <a:lvl6pPr marL="5225110" indent="0">
              <a:buNone/>
              <a:defRPr sz="3700" b="1"/>
            </a:lvl6pPr>
            <a:lvl7pPr marL="6270132" indent="0">
              <a:buNone/>
              <a:defRPr sz="3700" b="1"/>
            </a:lvl7pPr>
            <a:lvl8pPr marL="7315154" indent="0">
              <a:buNone/>
              <a:defRPr sz="3700" b="1"/>
            </a:lvl8pPr>
            <a:lvl9pPr marL="8360176" indent="0">
              <a:buNone/>
              <a:defRPr sz="3700" b="1"/>
            </a:lvl9pPr>
          </a:lstStyle>
          <a:p>
            <a:pPr lvl="0"/>
            <a:r>
              <a:rPr lang="en-US"/>
              <a:t>Click to edit Master text styles</a:t>
            </a:r>
          </a:p>
        </p:txBody>
      </p:sp>
      <p:sp>
        <p:nvSpPr>
          <p:cNvPr id="4" name="Content Placeholder 3"/>
          <p:cNvSpPr>
            <a:spLocks noGrp="1"/>
          </p:cNvSpPr>
          <p:nvPr>
            <p:ph sz="half" idx="2"/>
          </p:nvPr>
        </p:nvSpPr>
        <p:spPr>
          <a:xfrm>
            <a:off x="1170464" y="4175559"/>
            <a:ext cx="10343162" cy="7586107"/>
          </a:xfrm>
        </p:spPr>
        <p:txBody>
          <a:bodyPr/>
          <a:lstStyle>
            <a:lvl1pPr>
              <a:defRPr sz="5500"/>
            </a:lvl1pPr>
            <a:lvl2pPr>
              <a:defRPr sz="4600"/>
            </a:lvl2pPr>
            <a:lvl3pPr>
              <a:defRPr sz="4100"/>
            </a:lvl3pPr>
            <a:lvl4pPr>
              <a:defRPr sz="3700"/>
            </a:lvl4pPr>
            <a:lvl5pPr>
              <a:defRPr sz="3700"/>
            </a:lvl5pPr>
            <a:lvl6pPr>
              <a:defRPr sz="3700"/>
            </a:lvl6pPr>
            <a:lvl7pPr>
              <a:defRPr sz="3700"/>
            </a:lvl7pPr>
            <a:lvl8pPr>
              <a:defRPr sz="3700"/>
            </a:lvl8pPr>
            <a:lvl9pPr>
              <a:defRPr sz="3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1891588" y="2947275"/>
            <a:ext cx="10347225" cy="1228284"/>
          </a:xfrm>
        </p:spPr>
        <p:txBody>
          <a:bodyPr anchor="b"/>
          <a:lstStyle>
            <a:lvl1pPr marL="0" indent="0">
              <a:buNone/>
              <a:defRPr sz="5500" b="1"/>
            </a:lvl1pPr>
            <a:lvl2pPr marL="1045022" indent="0">
              <a:buNone/>
              <a:defRPr sz="4600" b="1"/>
            </a:lvl2pPr>
            <a:lvl3pPr marL="2090044" indent="0">
              <a:buNone/>
              <a:defRPr sz="4100" b="1"/>
            </a:lvl3pPr>
            <a:lvl4pPr marL="3135066" indent="0">
              <a:buNone/>
              <a:defRPr sz="3700" b="1"/>
            </a:lvl4pPr>
            <a:lvl5pPr marL="4180088" indent="0">
              <a:buNone/>
              <a:defRPr sz="3700" b="1"/>
            </a:lvl5pPr>
            <a:lvl6pPr marL="5225110" indent="0">
              <a:buNone/>
              <a:defRPr sz="3700" b="1"/>
            </a:lvl6pPr>
            <a:lvl7pPr marL="6270132" indent="0">
              <a:buNone/>
              <a:defRPr sz="3700" b="1"/>
            </a:lvl7pPr>
            <a:lvl8pPr marL="7315154" indent="0">
              <a:buNone/>
              <a:defRPr sz="3700" b="1"/>
            </a:lvl8pPr>
            <a:lvl9pPr marL="8360176" indent="0">
              <a:buNone/>
              <a:defRPr sz="3700" b="1"/>
            </a:lvl9pPr>
          </a:lstStyle>
          <a:p>
            <a:pPr lvl="0"/>
            <a:r>
              <a:rPr lang="en-US"/>
              <a:t>Click to edit Master text styles</a:t>
            </a:r>
          </a:p>
        </p:txBody>
      </p:sp>
      <p:sp>
        <p:nvSpPr>
          <p:cNvPr id="6" name="Content Placeholder 5"/>
          <p:cNvSpPr>
            <a:spLocks noGrp="1"/>
          </p:cNvSpPr>
          <p:nvPr>
            <p:ph sz="quarter" idx="4"/>
          </p:nvPr>
        </p:nvSpPr>
        <p:spPr>
          <a:xfrm>
            <a:off x="11891588" y="4175559"/>
            <a:ext cx="10347225" cy="7586107"/>
          </a:xfrm>
        </p:spPr>
        <p:txBody>
          <a:bodyPr/>
          <a:lstStyle>
            <a:lvl1pPr>
              <a:defRPr sz="5500"/>
            </a:lvl1pPr>
            <a:lvl2pPr>
              <a:defRPr sz="4600"/>
            </a:lvl2pPr>
            <a:lvl3pPr>
              <a:defRPr sz="4100"/>
            </a:lvl3pPr>
            <a:lvl4pPr>
              <a:defRPr sz="3700"/>
            </a:lvl4pPr>
            <a:lvl5pPr>
              <a:defRPr sz="3700"/>
            </a:lvl5pPr>
            <a:lvl6pPr>
              <a:defRPr sz="3700"/>
            </a:lvl6pPr>
            <a:lvl7pPr>
              <a:defRPr sz="3700"/>
            </a:lvl7pPr>
            <a:lvl8pPr>
              <a:defRPr sz="3700"/>
            </a:lvl8pPr>
            <a:lvl9pPr>
              <a:defRPr sz="3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D297E97-6032-4B50-A1FD-BD2BD8F51707}"/>
              </a:ext>
            </a:extLst>
          </p:cNvPr>
          <p:cNvSpPr>
            <a:spLocks noGrp="1"/>
          </p:cNvSpPr>
          <p:nvPr>
            <p:ph type="dt" sz="half" idx="10"/>
          </p:nvPr>
        </p:nvSpPr>
        <p:spPr/>
        <p:txBody>
          <a:bodyPr/>
          <a:lstStyle>
            <a:lvl1pPr>
              <a:defRPr/>
            </a:lvl1pPr>
          </a:lstStyle>
          <a:p>
            <a:pPr>
              <a:defRPr/>
            </a:pPr>
            <a:fld id="{43E636D9-4143-44EE-9005-A25A130E013C}" type="datetimeFigureOut">
              <a:rPr lang="en-US" altLang="en-US"/>
              <a:pPr>
                <a:defRPr/>
              </a:pPr>
              <a:t>5/22/2021</a:t>
            </a:fld>
            <a:endParaRPr lang="en-US" altLang="en-US"/>
          </a:p>
        </p:txBody>
      </p:sp>
      <p:sp>
        <p:nvSpPr>
          <p:cNvPr id="8" name="Footer Placeholder 4">
            <a:extLst>
              <a:ext uri="{FF2B5EF4-FFF2-40B4-BE49-F238E27FC236}">
                <a16:creationId xmlns:a16="http://schemas.microsoft.com/office/drawing/2014/main" id="{7912E15D-90FE-4AF1-9DA0-770F10050C7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DD36160-6DFC-4436-BB56-E88CB2314249}"/>
              </a:ext>
            </a:extLst>
          </p:cNvPr>
          <p:cNvSpPr>
            <a:spLocks noGrp="1"/>
          </p:cNvSpPr>
          <p:nvPr>
            <p:ph type="sldNum" sz="quarter" idx="12"/>
          </p:nvPr>
        </p:nvSpPr>
        <p:spPr/>
        <p:txBody>
          <a:bodyPr/>
          <a:lstStyle>
            <a:lvl1pPr>
              <a:defRPr/>
            </a:lvl1pPr>
          </a:lstStyle>
          <a:p>
            <a:pPr>
              <a:defRPr/>
            </a:pPr>
            <a:fld id="{0EE7AD42-1795-40EB-9CFE-487870D90589}" type="slidenum">
              <a:rPr lang="en-US" altLang="en-US"/>
              <a:pPr>
                <a:defRPr/>
              </a:pPr>
              <a:t>‹#›</a:t>
            </a:fld>
            <a:endParaRPr lang="en-US" altLang="en-US"/>
          </a:p>
        </p:txBody>
      </p:sp>
    </p:spTree>
    <p:extLst>
      <p:ext uri="{BB962C8B-B14F-4D97-AF65-F5344CB8AC3E}">
        <p14:creationId xmlns:p14="http://schemas.microsoft.com/office/powerpoint/2010/main" val="2743578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AD420C3-8001-404C-847C-76487A5EE0EF}"/>
              </a:ext>
            </a:extLst>
          </p:cNvPr>
          <p:cNvSpPr>
            <a:spLocks noGrp="1"/>
          </p:cNvSpPr>
          <p:nvPr>
            <p:ph type="dt" sz="half" idx="10"/>
          </p:nvPr>
        </p:nvSpPr>
        <p:spPr/>
        <p:txBody>
          <a:bodyPr/>
          <a:lstStyle>
            <a:lvl1pPr>
              <a:defRPr/>
            </a:lvl1pPr>
          </a:lstStyle>
          <a:p>
            <a:pPr>
              <a:defRPr/>
            </a:pPr>
            <a:fld id="{446A3348-8F73-4C85-85CE-4105DBFA6EB1}" type="datetimeFigureOut">
              <a:rPr lang="en-US" altLang="en-US"/>
              <a:pPr>
                <a:defRPr/>
              </a:pPr>
              <a:t>5/22/2021</a:t>
            </a:fld>
            <a:endParaRPr lang="en-US" altLang="en-US"/>
          </a:p>
        </p:txBody>
      </p:sp>
      <p:sp>
        <p:nvSpPr>
          <p:cNvPr id="4" name="Footer Placeholder 4">
            <a:extLst>
              <a:ext uri="{FF2B5EF4-FFF2-40B4-BE49-F238E27FC236}">
                <a16:creationId xmlns:a16="http://schemas.microsoft.com/office/drawing/2014/main" id="{E6A2A371-161A-4065-9253-4247547D813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BEE8C96-6851-4C1B-9AD7-504112F31D77}"/>
              </a:ext>
            </a:extLst>
          </p:cNvPr>
          <p:cNvSpPr>
            <a:spLocks noGrp="1"/>
          </p:cNvSpPr>
          <p:nvPr>
            <p:ph type="sldNum" sz="quarter" idx="12"/>
          </p:nvPr>
        </p:nvSpPr>
        <p:spPr/>
        <p:txBody>
          <a:bodyPr/>
          <a:lstStyle>
            <a:lvl1pPr>
              <a:defRPr/>
            </a:lvl1pPr>
          </a:lstStyle>
          <a:p>
            <a:pPr>
              <a:defRPr/>
            </a:pPr>
            <a:fld id="{73193CC9-0A51-42B5-8CAD-5DD6D101CD7F}" type="slidenum">
              <a:rPr lang="en-US" altLang="en-US"/>
              <a:pPr>
                <a:defRPr/>
              </a:pPr>
              <a:t>‹#›</a:t>
            </a:fld>
            <a:endParaRPr lang="en-US" altLang="en-US"/>
          </a:p>
        </p:txBody>
      </p:sp>
    </p:spTree>
    <p:extLst>
      <p:ext uri="{BB962C8B-B14F-4D97-AF65-F5344CB8AC3E}">
        <p14:creationId xmlns:p14="http://schemas.microsoft.com/office/powerpoint/2010/main" val="1794311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7DE4ECF-529E-40E5-B8B7-8B706B420FD4}"/>
              </a:ext>
            </a:extLst>
          </p:cNvPr>
          <p:cNvSpPr>
            <a:spLocks noGrp="1"/>
          </p:cNvSpPr>
          <p:nvPr>
            <p:ph type="dt" sz="half" idx="10"/>
          </p:nvPr>
        </p:nvSpPr>
        <p:spPr/>
        <p:txBody>
          <a:bodyPr/>
          <a:lstStyle>
            <a:lvl1pPr>
              <a:defRPr/>
            </a:lvl1pPr>
          </a:lstStyle>
          <a:p>
            <a:pPr>
              <a:defRPr/>
            </a:pPr>
            <a:fld id="{AC6D63C7-EA3E-4E0F-91D7-1B880FA30F19}" type="datetimeFigureOut">
              <a:rPr lang="en-US" altLang="en-US"/>
              <a:pPr>
                <a:defRPr/>
              </a:pPr>
              <a:t>5/22/2021</a:t>
            </a:fld>
            <a:endParaRPr lang="en-US" altLang="en-US"/>
          </a:p>
        </p:txBody>
      </p:sp>
      <p:sp>
        <p:nvSpPr>
          <p:cNvPr id="3" name="Footer Placeholder 4">
            <a:extLst>
              <a:ext uri="{FF2B5EF4-FFF2-40B4-BE49-F238E27FC236}">
                <a16:creationId xmlns:a16="http://schemas.microsoft.com/office/drawing/2014/main" id="{BE08231B-342A-413C-9F54-4586E70E38E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5A5AF6B-0AC3-4F76-AA0D-19B816C4D4D7}"/>
              </a:ext>
            </a:extLst>
          </p:cNvPr>
          <p:cNvSpPr>
            <a:spLocks noGrp="1"/>
          </p:cNvSpPr>
          <p:nvPr>
            <p:ph type="sldNum" sz="quarter" idx="12"/>
          </p:nvPr>
        </p:nvSpPr>
        <p:spPr/>
        <p:txBody>
          <a:bodyPr/>
          <a:lstStyle>
            <a:lvl1pPr>
              <a:defRPr/>
            </a:lvl1pPr>
          </a:lstStyle>
          <a:p>
            <a:pPr>
              <a:defRPr/>
            </a:pPr>
            <a:fld id="{6E73B72A-4747-4091-A50D-76B2E4305EF5}" type="slidenum">
              <a:rPr lang="en-US" altLang="en-US"/>
              <a:pPr>
                <a:defRPr/>
              </a:pPr>
              <a:t>‹#›</a:t>
            </a:fld>
            <a:endParaRPr lang="en-US" altLang="en-US"/>
          </a:p>
        </p:txBody>
      </p:sp>
    </p:spTree>
    <p:extLst>
      <p:ext uri="{BB962C8B-B14F-4D97-AF65-F5344CB8AC3E}">
        <p14:creationId xmlns:p14="http://schemas.microsoft.com/office/powerpoint/2010/main" val="2094040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0465" y="524231"/>
            <a:ext cx="7701490" cy="2231028"/>
          </a:xfrm>
        </p:spPr>
        <p:txBody>
          <a:bodyPr anchor="b"/>
          <a:lstStyle>
            <a:lvl1pPr algn="l">
              <a:defRPr sz="4600" b="1"/>
            </a:lvl1pPr>
          </a:lstStyle>
          <a:p>
            <a:r>
              <a:rPr lang="en-US"/>
              <a:t>Click to edit Master title style</a:t>
            </a:r>
          </a:p>
        </p:txBody>
      </p:sp>
      <p:sp>
        <p:nvSpPr>
          <p:cNvPr id="3" name="Content Placeholder 2"/>
          <p:cNvSpPr>
            <a:spLocks noGrp="1"/>
          </p:cNvSpPr>
          <p:nvPr>
            <p:ph idx="1"/>
          </p:nvPr>
        </p:nvSpPr>
        <p:spPr>
          <a:xfrm>
            <a:off x="9152376" y="524232"/>
            <a:ext cx="13086435" cy="11237435"/>
          </a:xfrm>
        </p:spPr>
        <p:txBody>
          <a:bodyPr/>
          <a:lstStyle>
            <a:lvl1pPr>
              <a:defRPr sz="7300"/>
            </a:lvl1pPr>
            <a:lvl2pPr>
              <a:defRPr sz="6400"/>
            </a:lvl2pPr>
            <a:lvl3pPr>
              <a:defRPr sz="5500"/>
            </a:lvl3pPr>
            <a:lvl4pPr>
              <a:defRPr sz="4600"/>
            </a:lvl4pPr>
            <a:lvl5pPr>
              <a:defRPr sz="4600"/>
            </a:lvl5pPr>
            <a:lvl6pPr>
              <a:defRPr sz="4600"/>
            </a:lvl6pPr>
            <a:lvl7pPr>
              <a:defRPr sz="4600"/>
            </a:lvl7pPr>
            <a:lvl8pPr>
              <a:defRPr sz="4600"/>
            </a:lvl8pPr>
            <a:lvl9pPr>
              <a:defRPr sz="4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70465" y="2755260"/>
            <a:ext cx="7701490" cy="9006407"/>
          </a:xfrm>
        </p:spPr>
        <p:txBody>
          <a:bodyPr/>
          <a:lstStyle>
            <a:lvl1pPr marL="0" indent="0">
              <a:buNone/>
              <a:defRPr sz="3200"/>
            </a:lvl1pPr>
            <a:lvl2pPr marL="1045022" indent="0">
              <a:buNone/>
              <a:defRPr sz="2700"/>
            </a:lvl2pPr>
            <a:lvl3pPr marL="2090044" indent="0">
              <a:buNone/>
              <a:defRPr sz="2300"/>
            </a:lvl3pPr>
            <a:lvl4pPr marL="3135066" indent="0">
              <a:buNone/>
              <a:defRPr sz="2100"/>
            </a:lvl4pPr>
            <a:lvl5pPr marL="4180088" indent="0">
              <a:buNone/>
              <a:defRPr sz="2100"/>
            </a:lvl5pPr>
            <a:lvl6pPr marL="5225110" indent="0">
              <a:buNone/>
              <a:defRPr sz="2100"/>
            </a:lvl6pPr>
            <a:lvl7pPr marL="6270132" indent="0">
              <a:buNone/>
              <a:defRPr sz="2100"/>
            </a:lvl7pPr>
            <a:lvl8pPr marL="7315154" indent="0">
              <a:buNone/>
              <a:defRPr sz="2100"/>
            </a:lvl8pPr>
            <a:lvl9pPr marL="8360176" indent="0">
              <a:buNone/>
              <a:defRPr sz="2100"/>
            </a:lvl9pPr>
          </a:lstStyle>
          <a:p>
            <a:pPr lvl="0"/>
            <a:r>
              <a:rPr lang="en-US"/>
              <a:t>Click to edit Master text styles</a:t>
            </a:r>
          </a:p>
        </p:txBody>
      </p:sp>
      <p:sp>
        <p:nvSpPr>
          <p:cNvPr id="5" name="Date Placeholder 3">
            <a:extLst>
              <a:ext uri="{FF2B5EF4-FFF2-40B4-BE49-F238E27FC236}">
                <a16:creationId xmlns:a16="http://schemas.microsoft.com/office/drawing/2014/main" id="{EE3060E4-91B1-482C-BD68-326D22E201BC}"/>
              </a:ext>
            </a:extLst>
          </p:cNvPr>
          <p:cNvSpPr>
            <a:spLocks noGrp="1"/>
          </p:cNvSpPr>
          <p:nvPr>
            <p:ph type="dt" sz="half" idx="10"/>
          </p:nvPr>
        </p:nvSpPr>
        <p:spPr/>
        <p:txBody>
          <a:bodyPr/>
          <a:lstStyle>
            <a:lvl1pPr>
              <a:defRPr/>
            </a:lvl1pPr>
          </a:lstStyle>
          <a:p>
            <a:pPr>
              <a:defRPr/>
            </a:pPr>
            <a:fld id="{6CA26DA9-6DD1-438C-A09C-86927A591F58}" type="datetimeFigureOut">
              <a:rPr lang="en-US" altLang="en-US"/>
              <a:pPr>
                <a:defRPr/>
              </a:pPr>
              <a:t>5/22/2021</a:t>
            </a:fld>
            <a:endParaRPr lang="en-US" altLang="en-US"/>
          </a:p>
        </p:txBody>
      </p:sp>
      <p:sp>
        <p:nvSpPr>
          <p:cNvPr id="6" name="Footer Placeholder 4">
            <a:extLst>
              <a:ext uri="{FF2B5EF4-FFF2-40B4-BE49-F238E27FC236}">
                <a16:creationId xmlns:a16="http://schemas.microsoft.com/office/drawing/2014/main" id="{9139A982-F44A-4972-A6AC-52FA0BAF2BE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665456D-EBE5-4542-AF6F-4934F48D599B}"/>
              </a:ext>
            </a:extLst>
          </p:cNvPr>
          <p:cNvSpPr>
            <a:spLocks noGrp="1"/>
          </p:cNvSpPr>
          <p:nvPr>
            <p:ph type="sldNum" sz="quarter" idx="12"/>
          </p:nvPr>
        </p:nvSpPr>
        <p:spPr/>
        <p:txBody>
          <a:bodyPr/>
          <a:lstStyle>
            <a:lvl1pPr>
              <a:defRPr/>
            </a:lvl1pPr>
          </a:lstStyle>
          <a:p>
            <a:pPr>
              <a:defRPr/>
            </a:pPr>
            <a:fld id="{69D41942-CF54-4401-8202-C329B7C6980F}" type="slidenum">
              <a:rPr lang="en-US" altLang="en-US"/>
              <a:pPr>
                <a:defRPr/>
              </a:pPr>
              <a:t>‹#›</a:t>
            </a:fld>
            <a:endParaRPr lang="en-US" altLang="en-US"/>
          </a:p>
        </p:txBody>
      </p:sp>
    </p:spTree>
    <p:extLst>
      <p:ext uri="{BB962C8B-B14F-4D97-AF65-F5344CB8AC3E}">
        <p14:creationId xmlns:p14="http://schemas.microsoft.com/office/powerpoint/2010/main" val="620817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88382" y="9216708"/>
            <a:ext cx="14045565" cy="1088084"/>
          </a:xfrm>
        </p:spPr>
        <p:txBody>
          <a:bodyPr anchor="b"/>
          <a:lstStyle>
            <a:lvl1pPr algn="l">
              <a:defRPr sz="4600" b="1"/>
            </a:lvl1pPr>
          </a:lstStyle>
          <a:p>
            <a:r>
              <a:rPr lang="en-US"/>
              <a:t>Click to edit Master title style</a:t>
            </a:r>
          </a:p>
        </p:txBody>
      </p:sp>
      <p:sp>
        <p:nvSpPr>
          <p:cNvPr id="3" name="Picture Placeholder 2"/>
          <p:cNvSpPr>
            <a:spLocks noGrp="1"/>
          </p:cNvSpPr>
          <p:nvPr>
            <p:ph type="pic" idx="1"/>
          </p:nvPr>
        </p:nvSpPr>
        <p:spPr>
          <a:xfrm>
            <a:off x="4588382" y="1176471"/>
            <a:ext cx="14045565" cy="7900035"/>
          </a:xfrm>
        </p:spPr>
        <p:txBody>
          <a:bodyPr rtlCol="0">
            <a:normAutofit/>
          </a:bodyPr>
          <a:lstStyle>
            <a:lvl1pPr marL="0" indent="0">
              <a:buNone/>
              <a:defRPr sz="7300"/>
            </a:lvl1pPr>
            <a:lvl2pPr marL="1045022" indent="0">
              <a:buNone/>
              <a:defRPr sz="6400"/>
            </a:lvl2pPr>
            <a:lvl3pPr marL="2090044" indent="0">
              <a:buNone/>
              <a:defRPr sz="5500"/>
            </a:lvl3pPr>
            <a:lvl4pPr marL="3135066" indent="0">
              <a:buNone/>
              <a:defRPr sz="4600"/>
            </a:lvl4pPr>
            <a:lvl5pPr marL="4180088" indent="0">
              <a:buNone/>
              <a:defRPr sz="4600"/>
            </a:lvl5pPr>
            <a:lvl6pPr marL="5225110" indent="0">
              <a:buNone/>
              <a:defRPr sz="4600"/>
            </a:lvl6pPr>
            <a:lvl7pPr marL="6270132" indent="0">
              <a:buNone/>
              <a:defRPr sz="4600"/>
            </a:lvl7pPr>
            <a:lvl8pPr marL="7315154" indent="0">
              <a:buNone/>
              <a:defRPr sz="4600"/>
            </a:lvl8pPr>
            <a:lvl9pPr marL="8360176" indent="0">
              <a:buNone/>
              <a:defRPr sz="4600"/>
            </a:lvl9pPr>
          </a:lstStyle>
          <a:p>
            <a:pPr lvl="0"/>
            <a:endParaRPr lang="en-US" noProof="0" dirty="0"/>
          </a:p>
        </p:txBody>
      </p:sp>
      <p:sp>
        <p:nvSpPr>
          <p:cNvPr id="4" name="Text Placeholder 3"/>
          <p:cNvSpPr>
            <a:spLocks noGrp="1"/>
          </p:cNvSpPr>
          <p:nvPr>
            <p:ph type="body" sz="half" idx="2"/>
          </p:nvPr>
        </p:nvSpPr>
        <p:spPr>
          <a:xfrm>
            <a:off x="4588382" y="10304792"/>
            <a:ext cx="14045565" cy="1545261"/>
          </a:xfrm>
        </p:spPr>
        <p:txBody>
          <a:bodyPr/>
          <a:lstStyle>
            <a:lvl1pPr marL="0" indent="0">
              <a:buNone/>
              <a:defRPr sz="3200"/>
            </a:lvl1pPr>
            <a:lvl2pPr marL="1045022" indent="0">
              <a:buNone/>
              <a:defRPr sz="2700"/>
            </a:lvl2pPr>
            <a:lvl3pPr marL="2090044" indent="0">
              <a:buNone/>
              <a:defRPr sz="2300"/>
            </a:lvl3pPr>
            <a:lvl4pPr marL="3135066" indent="0">
              <a:buNone/>
              <a:defRPr sz="2100"/>
            </a:lvl4pPr>
            <a:lvl5pPr marL="4180088" indent="0">
              <a:buNone/>
              <a:defRPr sz="2100"/>
            </a:lvl5pPr>
            <a:lvl6pPr marL="5225110" indent="0">
              <a:buNone/>
              <a:defRPr sz="2100"/>
            </a:lvl6pPr>
            <a:lvl7pPr marL="6270132" indent="0">
              <a:buNone/>
              <a:defRPr sz="2100"/>
            </a:lvl7pPr>
            <a:lvl8pPr marL="7315154" indent="0">
              <a:buNone/>
              <a:defRPr sz="2100"/>
            </a:lvl8pPr>
            <a:lvl9pPr marL="8360176" indent="0">
              <a:buNone/>
              <a:defRPr sz="2100"/>
            </a:lvl9pPr>
          </a:lstStyle>
          <a:p>
            <a:pPr lvl="0"/>
            <a:r>
              <a:rPr lang="en-US"/>
              <a:t>Click to edit Master text styles</a:t>
            </a:r>
          </a:p>
        </p:txBody>
      </p:sp>
      <p:sp>
        <p:nvSpPr>
          <p:cNvPr id="5" name="Date Placeholder 3">
            <a:extLst>
              <a:ext uri="{FF2B5EF4-FFF2-40B4-BE49-F238E27FC236}">
                <a16:creationId xmlns:a16="http://schemas.microsoft.com/office/drawing/2014/main" id="{2C1F7047-A778-4845-A201-6BE865545EFD}"/>
              </a:ext>
            </a:extLst>
          </p:cNvPr>
          <p:cNvSpPr>
            <a:spLocks noGrp="1"/>
          </p:cNvSpPr>
          <p:nvPr>
            <p:ph type="dt" sz="half" idx="10"/>
          </p:nvPr>
        </p:nvSpPr>
        <p:spPr/>
        <p:txBody>
          <a:bodyPr/>
          <a:lstStyle>
            <a:lvl1pPr>
              <a:defRPr/>
            </a:lvl1pPr>
          </a:lstStyle>
          <a:p>
            <a:pPr>
              <a:defRPr/>
            </a:pPr>
            <a:fld id="{98472C31-05BC-432A-B8E0-0705F7BA8280}" type="datetimeFigureOut">
              <a:rPr lang="en-US" altLang="en-US"/>
              <a:pPr>
                <a:defRPr/>
              </a:pPr>
              <a:t>5/22/2021</a:t>
            </a:fld>
            <a:endParaRPr lang="en-US" altLang="en-US"/>
          </a:p>
        </p:txBody>
      </p:sp>
      <p:sp>
        <p:nvSpPr>
          <p:cNvPr id="6" name="Footer Placeholder 4">
            <a:extLst>
              <a:ext uri="{FF2B5EF4-FFF2-40B4-BE49-F238E27FC236}">
                <a16:creationId xmlns:a16="http://schemas.microsoft.com/office/drawing/2014/main" id="{95816ECC-6B11-47D7-9A30-A16B6710048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F80CD54-1D86-4658-B2BC-2B3C043170EA}"/>
              </a:ext>
            </a:extLst>
          </p:cNvPr>
          <p:cNvSpPr>
            <a:spLocks noGrp="1"/>
          </p:cNvSpPr>
          <p:nvPr>
            <p:ph type="sldNum" sz="quarter" idx="12"/>
          </p:nvPr>
        </p:nvSpPr>
        <p:spPr/>
        <p:txBody>
          <a:bodyPr/>
          <a:lstStyle>
            <a:lvl1pPr>
              <a:defRPr/>
            </a:lvl1pPr>
          </a:lstStyle>
          <a:p>
            <a:pPr>
              <a:defRPr/>
            </a:pPr>
            <a:fld id="{EB0D9814-71BD-45B1-A390-DABD817BF33C}" type="slidenum">
              <a:rPr lang="en-US" altLang="en-US"/>
              <a:pPr>
                <a:defRPr/>
              </a:pPr>
              <a:t>‹#›</a:t>
            </a:fld>
            <a:endParaRPr lang="en-US" altLang="en-US"/>
          </a:p>
        </p:txBody>
      </p:sp>
    </p:spTree>
    <p:extLst>
      <p:ext uri="{BB962C8B-B14F-4D97-AF65-F5344CB8AC3E}">
        <p14:creationId xmlns:p14="http://schemas.microsoft.com/office/powerpoint/2010/main" val="4089050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4A294B9-8BD4-466A-BF33-520A7141B106}"/>
              </a:ext>
            </a:extLst>
          </p:cNvPr>
          <p:cNvSpPr>
            <a:spLocks noGrp="1"/>
          </p:cNvSpPr>
          <p:nvPr>
            <p:ph type="title"/>
          </p:nvPr>
        </p:nvSpPr>
        <p:spPr bwMode="auto">
          <a:xfrm>
            <a:off x="1169988" y="527050"/>
            <a:ext cx="210693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09004" tIns="104502" rIns="209004" bIns="104502"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44E54A6-D580-4EA2-8933-68E86204D7E9}"/>
              </a:ext>
            </a:extLst>
          </p:cNvPr>
          <p:cNvSpPr>
            <a:spLocks noGrp="1"/>
          </p:cNvSpPr>
          <p:nvPr>
            <p:ph type="body" idx="1"/>
          </p:nvPr>
        </p:nvSpPr>
        <p:spPr bwMode="auto">
          <a:xfrm>
            <a:off x="1169988" y="3071813"/>
            <a:ext cx="21069300" cy="868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09004" tIns="104502" rIns="209004" bIns="10450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7A7EEAE-1EEC-4D50-94C0-937E953D83D3}"/>
              </a:ext>
            </a:extLst>
          </p:cNvPr>
          <p:cNvSpPr>
            <a:spLocks noGrp="1"/>
          </p:cNvSpPr>
          <p:nvPr>
            <p:ph type="dt" sz="half" idx="2"/>
          </p:nvPr>
        </p:nvSpPr>
        <p:spPr>
          <a:xfrm>
            <a:off x="1169988" y="12203113"/>
            <a:ext cx="5462587" cy="701675"/>
          </a:xfrm>
          <a:prstGeom prst="rect">
            <a:avLst/>
          </a:prstGeom>
        </p:spPr>
        <p:txBody>
          <a:bodyPr vert="horz" wrap="square" lIns="209004" tIns="104502" rIns="209004" bIns="104502" numCol="1" anchor="ctr" anchorCtr="0" compatLnSpc="1">
            <a:prstTxWarp prst="textNoShape">
              <a:avLst/>
            </a:prstTxWarp>
          </a:bodyPr>
          <a:lstStyle>
            <a:lvl1pPr eaLnBrk="1" hangingPunct="1">
              <a:defRPr sz="2700" smtClean="0">
                <a:solidFill>
                  <a:srgbClr val="898989"/>
                </a:solidFill>
              </a:defRPr>
            </a:lvl1pPr>
          </a:lstStyle>
          <a:p>
            <a:pPr>
              <a:defRPr/>
            </a:pPr>
            <a:fld id="{41344F2C-5B8F-4F56-A887-D202FD5A8DCD}" type="datetimeFigureOut">
              <a:rPr lang="en-US" altLang="en-US"/>
              <a:pPr>
                <a:defRPr/>
              </a:pPr>
              <a:t>5/22/2021</a:t>
            </a:fld>
            <a:endParaRPr lang="en-US" altLang="en-US"/>
          </a:p>
        </p:txBody>
      </p:sp>
      <p:sp>
        <p:nvSpPr>
          <p:cNvPr id="5" name="Footer Placeholder 4">
            <a:extLst>
              <a:ext uri="{FF2B5EF4-FFF2-40B4-BE49-F238E27FC236}">
                <a16:creationId xmlns:a16="http://schemas.microsoft.com/office/drawing/2014/main" id="{62E26E22-2C5E-4290-B026-FCC4B941064B}"/>
              </a:ext>
            </a:extLst>
          </p:cNvPr>
          <p:cNvSpPr>
            <a:spLocks noGrp="1"/>
          </p:cNvSpPr>
          <p:nvPr>
            <p:ph type="ftr" sz="quarter" idx="3"/>
          </p:nvPr>
        </p:nvSpPr>
        <p:spPr>
          <a:xfrm>
            <a:off x="7997825" y="12203113"/>
            <a:ext cx="7413625" cy="701675"/>
          </a:xfrm>
          <a:prstGeom prst="rect">
            <a:avLst/>
          </a:prstGeom>
        </p:spPr>
        <p:txBody>
          <a:bodyPr vert="horz" lIns="209004" tIns="104502" rIns="209004" bIns="104502" rtlCol="0" anchor="ctr"/>
          <a:lstStyle>
            <a:lvl1pPr algn="ctr" defTabSz="1045022" eaLnBrk="1" fontAlgn="auto" hangingPunct="1">
              <a:spcBef>
                <a:spcPts val="0"/>
              </a:spcBef>
              <a:spcAft>
                <a:spcPts val="0"/>
              </a:spcAft>
              <a:defRPr sz="27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2FA8279F-2EB2-48AC-B824-FE2BFD5FA5EF}"/>
              </a:ext>
            </a:extLst>
          </p:cNvPr>
          <p:cNvSpPr>
            <a:spLocks noGrp="1"/>
          </p:cNvSpPr>
          <p:nvPr>
            <p:ph type="sldNum" sz="quarter" idx="4"/>
          </p:nvPr>
        </p:nvSpPr>
        <p:spPr>
          <a:xfrm>
            <a:off x="16776700" y="12203113"/>
            <a:ext cx="5462588" cy="701675"/>
          </a:xfrm>
          <a:prstGeom prst="rect">
            <a:avLst/>
          </a:prstGeom>
        </p:spPr>
        <p:txBody>
          <a:bodyPr vert="horz" wrap="square" lIns="209004" tIns="104502" rIns="209004" bIns="104502" numCol="1" anchor="ctr" anchorCtr="0" compatLnSpc="1">
            <a:prstTxWarp prst="textNoShape">
              <a:avLst/>
            </a:prstTxWarp>
          </a:bodyPr>
          <a:lstStyle>
            <a:lvl1pPr algn="r" eaLnBrk="1" hangingPunct="1">
              <a:defRPr sz="2700" smtClean="0">
                <a:solidFill>
                  <a:srgbClr val="898989"/>
                </a:solidFill>
              </a:defRPr>
            </a:lvl1pPr>
          </a:lstStyle>
          <a:p>
            <a:pPr>
              <a:defRPr/>
            </a:pPr>
            <a:fld id="{02920470-B7D9-466E-87C3-A3CE14B22E4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4575" rtl="0" eaLnBrk="0" fontAlgn="base" hangingPunct="0">
        <a:spcBef>
          <a:spcPct val="0"/>
        </a:spcBef>
        <a:spcAft>
          <a:spcPct val="0"/>
        </a:spcAft>
        <a:defRPr sz="10100" kern="1200">
          <a:solidFill>
            <a:schemeClr val="tx1"/>
          </a:solidFill>
          <a:latin typeface="+mj-lt"/>
          <a:ea typeface="MS PGothic" panose="020B0600070205080204" pitchFamily="34" charset="-128"/>
          <a:cs typeface="ＭＳ Ｐゴシック" charset="0"/>
        </a:defRPr>
      </a:lvl1pPr>
      <a:lvl2pPr algn="ctr" defTabSz="1044575" rtl="0" eaLnBrk="0" fontAlgn="base" hangingPunct="0">
        <a:spcBef>
          <a:spcPct val="0"/>
        </a:spcBef>
        <a:spcAft>
          <a:spcPct val="0"/>
        </a:spcAft>
        <a:defRPr sz="10100">
          <a:solidFill>
            <a:schemeClr val="tx1"/>
          </a:solidFill>
          <a:latin typeface="Calibri" charset="0"/>
          <a:ea typeface="MS PGothic" panose="020B0600070205080204" pitchFamily="34" charset="-128"/>
          <a:cs typeface="ＭＳ Ｐゴシック" charset="0"/>
        </a:defRPr>
      </a:lvl2pPr>
      <a:lvl3pPr algn="ctr" defTabSz="1044575" rtl="0" eaLnBrk="0" fontAlgn="base" hangingPunct="0">
        <a:spcBef>
          <a:spcPct val="0"/>
        </a:spcBef>
        <a:spcAft>
          <a:spcPct val="0"/>
        </a:spcAft>
        <a:defRPr sz="10100">
          <a:solidFill>
            <a:schemeClr val="tx1"/>
          </a:solidFill>
          <a:latin typeface="Calibri" charset="0"/>
          <a:ea typeface="MS PGothic" panose="020B0600070205080204" pitchFamily="34" charset="-128"/>
          <a:cs typeface="ＭＳ Ｐゴシック" charset="0"/>
        </a:defRPr>
      </a:lvl3pPr>
      <a:lvl4pPr algn="ctr" defTabSz="1044575" rtl="0" eaLnBrk="0" fontAlgn="base" hangingPunct="0">
        <a:spcBef>
          <a:spcPct val="0"/>
        </a:spcBef>
        <a:spcAft>
          <a:spcPct val="0"/>
        </a:spcAft>
        <a:defRPr sz="10100">
          <a:solidFill>
            <a:schemeClr val="tx1"/>
          </a:solidFill>
          <a:latin typeface="Calibri" charset="0"/>
          <a:ea typeface="MS PGothic" panose="020B0600070205080204" pitchFamily="34" charset="-128"/>
          <a:cs typeface="ＭＳ Ｐゴシック" charset="0"/>
        </a:defRPr>
      </a:lvl4pPr>
      <a:lvl5pPr algn="ctr" defTabSz="1044575" rtl="0" eaLnBrk="0" fontAlgn="base" hangingPunct="0">
        <a:spcBef>
          <a:spcPct val="0"/>
        </a:spcBef>
        <a:spcAft>
          <a:spcPct val="0"/>
        </a:spcAft>
        <a:defRPr sz="10100">
          <a:solidFill>
            <a:schemeClr val="tx1"/>
          </a:solidFill>
          <a:latin typeface="Calibri" charset="0"/>
          <a:ea typeface="MS PGothic" panose="020B0600070205080204" pitchFamily="34" charset="-128"/>
          <a:cs typeface="ＭＳ Ｐゴシック" charset="0"/>
        </a:defRPr>
      </a:lvl5pPr>
      <a:lvl6pPr marL="457200" algn="ctr" defTabSz="1044575" rtl="0" fontAlgn="base">
        <a:spcBef>
          <a:spcPct val="0"/>
        </a:spcBef>
        <a:spcAft>
          <a:spcPct val="0"/>
        </a:spcAft>
        <a:defRPr sz="10100">
          <a:solidFill>
            <a:schemeClr val="tx1"/>
          </a:solidFill>
          <a:latin typeface="Calibri" charset="0"/>
          <a:ea typeface="ＭＳ Ｐゴシック" charset="0"/>
          <a:cs typeface="ＭＳ Ｐゴシック" charset="0"/>
        </a:defRPr>
      </a:lvl6pPr>
      <a:lvl7pPr marL="914400" algn="ctr" defTabSz="1044575" rtl="0" fontAlgn="base">
        <a:spcBef>
          <a:spcPct val="0"/>
        </a:spcBef>
        <a:spcAft>
          <a:spcPct val="0"/>
        </a:spcAft>
        <a:defRPr sz="10100">
          <a:solidFill>
            <a:schemeClr val="tx1"/>
          </a:solidFill>
          <a:latin typeface="Calibri" charset="0"/>
          <a:ea typeface="ＭＳ Ｐゴシック" charset="0"/>
          <a:cs typeface="ＭＳ Ｐゴシック" charset="0"/>
        </a:defRPr>
      </a:lvl7pPr>
      <a:lvl8pPr marL="1371600" algn="ctr" defTabSz="1044575" rtl="0" fontAlgn="base">
        <a:spcBef>
          <a:spcPct val="0"/>
        </a:spcBef>
        <a:spcAft>
          <a:spcPct val="0"/>
        </a:spcAft>
        <a:defRPr sz="10100">
          <a:solidFill>
            <a:schemeClr val="tx1"/>
          </a:solidFill>
          <a:latin typeface="Calibri" charset="0"/>
          <a:ea typeface="ＭＳ Ｐゴシック" charset="0"/>
          <a:cs typeface="ＭＳ Ｐゴシック" charset="0"/>
        </a:defRPr>
      </a:lvl8pPr>
      <a:lvl9pPr marL="1828800" algn="ctr" defTabSz="1044575" rtl="0" fontAlgn="base">
        <a:spcBef>
          <a:spcPct val="0"/>
        </a:spcBef>
        <a:spcAft>
          <a:spcPct val="0"/>
        </a:spcAft>
        <a:defRPr sz="10100">
          <a:solidFill>
            <a:schemeClr val="tx1"/>
          </a:solidFill>
          <a:latin typeface="Calibri" charset="0"/>
          <a:ea typeface="ＭＳ Ｐゴシック" charset="0"/>
          <a:cs typeface="ＭＳ Ｐゴシック" charset="0"/>
        </a:defRPr>
      </a:lvl9pPr>
    </p:titleStyle>
    <p:bodyStyle>
      <a:lvl1pPr marL="782638" indent="-782638" algn="l" defTabSz="1044575" rtl="0" eaLnBrk="0" fontAlgn="base" hangingPunct="0">
        <a:spcBef>
          <a:spcPct val="20000"/>
        </a:spcBef>
        <a:spcAft>
          <a:spcPct val="0"/>
        </a:spcAft>
        <a:buFont typeface="Arial" panose="020B0604020202020204" pitchFamily="34" charset="0"/>
        <a:buChar char="•"/>
        <a:defRPr sz="7300" kern="1200">
          <a:solidFill>
            <a:schemeClr val="tx1"/>
          </a:solidFill>
          <a:latin typeface="+mn-lt"/>
          <a:ea typeface="MS PGothic" panose="020B0600070205080204" pitchFamily="34" charset="-128"/>
          <a:cs typeface="ＭＳ Ｐゴシック" charset="0"/>
        </a:defRPr>
      </a:lvl1pPr>
      <a:lvl2pPr marL="1697038" indent="-652463" algn="l" defTabSz="1044575" rtl="0" eaLnBrk="0" fontAlgn="base" hangingPunct="0">
        <a:spcBef>
          <a:spcPct val="20000"/>
        </a:spcBef>
        <a:spcAft>
          <a:spcPct val="0"/>
        </a:spcAft>
        <a:buFont typeface="Arial" panose="020B0604020202020204" pitchFamily="34" charset="0"/>
        <a:buChar char="–"/>
        <a:defRPr sz="6400" kern="1200">
          <a:solidFill>
            <a:schemeClr val="tx1"/>
          </a:solidFill>
          <a:latin typeface="+mn-lt"/>
          <a:ea typeface="MS PGothic" panose="020B0600070205080204" pitchFamily="34" charset="-128"/>
          <a:cs typeface="+mn-cs"/>
        </a:defRPr>
      </a:lvl2pPr>
      <a:lvl3pPr marL="2611438" indent="-522288" algn="l" defTabSz="1044575" rtl="0" eaLnBrk="0" fontAlgn="base" hangingPunct="0">
        <a:spcBef>
          <a:spcPct val="20000"/>
        </a:spcBef>
        <a:spcAft>
          <a:spcPct val="0"/>
        </a:spcAft>
        <a:buFont typeface="Arial" panose="020B0604020202020204" pitchFamily="34" charset="0"/>
        <a:buChar char="•"/>
        <a:defRPr sz="5500" kern="1200">
          <a:solidFill>
            <a:schemeClr val="tx1"/>
          </a:solidFill>
          <a:latin typeface="+mn-lt"/>
          <a:ea typeface="MS PGothic" panose="020B0600070205080204" pitchFamily="34" charset="-128"/>
          <a:cs typeface="+mn-cs"/>
        </a:defRPr>
      </a:lvl3pPr>
      <a:lvl4pPr marL="3656013" indent="-522288" algn="l" defTabSz="1044575" rtl="0" eaLnBrk="0" fontAlgn="base" hangingPunct="0">
        <a:spcBef>
          <a:spcPct val="20000"/>
        </a:spcBef>
        <a:spcAft>
          <a:spcPct val="0"/>
        </a:spcAft>
        <a:buFont typeface="Arial" panose="020B0604020202020204" pitchFamily="34" charset="0"/>
        <a:buChar char="–"/>
        <a:defRPr sz="4600" kern="1200">
          <a:solidFill>
            <a:schemeClr val="tx1"/>
          </a:solidFill>
          <a:latin typeface="+mn-lt"/>
          <a:ea typeface="MS PGothic" panose="020B0600070205080204" pitchFamily="34" charset="-128"/>
          <a:cs typeface="+mn-cs"/>
        </a:defRPr>
      </a:lvl4pPr>
      <a:lvl5pPr marL="4702175" indent="-522288" algn="l" defTabSz="1044575" rtl="0" eaLnBrk="0" fontAlgn="base" hangingPunct="0">
        <a:spcBef>
          <a:spcPct val="20000"/>
        </a:spcBef>
        <a:spcAft>
          <a:spcPct val="0"/>
        </a:spcAft>
        <a:buFont typeface="Arial" panose="020B0604020202020204" pitchFamily="34" charset="0"/>
        <a:buChar char="»"/>
        <a:defRPr sz="4600" kern="1200">
          <a:solidFill>
            <a:schemeClr val="tx1"/>
          </a:solidFill>
          <a:latin typeface="+mn-lt"/>
          <a:ea typeface="MS PGothic" panose="020B0600070205080204" pitchFamily="34" charset="-128"/>
          <a:cs typeface="+mn-cs"/>
        </a:defRPr>
      </a:lvl5pPr>
      <a:lvl6pPr marL="5747621" indent="-522511" algn="l" defTabSz="1045022" rtl="0" eaLnBrk="1" latinLnBrk="0" hangingPunct="1">
        <a:spcBef>
          <a:spcPct val="20000"/>
        </a:spcBef>
        <a:buFont typeface="Arial"/>
        <a:buChar char="•"/>
        <a:defRPr sz="4600" kern="1200">
          <a:solidFill>
            <a:schemeClr val="tx1"/>
          </a:solidFill>
          <a:latin typeface="+mn-lt"/>
          <a:ea typeface="+mn-ea"/>
          <a:cs typeface="+mn-cs"/>
        </a:defRPr>
      </a:lvl6pPr>
      <a:lvl7pPr marL="6792643" indent="-522511" algn="l" defTabSz="1045022" rtl="0" eaLnBrk="1" latinLnBrk="0" hangingPunct="1">
        <a:spcBef>
          <a:spcPct val="20000"/>
        </a:spcBef>
        <a:buFont typeface="Arial"/>
        <a:buChar char="•"/>
        <a:defRPr sz="4600" kern="1200">
          <a:solidFill>
            <a:schemeClr val="tx1"/>
          </a:solidFill>
          <a:latin typeface="+mn-lt"/>
          <a:ea typeface="+mn-ea"/>
          <a:cs typeface="+mn-cs"/>
        </a:defRPr>
      </a:lvl7pPr>
      <a:lvl8pPr marL="7837665" indent="-522511" algn="l" defTabSz="1045022" rtl="0" eaLnBrk="1" latinLnBrk="0" hangingPunct="1">
        <a:spcBef>
          <a:spcPct val="20000"/>
        </a:spcBef>
        <a:buFont typeface="Arial"/>
        <a:buChar char="•"/>
        <a:defRPr sz="4600" kern="1200">
          <a:solidFill>
            <a:schemeClr val="tx1"/>
          </a:solidFill>
          <a:latin typeface="+mn-lt"/>
          <a:ea typeface="+mn-ea"/>
          <a:cs typeface="+mn-cs"/>
        </a:defRPr>
      </a:lvl8pPr>
      <a:lvl9pPr marL="8882687" indent="-522511" algn="l" defTabSz="1045022" rtl="0" eaLnBrk="1" latinLnBrk="0" hangingPunct="1">
        <a:spcBef>
          <a:spcPct val="20000"/>
        </a:spcBef>
        <a:buFont typeface="Arial"/>
        <a:buChar char="•"/>
        <a:defRPr sz="4600" kern="1200">
          <a:solidFill>
            <a:schemeClr val="tx1"/>
          </a:solidFill>
          <a:latin typeface="+mn-lt"/>
          <a:ea typeface="+mn-ea"/>
          <a:cs typeface="+mn-cs"/>
        </a:defRPr>
      </a:lvl9pPr>
    </p:bodyStyle>
    <p:otherStyle>
      <a:defPPr>
        <a:defRPr lang="en-US"/>
      </a:defPPr>
      <a:lvl1pPr marL="0" algn="l" defTabSz="1045022" rtl="0" eaLnBrk="1" latinLnBrk="0" hangingPunct="1">
        <a:defRPr sz="4100" kern="1200">
          <a:solidFill>
            <a:schemeClr val="tx1"/>
          </a:solidFill>
          <a:latin typeface="+mn-lt"/>
          <a:ea typeface="+mn-ea"/>
          <a:cs typeface="+mn-cs"/>
        </a:defRPr>
      </a:lvl1pPr>
      <a:lvl2pPr marL="1045022" algn="l" defTabSz="1045022" rtl="0" eaLnBrk="1" latinLnBrk="0" hangingPunct="1">
        <a:defRPr sz="4100" kern="1200">
          <a:solidFill>
            <a:schemeClr val="tx1"/>
          </a:solidFill>
          <a:latin typeface="+mn-lt"/>
          <a:ea typeface="+mn-ea"/>
          <a:cs typeface="+mn-cs"/>
        </a:defRPr>
      </a:lvl2pPr>
      <a:lvl3pPr marL="2090044" algn="l" defTabSz="1045022" rtl="0" eaLnBrk="1" latinLnBrk="0" hangingPunct="1">
        <a:defRPr sz="4100" kern="1200">
          <a:solidFill>
            <a:schemeClr val="tx1"/>
          </a:solidFill>
          <a:latin typeface="+mn-lt"/>
          <a:ea typeface="+mn-ea"/>
          <a:cs typeface="+mn-cs"/>
        </a:defRPr>
      </a:lvl3pPr>
      <a:lvl4pPr marL="3135066" algn="l" defTabSz="1045022" rtl="0" eaLnBrk="1" latinLnBrk="0" hangingPunct="1">
        <a:defRPr sz="4100" kern="1200">
          <a:solidFill>
            <a:schemeClr val="tx1"/>
          </a:solidFill>
          <a:latin typeface="+mn-lt"/>
          <a:ea typeface="+mn-ea"/>
          <a:cs typeface="+mn-cs"/>
        </a:defRPr>
      </a:lvl4pPr>
      <a:lvl5pPr marL="4180088" algn="l" defTabSz="1045022" rtl="0" eaLnBrk="1" latinLnBrk="0" hangingPunct="1">
        <a:defRPr sz="4100" kern="1200">
          <a:solidFill>
            <a:schemeClr val="tx1"/>
          </a:solidFill>
          <a:latin typeface="+mn-lt"/>
          <a:ea typeface="+mn-ea"/>
          <a:cs typeface="+mn-cs"/>
        </a:defRPr>
      </a:lvl5pPr>
      <a:lvl6pPr marL="5225110" algn="l" defTabSz="1045022" rtl="0" eaLnBrk="1" latinLnBrk="0" hangingPunct="1">
        <a:defRPr sz="4100" kern="1200">
          <a:solidFill>
            <a:schemeClr val="tx1"/>
          </a:solidFill>
          <a:latin typeface="+mn-lt"/>
          <a:ea typeface="+mn-ea"/>
          <a:cs typeface="+mn-cs"/>
        </a:defRPr>
      </a:lvl6pPr>
      <a:lvl7pPr marL="6270132" algn="l" defTabSz="1045022" rtl="0" eaLnBrk="1" latinLnBrk="0" hangingPunct="1">
        <a:defRPr sz="4100" kern="1200">
          <a:solidFill>
            <a:schemeClr val="tx1"/>
          </a:solidFill>
          <a:latin typeface="+mn-lt"/>
          <a:ea typeface="+mn-ea"/>
          <a:cs typeface="+mn-cs"/>
        </a:defRPr>
      </a:lvl7pPr>
      <a:lvl8pPr marL="7315154" algn="l" defTabSz="1045022" rtl="0" eaLnBrk="1" latinLnBrk="0" hangingPunct="1">
        <a:defRPr sz="4100" kern="1200">
          <a:solidFill>
            <a:schemeClr val="tx1"/>
          </a:solidFill>
          <a:latin typeface="+mn-lt"/>
          <a:ea typeface="+mn-ea"/>
          <a:cs typeface="+mn-cs"/>
        </a:defRPr>
      </a:lvl8pPr>
      <a:lvl9pPr marL="8360176" algn="l" defTabSz="1045022" rtl="0" eaLnBrk="1" latinLnBrk="0" hangingPunct="1">
        <a:defRPr sz="4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 close up of a screen&#10;&#10;Description automatically generated">
            <a:extLst>
              <a:ext uri="{FF2B5EF4-FFF2-40B4-BE49-F238E27FC236}">
                <a16:creationId xmlns:a16="http://schemas.microsoft.com/office/drawing/2014/main" id="{37A29107-5600-4B02-94D4-33364CF087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1F28985-5235-475E-9F8F-44D383A55667}"/>
              </a:ext>
            </a:extLst>
          </p:cNvPr>
          <p:cNvSpPr txBox="1"/>
          <p:nvPr/>
        </p:nvSpPr>
        <p:spPr>
          <a:xfrm>
            <a:off x="3580544" y="5198568"/>
            <a:ext cx="16248185" cy="1862048"/>
          </a:xfrm>
          <a:prstGeom prst="rect">
            <a:avLst/>
          </a:prstGeom>
          <a:noFill/>
          <a:effectLst/>
        </p:spPr>
        <p:txBody>
          <a:bodyPr wrap="square" rtlCol="0">
            <a:spAutoFit/>
            <a:scene3d>
              <a:camera prst="orthographicFront"/>
              <a:lightRig rig="threePt" dir="t"/>
            </a:scene3d>
            <a:sp3d>
              <a:bevelT w="0" h="0"/>
            </a:sp3d>
          </a:bodyPr>
          <a:lstStyle/>
          <a:p>
            <a:pPr algn="ctr"/>
            <a:r>
              <a:rPr lang="en-AU" sz="11500" dirty="0">
                <a:solidFill>
                  <a:schemeClr val="bg1"/>
                </a:solidFill>
                <a:effectLst>
                  <a:innerShdw blurRad="63500" dist="25400" dir="13500000">
                    <a:prstClr val="black">
                      <a:alpha val="50000"/>
                    </a:prstClr>
                  </a:innerShdw>
                </a:effectLst>
                <a:latin typeface="Kids Club" panose="02000500000000000000" pitchFamily="2" charset="0"/>
              </a:rPr>
              <a:t>Faith That </a:t>
            </a:r>
            <a:r>
              <a:rPr lang="en-AU" sz="11500" dirty="0">
                <a:solidFill>
                  <a:srgbClr val="74E04C"/>
                </a:solidFill>
                <a:effectLst>
                  <a:innerShdw blurRad="63500" dist="25400" dir="13500000">
                    <a:prstClr val="black">
                      <a:alpha val="50000"/>
                    </a:prstClr>
                  </a:innerShdw>
                </a:effectLst>
                <a:latin typeface="Kids Club" panose="02000500000000000000" pitchFamily="2" charset="0"/>
              </a:rPr>
              <a:t>Works</a:t>
            </a:r>
          </a:p>
        </p:txBody>
      </p:sp>
      <p:sp>
        <p:nvSpPr>
          <p:cNvPr id="4" name="TextBox 3">
            <a:extLst>
              <a:ext uri="{FF2B5EF4-FFF2-40B4-BE49-F238E27FC236}">
                <a16:creationId xmlns:a16="http://schemas.microsoft.com/office/drawing/2014/main" id="{F7130F68-A367-4163-BC42-D1F9759EE068}"/>
              </a:ext>
            </a:extLst>
          </p:cNvPr>
          <p:cNvSpPr txBox="1"/>
          <p:nvPr/>
        </p:nvSpPr>
        <p:spPr>
          <a:xfrm>
            <a:off x="3580543" y="7060616"/>
            <a:ext cx="16248185" cy="923330"/>
          </a:xfrm>
          <a:prstGeom prst="rect">
            <a:avLst/>
          </a:prstGeom>
          <a:noFill/>
        </p:spPr>
        <p:txBody>
          <a:bodyPr wrap="square" rtlCol="0">
            <a:spAutoFit/>
          </a:bodyPr>
          <a:lstStyle/>
          <a:p>
            <a:pPr algn="ctr"/>
            <a:r>
              <a:rPr lang="en-AU" sz="5400" dirty="0">
                <a:solidFill>
                  <a:schemeClr val="bg1"/>
                </a:solidFill>
                <a:latin typeface="Brandon Grotesque Light" panose="020B0303020203060202" pitchFamily="34" charset="0"/>
              </a:rPr>
              <a:t>(when </a:t>
            </a:r>
            <a:r>
              <a:rPr lang="en-AU" sz="5400" dirty="0">
                <a:solidFill>
                  <a:srgbClr val="74E04C"/>
                </a:solidFill>
                <a:latin typeface="Brandon Grotesque Light" panose="020B0303020203060202" pitchFamily="34" charset="0"/>
              </a:rPr>
              <a:t>life</a:t>
            </a:r>
            <a:r>
              <a:rPr lang="en-AU" sz="5400" dirty="0">
                <a:solidFill>
                  <a:schemeClr val="bg1"/>
                </a:solidFill>
                <a:latin typeface="Brandon Grotesque Light" panose="020B0303020203060202" pitchFamily="34" charset="0"/>
              </a:rPr>
              <a:t> doesn’t)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8763000" y="628650"/>
            <a:ext cx="12363450" cy="2708434"/>
          </a:xfrm>
          <a:prstGeom prst="rect">
            <a:avLst/>
          </a:prstGeom>
          <a:noFill/>
        </p:spPr>
        <p:txBody>
          <a:bodyPr wrap="square" rtlCol="0">
            <a:spAutoFit/>
          </a:bodyPr>
          <a:lstStyle/>
          <a:p>
            <a:pPr algn="r"/>
            <a:r>
              <a:rPr lang="en-AU" sz="13800" b="1" spc="300" dirty="0">
                <a:solidFill>
                  <a:schemeClr val="bg1"/>
                </a:solidFill>
                <a:latin typeface="Please write me a song" panose="02000603000000000000" pitchFamily="2" charset="0"/>
                <a:ea typeface="Please write me a song" panose="02000603000000000000" pitchFamily="2" charset="0"/>
              </a:rPr>
              <a:t>Proverbs 29:11</a:t>
            </a:r>
          </a:p>
          <a:p>
            <a:pPr algn="r"/>
            <a:r>
              <a:rPr lang="en-AU" sz="3200" i="1" dirty="0">
                <a:solidFill>
                  <a:schemeClr val="bg1"/>
                </a:solidFill>
                <a:latin typeface="Avenir Next LT Pro" panose="020B0504020202020204" pitchFamily="34" charset="0"/>
                <a:ea typeface="Please write me a song" panose="02000603000000000000" pitchFamily="2" charset="0"/>
              </a:rPr>
              <a:t>New Living Translation</a:t>
            </a:r>
          </a:p>
        </p:txBody>
      </p:sp>
      <p:sp>
        <p:nvSpPr>
          <p:cNvPr id="3" name="TextBox 2">
            <a:extLst>
              <a:ext uri="{FF2B5EF4-FFF2-40B4-BE49-F238E27FC236}">
                <a16:creationId xmlns:a16="http://schemas.microsoft.com/office/drawing/2014/main" id="{F7B28DC8-9A5F-4836-BA89-C25765E47CC5}"/>
              </a:ext>
            </a:extLst>
          </p:cNvPr>
          <p:cNvSpPr txBox="1"/>
          <p:nvPr/>
        </p:nvSpPr>
        <p:spPr>
          <a:xfrm>
            <a:off x="1257300" y="3673719"/>
            <a:ext cx="20389362" cy="2554545"/>
          </a:xfrm>
          <a:prstGeom prst="rect">
            <a:avLst/>
          </a:prstGeom>
          <a:noFill/>
        </p:spPr>
        <p:txBody>
          <a:bodyPr wrap="square" rtlCol="0">
            <a:spAutoFit/>
          </a:bodyPr>
          <a:lstStyle/>
          <a:p>
            <a:r>
              <a:rPr lang="en-US" sz="8000" spc="150" dirty="0">
                <a:solidFill>
                  <a:schemeClr val="bg1"/>
                </a:solidFill>
                <a:latin typeface="Please write me a song" panose="02000603000000000000" pitchFamily="2" charset="0"/>
                <a:ea typeface="Please write me a song" panose="02000603000000000000" pitchFamily="2" charset="0"/>
              </a:rPr>
              <a:t>Patient people have great understanding, </a:t>
            </a:r>
          </a:p>
          <a:p>
            <a:r>
              <a:rPr lang="en-US" sz="8000" spc="150" dirty="0">
                <a:solidFill>
                  <a:schemeClr val="bg1"/>
                </a:solidFill>
                <a:latin typeface="Please write me a song" panose="02000603000000000000" pitchFamily="2" charset="0"/>
                <a:ea typeface="Please write me a song" panose="02000603000000000000" pitchFamily="2" charset="0"/>
              </a:rPr>
              <a:t>	but people with quick tempers show their foolishness. </a:t>
            </a:r>
          </a:p>
        </p:txBody>
      </p:sp>
    </p:spTree>
    <p:extLst>
      <p:ext uri="{BB962C8B-B14F-4D97-AF65-F5344CB8AC3E}">
        <p14:creationId xmlns:p14="http://schemas.microsoft.com/office/powerpoint/2010/main" val="3383999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1338507" y="2902737"/>
            <a:ext cx="19604770" cy="9710351"/>
          </a:xfrm>
          <a:prstGeom prst="rect">
            <a:avLst/>
          </a:prstGeom>
          <a:noFill/>
        </p:spPr>
        <p:txBody>
          <a:bodyPr wrap="square" rtlCol="0">
            <a:spAutoFit/>
          </a:bodyPr>
          <a:lstStyle/>
          <a:p>
            <a:pPr>
              <a:spcAft>
                <a:spcPts val="0"/>
              </a:spcAft>
              <a:tabLst>
                <a:tab pos="13276263" algn="l"/>
              </a:tabLst>
            </a:pPr>
            <a:r>
              <a:rPr lang="en-AU" sz="6600" spc="300" dirty="0">
                <a:solidFill>
                  <a:schemeClr val="bg1"/>
                </a:solidFill>
                <a:latin typeface="Please write me a song" panose="02000603000000000000" pitchFamily="2" charset="0"/>
                <a:ea typeface="Please write me a song" panose="02000603000000000000" pitchFamily="2" charset="0"/>
              </a:rPr>
              <a:t>	</a:t>
            </a:r>
            <a:r>
              <a:rPr lang="en-AU" sz="6600" spc="300" dirty="0">
                <a:solidFill>
                  <a:srgbClr val="72DD43"/>
                </a:solidFill>
                <a:latin typeface="Please write me a song" panose="02000603000000000000" pitchFamily="2" charset="0"/>
                <a:ea typeface="Please write me a song" panose="02000603000000000000" pitchFamily="2" charset="0"/>
              </a:rPr>
              <a:t>psychology.org.au</a:t>
            </a:r>
            <a:endParaRPr lang="en-AU" sz="6600" b="1" spc="300" dirty="0">
              <a:solidFill>
                <a:srgbClr val="72DD43"/>
              </a:solidFill>
              <a:latin typeface="Please write me a song" panose="02000603000000000000" pitchFamily="2" charset="0"/>
              <a:ea typeface="Please write me a song" panose="02000603000000000000" pitchFamily="2" charset="0"/>
            </a:endParaRPr>
          </a:p>
          <a:p>
            <a:pPr>
              <a:spcAft>
                <a:spcPts val="1800"/>
              </a:spcAft>
              <a:tabLst>
                <a:tab pos="13276263" algn="l"/>
              </a:tabLst>
            </a:pPr>
            <a:endParaRPr lang="en-AU" sz="1600" spc="300" dirty="0">
              <a:solidFill>
                <a:schemeClr val="bg1"/>
              </a:solidFill>
              <a:latin typeface="Please write me a song" panose="02000603000000000000" pitchFamily="2" charset="0"/>
              <a:ea typeface="Please write me a song" panose="02000603000000000000" pitchFamily="2" charset="0"/>
            </a:endParaRPr>
          </a:p>
          <a:p>
            <a:r>
              <a:rPr lang="en-US" sz="7200" spc="300" dirty="0">
                <a:solidFill>
                  <a:schemeClr val="bg1"/>
                </a:solidFill>
                <a:latin typeface="Please write me a song" panose="02000603000000000000" pitchFamily="2" charset="0"/>
                <a:ea typeface="Please write me a song" panose="02000603000000000000" pitchFamily="2" charset="0"/>
              </a:rPr>
              <a:t>“Anger is triggered when a person believes they have been wronged by someone, that something unfair or unjust has happened, or that their wellbeing and social status are either not being respected or are under threat. No person can make us angry, rather anger is influenced by people’s thoughts, their interpretations of events and their coping skills and available supports.”</a:t>
            </a:r>
            <a:endParaRPr lang="en-US" sz="9600" spc="300" dirty="0">
              <a:solidFill>
                <a:schemeClr val="bg1"/>
              </a:solidFill>
              <a:latin typeface="Please write me a song" panose="02000603000000000000" pitchFamily="2" charset="0"/>
              <a:ea typeface="Please write me a song" panose="02000603000000000000" pitchFamily="2" charset="0"/>
            </a:endParaRPr>
          </a:p>
        </p:txBody>
      </p:sp>
      <p:pic>
        <p:nvPicPr>
          <p:cNvPr id="2052" name="Picture 4" descr="See the source image">
            <a:extLst>
              <a:ext uri="{FF2B5EF4-FFF2-40B4-BE49-F238E27FC236}">
                <a16:creationId xmlns:a16="http://schemas.microsoft.com/office/drawing/2014/main" id="{027D6582-D8D2-4EA6-B28B-1F0D45E0B8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781" t="36504" r="26143" b="35850"/>
          <a:stretch/>
        </p:blipFill>
        <p:spPr bwMode="auto">
          <a:xfrm>
            <a:off x="14647985" y="896815"/>
            <a:ext cx="4554415" cy="2005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128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1541340" y="5306401"/>
            <a:ext cx="20326593" cy="2215991"/>
          </a:xfrm>
          <a:prstGeom prst="rect">
            <a:avLst/>
          </a:prstGeom>
          <a:noFill/>
        </p:spPr>
        <p:txBody>
          <a:bodyPr wrap="square" rtlCol="0">
            <a:spAutoFit/>
          </a:bodyPr>
          <a:lstStyle/>
          <a:p>
            <a:pPr algn="ctr"/>
            <a:r>
              <a:rPr lang="en-AU" sz="13800" b="1" spc="300" dirty="0">
                <a:solidFill>
                  <a:schemeClr val="bg1"/>
                </a:solidFill>
                <a:latin typeface="Please write me a song" panose="02000603000000000000" pitchFamily="2" charset="0"/>
                <a:ea typeface="Please write me a song" panose="02000603000000000000" pitchFamily="2" charset="0"/>
              </a:rPr>
              <a:t>3.  Reflect </a:t>
            </a:r>
            <a:r>
              <a:rPr lang="en-AU" sz="13800" b="1" u="sng" spc="300" dirty="0">
                <a:solidFill>
                  <a:schemeClr val="bg1"/>
                </a:solidFill>
                <a:latin typeface="Please write me a song" panose="02000603000000000000" pitchFamily="2" charset="0"/>
                <a:ea typeface="Please write me a song" panose="02000603000000000000" pitchFamily="2" charset="0"/>
              </a:rPr>
              <a:t>before reacting</a:t>
            </a:r>
          </a:p>
        </p:txBody>
      </p:sp>
    </p:spTree>
    <p:extLst>
      <p:ext uri="{BB962C8B-B14F-4D97-AF65-F5344CB8AC3E}">
        <p14:creationId xmlns:p14="http://schemas.microsoft.com/office/powerpoint/2010/main" val="1616283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8763000" y="628650"/>
            <a:ext cx="12363450" cy="2708434"/>
          </a:xfrm>
          <a:prstGeom prst="rect">
            <a:avLst/>
          </a:prstGeom>
          <a:noFill/>
        </p:spPr>
        <p:txBody>
          <a:bodyPr wrap="square" rtlCol="0">
            <a:spAutoFit/>
          </a:bodyPr>
          <a:lstStyle/>
          <a:p>
            <a:pPr algn="r"/>
            <a:r>
              <a:rPr lang="en-AU" sz="13800" b="1" spc="300" dirty="0">
                <a:solidFill>
                  <a:schemeClr val="bg1"/>
                </a:solidFill>
                <a:latin typeface="Please write me a song" panose="02000603000000000000" pitchFamily="2" charset="0"/>
                <a:ea typeface="Please write me a song" panose="02000603000000000000" pitchFamily="2" charset="0"/>
              </a:rPr>
              <a:t>James 1:19-20</a:t>
            </a:r>
          </a:p>
          <a:p>
            <a:pPr algn="r"/>
            <a:r>
              <a:rPr lang="en-AU" sz="3200" i="1" dirty="0">
                <a:solidFill>
                  <a:schemeClr val="bg1"/>
                </a:solidFill>
                <a:latin typeface="Avenir Next LT Pro" panose="020B0504020202020204" pitchFamily="34" charset="0"/>
                <a:ea typeface="Please write me a song" panose="02000603000000000000" pitchFamily="2" charset="0"/>
              </a:rPr>
              <a:t>New International Version</a:t>
            </a:r>
          </a:p>
        </p:txBody>
      </p:sp>
      <p:sp>
        <p:nvSpPr>
          <p:cNvPr id="3" name="TextBox 2">
            <a:extLst>
              <a:ext uri="{FF2B5EF4-FFF2-40B4-BE49-F238E27FC236}">
                <a16:creationId xmlns:a16="http://schemas.microsoft.com/office/drawing/2014/main" id="{F7B28DC8-9A5F-4836-BA89-C25765E47CC5}"/>
              </a:ext>
            </a:extLst>
          </p:cNvPr>
          <p:cNvSpPr txBox="1"/>
          <p:nvPr/>
        </p:nvSpPr>
        <p:spPr>
          <a:xfrm>
            <a:off x="1257300" y="3673719"/>
            <a:ext cx="20389362" cy="5268365"/>
          </a:xfrm>
          <a:prstGeom prst="rect">
            <a:avLst/>
          </a:prstGeom>
          <a:noFill/>
        </p:spPr>
        <p:txBody>
          <a:bodyPr wrap="square" rtlCol="0">
            <a:spAutoFit/>
          </a:bodyPr>
          <a:lstStyle/>
          <a:p>
            <a:pPr>
              <a:lnSpc>
                <a:spcPct val="107000"/>
              </a:lnSpc>
            </a:pPr>
            <a:r>
              <a:rPr lang="en-US" sz="8000" spc="150" dirty="0">
                <a:solidFill>
                  <a:schemeClr val="bg1"/>
                </a:solidFill>
                <a:latin typeface="Please write me a song" panose="02000603000000000000" pitchFamily="2" charset="0"/>
                <a:ea typeface="Please write me a song" panose="02000603000000000000" pitchFamily="2" charset="0"/>
              </a:rPr>
              <a:t>My dear brothers and sisters, take note of this: Everyone should be quick to listen, slow to speak and slow to become angry, because human anger does not produce the righteousness that God desires.</a:t>
            </a:r>
            <a:endParaRPr lang="en-AU" sz="8000" spc="150" dirty="0">
              <a:solidFill>
                <a:schemeClr val="bg1"/>
              </a:solidFill>
              <a:latin typeface="Please write me a song" panose="02000603000000000000" pitchFamily="2" charset="0"/>
              <a:ea typeface="Please write me a song" panose="02000603000000000000" pitchFamily="2" charset="0"/>
            </a:endParaRPr>
          </a:p>
        </p:txBody>
      </p:sp>
    </p:spTree>
    <p:extLst>
      <p:ext uri="{BB962C8B-B14F-4D97-AF65-F5344CB8AC3E}">
        <p14:creationId xmlns:p14="http://schemas.microsoft.com/office/powerpoint/2010/main" val="4064118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4519246" y="3587442"/>
            <a:ext cx="15895270" cy="2215991"/>
          </a:xfrm>
          <a:prstGeom prst="rect">
            <a:avLst/>
          </a:prstGeom>
          <a:noFill/>
        </p:spPr>
        <p:txBody>
          <a:bodyPr wrap="square" rtlCol="0">
            <a:spAutoFit/>
          </a:bodyPr>
          <a:lstStyle/>
          <a:p>
            <a:pPr marL="1530350" indent="-1530350">
              <a:spcAft>
                <a:spcPts val="1800"/>
              </a:spcAft>
              <a:buAutoNum type="arabicPeriod"/>
            </a:pPr>
            <a:r>
              <a:rPr lang="en-AU" sz="13800" b="1" u="sng" spc="300" dirty="0">
                <a:solidFill>
                  <a:schemeClr val="bg1"/>
                </a:solidFill>
                <a:latin typeface="Please write me a song" panose="02000603000000000000" pitchFamily="2" charset="0"/>
                <a:ea typeface="Please write me a song" panose="02000603000000000000" pitchFamily="2" charset="0"/>
              </a:rPr>
              <a:t>Be Quick to Listen</a:t>
            </a:r>
          </a:p>
        </p:txBody>
      </p:sp>
    </p:spTree>
    <p:extLst>
      <p:ext uri="{BB962C8B-B14F-4D97-AF65-F5344CB8AC3E}">
        <p14:creationId xmlns:p14="http://schemas.microsoft.com/office/powerpoint/2010/main" val="1876852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4519246" y="3587442"/>
            <a:ext cx="15895270" cy="4570482"/>
          </a:xfrm>
          <a:prstGeom prst="rect">
            <a:avLst/>
          </a:prstGeom>
          <a:noFill/>
        </p:spPr>
        <p:txBody>
          <a:bodyPr wrap="square" rtlCol="0">
            <a:spAutoFit/>
          </a:bodyPr>
          <a:lstStyle/>
          <a:p>
            <a:pPr marL="1530350" indent="-1530350">
              <a:spcAft>
                <a:spcPts val="1800"/>
              </a:spcAft>
              <a:buAutoNum type="arabicPeriod"/>
            </a:pPr>
            <a:r>
              <a:rPr lang="en-AU" sz="13800" b="1" spc="300" dirty="0">
                <a:solidFill>
                  <a:schemeClr val="bg1"/>
                </a:solidFill>
                <a:latin typeface="Please write me a song" panose="02000603000000000000" pitchFamily="2" charset="0"/>
                <a:ea typeface="Please write me a song" panose="02000603000000000000" pitchFamily="2" charset="0"/>
              </a:rPr>
              <a:t>Be Quick to Listen</a:t>
            </a:r>
          </a:p>
          <a:p>
            <a:pPr marL="1530350" indent="-1530350">
              <a:spcAft>
                <a:spcPts val="1800"/>
              </a:spcAft>
              <a:buAutoNum type="arabicPeriod"/>
            </a:pPr>
            <a:r>
              <a:rPr lang="en-AU" sz="13800" b="1" u="sng" spc="300" dirty="0">
                <a:solidFill>
                  <a:schemeClr val="bg1"/>
                </a:solidFill>
                <a:latin typeface="Please write me a song" panose="02000603000000000000" pitchFamily="2" charset="0"/>
                <a:ea typeface="Please write me a song" panose="02000603000000000000" pitchFamily="2" charset="0"/>
              </a:rPr>
              <a:t>Be Slow to Speak</a:t>
            </a:r>
          </a:p>
        </p:txBody>
      </p:sp>
    </p:spTree>
    <p:extLst>
      <p:ext uri="{BB962C8B-B14F-4D97-AF65-F5344CB8AC3E}">
        <p14:creationId xmlns:p14="http://schemas.microsoft.com/office/powerpoint/2010/main" val="1823414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4519246" y="3587442"/>
            <a:ext cx="15895270" cy="6924973"/>
          </a:xfrm>
          <a:prstGeom prst="rect">
            <a:avLst/>
          </a:prstGeom>
          <a:noFill/>
        </p:spPr>
        <p:txBody>
          <a:bodyPr wrap="square" rtlCol="0">
            <a:spAutoFit/>
          </a:bodyPr>
          <a:lstStyle/>
          <a:p>
            <a:pPr marL="1530350" indent="-1530350">
              <a:spcAft>
                <a:spcPts val="1800"/>
              </a:spcAft>
              <a:buAutoNum type="arabicPeriod"/>
            </a:pPr>
            <a:r>
              <a:rPr lang="en-AU" sz="13800" b="1" spc="300" dirty="0">
                <a:solidFill>
                  <a:schemeClr val="bg1"/>
                </a:solidFill>
                <a:latin typeface="Please write me a song" panose="02000603000000000000" pitchFamily="2" charset="0"/>
                <a:ea typeface="Please write me a song" panose="02000603000000000000" pitchFamily="2" charset="0"/>
              </a:rPr>
              <a:t>Be Quick to Listen</a:t>
            </a:r>
          </a:p>
          <a:p>
            <a:pPr marL="1530350" indent="-1530350">
              <a:spcAft>
                <a:spcPts val="1800"/>
              </a:spcAft>
              <a:buAutoNum type="arabicPeriod"/>
            </a:pPr>
            <a:r>
              <a:rPr lang="en-AU" sz="13800" b="1" spc="300" dirty="0">
                <a:solidFill>
                  <a:schemeClr val="bg1"/>
                </a:solidFill>
                <a:latin typeface="Please write me a song" panose="02000603000000000000" pitchFamily="2" charset="0"/>
                <a:ea typeface="Please write me a song" panose="02000603000000000000" pitchFamily="2" charset="0"/>
              </a:rPr>
              <a:t>Be Slow to Speak</a:t>
            </a:r>
          </a:p>
          <a:p>
            <a:pPr marL="1530350" indent="-1530350">
              <a:spcAft>
                <a:spcPts val="1800"/>
              </a:spcAft>
              <a:buAutoNum type="arabicPeriod"/>
            </a:pPr>
            <a:r>
              <a:rPr lang="en-AU" sz="13800" b="1" u="sng" spc="300" dirty="0">
                <a:solidFill>
                  <a:schemeClr val="bg1"/>
                </a:solidFill>
                <a:latin typeface="Please write me a song" panose="02000603000000000000" pitchFamily="2" charset="0"/>
                <a:ea typeface="Please write me a song" panose="02000603000000000000" pitchFamily="2" charset="0"/>
              </a:rPr>
              <a:t>Be Slow to Get Angry</a:t>
            </a:r>
          </a:p>
        </p:txBody>
      </p:sp>
    </p:spTree>
    <p:extLst>
      <p:ext uri="{BB962C8B-B14F-4D97-AF65-F5344CB8AC3E}">
        <p14:creationId xmlns:p14="http://schemas.microsoft.com/office/powerpoint/2010/main" val="2713017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8763000" y="628650"/>
            <a:ext cx="12363450" cy="2708434"/>
          </a:xfrm>
          <a:prstGeom prst="rect">
            <a:avLst/>
          </a:prstGeom>
          <a:noFill/>
        </p:spPr>
        <p:txBody>
          <a:bodyPr wrap="square" rtlCol="0">
            <a:spAutoFit/>
          </a:bodyPr>
          <a:lstStyle/>
          <a:p>
            <a:pPr algn="r"/>
            <a:r>
              <a:rPr lang="en-AU" sz="13800" b="1" spc="300" dirty="0">
                <a:solidFill>
                  <a:schemeClr val="bg1"/>
                </a:solidFill>
                <a:latin typeface="Please write me a song" panose="02000603000000000000" pitchFamily="2" charset="0"/>
                <a:ea typeface="Please write me a song" panose="02000603000000000000" pitchFamily="2" charset="0"/>
              </a:rPr>
              <a:t>Psalm 141:3</a:t>
            </a:r>
          </a:p>
          <a:p>
            <a:pPr algn="r"/>
            <a:r>
              <a:rPr lang="en-AU" sz="3200" i="1" dirty="0">
                <a:solidFill>
                  <a:schemeClr val="bg1"/>
                </a:solidFill>
                <a:latin typeface="Avenir Next LT Pro" panose="020B0504020202020204" pitchFamily="34" charset="0"/>
                <a:ea typeface="Please write me a song" panose="02000603000000000000" pitchFamily="2" charset="0"/>
              </a:rPr>
              <a:t>New Century Version</a:t>
            </a:r>
          </a:p>
        </p:txBody>
      </p:sp>
      <p:sp>
        <p:nvSpPr>
          <p:cNvPr id="3" name="TextBox 2">
            <a:extLst>
              <a:ext uri="{FF2B5EF4-FFF2-40B4-BE49-F238E27FC236}">
                <a16:creationId xmlns:a16="http://schemas.microsoft.com/office/drawing/2014/main" id="{F7B28DC8-9A5F-4836-BA89-C25765E47CC5}"/>
              </a:ext>
            </a:extLst>
          </p:cNvPr>
          <p:cNvSpPr txBox="1"/>
          <p:nvPr/>
        </p:nvSpPr>
        <p:spPr>
          <a:xfrm>
            <a:off x="1257300" y="3673719"/>
            <a:ext cx="20389362" cy="2633798"/>
          </a:xfrm>
          <a:prstGeom prst="rect">
            <a:avLst/>
          </a:prstGeom>
          <a:noFill/>
        </p:spPr>
        <p:txBody>
          <a:bodyPr wrap="square" rtlCol="0">
            <a:spAutoFit/>
          </a:bodyPr>
          <a:lstStyle/>
          <a:p>
            <a:pPr>
              <a:lnSpc>
                <a:spcPct val="107000"/>
              </a:lnSpc>
            </a:pPr>
            <a:r>
              <a:rPr lang="en-US" sz="8000" spc="150" dirty="0">
                <a:solidFill>
                  <a:schemeClr val="bg1"/>
                </a:solidFill>
                <a:latin typeface="Please write me a song" panose="02000603000000000000" pitchFamily="2" charset="0"/>
                <a:ea typeface="Please write me a song" panose="02000603000000000000" pitchFamily="2" charset="0"/>
              </a:rPr>
              <a:t>“Lord, help me control my tongue; help me be careful about what I say.”</a:t>
            </a:r>
            <a:endParaRPr lang="en-AU" sz="8000" spc="150" dirty="0">
              <a:solidFill>
                <a:schemeClr val="bg1"/>
              </a:solidFill>
              <a:latin typeface="Please write me a song" panose="02000603000000000000" pitchFamily="2" charset="0"/>
              <a:ea typeface="Please write me a song" panose="02000603000000000000" pitchFamily="2" charset="0"/>
            </a:endParaRPr>
          </a:p>
        </p:txBody>
      </p:sp>
    </p:spTree>
    <p:extLst>
      <p:ext uri="{BB962C8B-B14F-4D97-AF65-F5344CB8AC3E}">
        <p14:creationId xmlns:p14="http://schemas.microsoft.com/office/powerpoint/2010/main" val="2310931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2432049" y="5310735"/>
            <a:ext cx="18545175" cy="4339650"/>
          </a:xfrm>
          <a:prstGeom prst="rect">
            <a:avLst/>
          </a:prstGeom>
          <a:noFill/>
        </p:spPr>
        <p:txBody>
          <a:bodyPr wrap="square" rtlCol="0">
            <a:spAutoFit/>
          </a:bodyPr>
          <a:lstStyle/>
          <a:p>
            <a:pPr algn="ctr"/>
            <a:r>
              <a:rPr lang="en-AU" sz="13800" b="1" spc="300" dirty="0">
                <a:solidFill>
                  <a:schemeClr val="bg1"/>
                </a:solidFill>
                <a:latin typeface="Please write me a song" panose="02000603000000000000" pitchFamily="2" charset="0"/>
                <a:ea typeface="Please write me a song" panose="02000603000000000000" pitchFamily="2" charset="0"/>
              </a:rPr>
              <a:t>4. Release </a:t>
            </a:r>
            <a:r>
              <a:rPr lang="en-AU" sz="13800" b="1" u="sng" spc="300" dirty="0">
                <a:solidFill>
                  <a:schemeClr val="bg1"/>
                </a:solidFill>
                <a:latin typeface="Please write me a song" panose="02000603000000000000" pitchFamily="2" charset="0"/>
                <a:ea typeface="Please write me a song" panose="02000603000000000000" pitchFamily="2" charset="0"/>
              </a:rPr>
              <a:t>my anger appropriately</a:t>
            </a:r>
          </a:p>
        </p:txBody>
      </p:sp>
    </p:spTree>
    <p:extLst>
      <p:ext uri="{BB962C8B-B14F-4D97-AF65-F5344CB8AC3E}">
        <p14:creationId xmlns:p14="http://schemas.microsoft.com/office/powerpoint/2010/main" val="1234514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8763000" y="628650"/>
            <a:ext cx="12363450" cy="2708434"/>
          </a:xfrm>
          <a:prstGeom prst="rect">
            <a:avLst/>
          </a:prstGeom>
          <a:noFill/>
        </p:spPr>
        <p:txBody>
          <a:bodyPr wrap="square" rtlCol="0">
            <a:spAutoFit/>
          </a:bodyPr>
          <a:lstStyle/>
          <a:p>
            <a:pPr algn="r"/>
            <a:r>
              <a:rPr lang="en-AU" sz="13800" b="1" spc="300" dirty="0">
                <a:solidFill>
                  <a:schemeClr val="bg1"/>
                </a:solidFill>
                <a:latin typeface="Please write me a song" panose="02000603000000000000" pitchFamily="2" charset="0"/>
                <a:ea typeface="Please write me a song" panose="02000603000000000000" pitchFamily="2" charset="0"/>
              </a:rPr>
              <a:t>Ephesians 4:26</a:t>
            </a:r>
          </a:p>
          <a:p>
            <a:pPr algn="r"/>
            <a:r>
              <a:rPr lang="en-AU" sz="3200" i="1" dirty="0">
                <a:solidFill>
                  <a:schemeClr val="bg1"/>
                </a:solidFill>
                <a:latin typeface="Avenir Next LT Pro" panose="020B0504020202020204" pitchFamily="34" charset="0"/>
                <a:ea typeface="Please write me a song" panose="02000603000000000000" pitchFamily="2" charset="0"/>
              </a:rPr>
              <a:t>New International Version</a:t>
            </a:r>
          </a:p>
        </p:txBody>
      </p:sp>
      <p:sp>
        <p:nvSpPr>
          <p:cNvPr id="3" name="TextBox 2">
            <a:extLst>
              <a:ext uri="{FF2B5EF4-FFF2-40B4-BE49-F238E27FC236}">
                <a16:creationId xmlns:a16="http://schemas.microsoft.com/office/drawing/2014/main" id="{F7B28DC8-9A5F-4836-BA89-C25765E47CC5}"/>
              </a:ext>
            </a:extLst>
          </p:cNvPr>
          <p:cNvSpPr txBox="1"/>
          <p:nvPr/>
        </p:nvSpPr>
        <p:spPr>
          <a:xfrm>
            <a:off x="1257300" y="3673719"/>
            <a:ext cx="20389362" cy="1319913"/>
          </a:xfrm>
          <a:prstGeom prst="rect">
            <a:avLst/>
          </a:prstGeom>
          <a:noFill/>
        </p:spPr>
        <p:txBody>
          <a:bodyPr wrap="square" rtlCol="0">
            <a:spAutoFit/>
          </a:bodyPr>
          <a:lstStyle/>
          <a:p>
            <a:pPr>
              <a:lnSpc>
                <a:spcPct val="107000"/>
              </a:lnSpc>
            </a:pPr>
            <a:r>
              <a:rPr lang="en-US" sz="8000" spc="150" dirty="0">
                <a:solidFill>
                  <a:schemeClr val="bg1"/>
                </a:solidFill>
                <a:latin typeface="Please write me a song" panose="02000603000000000000" pitchFamily="2" charset="0"/>
                <a:ea typeface="Please write me a song" panose="02000603000000000000" pitchFamily="2" charset="0"/>
              </a:rPr>
              <a:t>“In your anger do not sin…”</a:t>
            </a:r>
            <a:endParaRPr lang="en-AU" sz="8000" spc="150" dirty="0">
              <a:solidFill>
                <a:schemeClr val="bg1"/>
              </a:solidFill>
              <a:latin typeface="Please write me a song" panose="02000603000000000000" pitchFamily="2" charset="0"/>
              <a:ea typeface="Please write me a song" panose="02000603000000000000" pitchFamily="2" charset="0"/>
            </a:endParaRPr>
          </a:p>
        </p:txBody>
      </p:sp>
    </p:spTree>
    <p:extLst>
      <p:ext uri="{BB962C8B-B14F-4D97-AF65-F5344CB8AC3E}">
        <p14:creationId xmlns:p14="http://schemas.microsoft.com/office/powerpoint/2010/main" val="2335796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72F59FE0-671F-4A9D-A3DD-AB78C0E7448D}"/>
              </a:ext>
            </a:extLst>
          </p:cNvPr>
          <p:cNvSpPr txBox="1"/>
          <p:nvPr/>
        </p:nvSpPr>
        <p:spPr>
          <a:xfrm>
            <a:off x="4808109" y="3829292"/>
            <a:ext cx="13793056" cy="5401479"/>
          </a:xfrm>
          <a:prstGeom prst="rect">
            <a:avLst/>
          </a:prstGeom>
          <a:noFill/>
          <a:effectLst/>
        </p:spPr>
        <p:txBody>
          <a:bodyPr wrap="square" rtlCol="0">
            <a:spAutoFit/>
            <a:scene3d>
              <a:camera prst="orthographicFront"/>
              <a:lightRig rig="threePt" dir="t"/>
            </a:scene3d>
            <a:sp3d>
              <a:bevelT w="0" h="0"/>
            </a:sp3d>
          </a:bodyPr>
          <a:lstStyle/>
          <a:p>
            <a:pPr algn="ctr"/>
            <a:r>
              <a:rPr lang="en-AU" sz="11500" dirty="0">
                <a:solidFill>
                  <a:schemeClr val="bg1"/>
                </a:solidFill>
                <a:effectLst>
                  <a:innerShdw blurRad="63500" dist="25400" dir="13500000">
                    <a:prstClr val="black">
                      <a:alpha val="50000"/>
                    </a:prstClr>
                  </a:innerShdw>
                </a:effectLst>
                <a:latin typeface="Kids Club" panose="02000500000000000000" pitchFamily="2" charset="0"/>
              </a:rPr>
              <a:t>week 5:</a:t>
            </a:r>
          </a:p>
          <a:p>
            <a:pPr algn="ctr"/>
            <a:r>
              <a:rPr lang="en-AU" sz="11500" dirty="0">
                <a:solidFill>
                  <a:schemeClr val="bg1"/>
                </a:solidFill>
                <a:effectLst>
                  <a:innerShdw blurRad="63500" dist="25400" dir="13500000">
                    <a:prstClr val="black">
                      <a:alpha val="50000"/>
                    </a:prstClr>
                  </a:innerShdw>
                </a:effectLst>
                <a:latin typeface="Kids Club" panose="02000500000000000000" pitchFamily="2" charset="0"/>
              </a:rPr>
              <a:t>Faith That stays </a:t>
            </a:r>
            <a:r>
              <a:rPr lang="en-AU" sz="11500" dirty="0">
                <a:solidFill>
                  <a:srgbClr val="74E04C"/>
                </a:solidFill>
                <a:effectLst>
                  <a:innerShdw blurRad="63500" dist="25400" dir="13500000">
                    <a:prstClr val="black">
                      <a:alpha val="50000"/>
                    </a:prstClr>
                  </a:innerShdw>
                </a:effectLst>
                <a:latin typeface="Kids Club" panose="02000500000000000000" pitchFamily="2" charset="0"/>
              </a:rPr>
              <a:t>calm </a:t>
            </a:r>
            <a:r>
              <a:rPr lang="en-AU" sz="11500" dirty="0">
                <a:solidFill>
                  <a:schemeClr val="bg1"/>
                </a:solidFill>
                <a:effectLst>
                  <a:innerShdw blurRad="63500" dist="25400" dir="13500000">
                    <a:prstClr val="black">
                      <a:alpha val="50000"/>
                    </a:prstClr>
                  </a:innerShdw>
                </a:effectLst>
                <a:latin typeface="Kids Club" panose="02000500000000000000" pitchFamily="2" charset="0"/>
              </a:rPr>
              <a:t>in a </a:t>
            </a:r>
            <a:r>
              <a:rPr lang="en-AU" sz="11500" dirty="0">
                <a:solidFill>
                  <a:srgbClr val="74E04C"/>
                </a:solidFill>
                <a:effectLst>
                  <a:innerShdw blurRad="63500" dist="25400" dir="13500000">
                    <a:prstClr val="black">
                      <a:alpha val="50000"/>
                    </a:prstClr>
                  </a:innerShdw>
                </a:effectLst>
                <a:latin typeface="Kids Club" panose="02000500000000000000" pitchFamily="2" charset="0"/>
              </a:rPr>
              <a:t>crisis</a:t>
            </a:r>
            <a:endParaRPr lang="en-AU" sz="11500" dirty="0">
              <a:solidFill>
                <a:schemeClr val="bg1"/>
              </a:solidFill>
              <a:effectLst>
                <a:innerShdw blurRad="63500" dist="25400" dir="13500000">
                  <a:prstClr val="black">
                    <a:alpha val="50000"/>
                  </a:prstClr>
                </a:innerShdw>
              </a:effectLst>
              <a:latin typeface="Kids Club" panose="02000500000000000000" pitchFamily="2" charset="0"/>
            </a:endParaRPr>
          </a:p>
        </p:txBody>
      </p:sp>
    </p:spTree>
    <p:extLst>
      <p:ext uri="{BB962C8B-B14F-4D97-AF65-F5344CB8AC3E}">
        <p14:creationId xmlns:p14="http://schemas.microsoft.com/office/powerpoint/2010/main" val="1168641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8763000" y="628650"/>
            <a:ext cx="12363450" cy="2708434"/>
          </a:xfrm>
          <a:prstGeom prst="rect">
            <a:avLst/>
          </a:prstGeom>
          <a:noFill/>
        </p:spPr>
        <p:txBody>
          <a:bodyPr wrap="square" rtlCol="0">
            <a:spAutoFit/>
          </a:bodyPr>
          <a:lstStyle/>
          <a:p>
            <a:pPr algn="r"/>
            <a:r>
              <a:rPr lang="en-AU" sz="13800" b="1" spc="300" dirty="0">
                <a:solidFill>
                  <a:schemeClr val="bg1"/>
                </a:solidFill>
                <a:latin typeface="Please write me a song" panose="02000603000000000000" pitchFamily="2" charset="0"/>
                <a:ea typeface="Please write me a song" panose="02000603000000000000" pitchFamily="2" charset="0"/>
              </a:rPr>
              <a:t>Proverbs 15:1</a:t>
            </a:r>
          </a:p>
          <a:p>
            <a:pPr algn="r"/>
            <a:r>
              <a:rPr lang="en-AU" sz="3200" i="1" dirty="0">
                <a:solidFill>
                  <a:schemeClr val="bg1"/>
                </a:solidFill>
                <a:latin typeface="Avenir Next LT Pro" panose="020B0504020202020204" pitchFamily="34" charset="0"/>
                <a:ea typeface="Please write me a song" panose="02000603000000000000" pitchFamily="2" charset="0"/>
              </a:rPr>
              <a:t>New Living Translation</a:t>
            </a:r>
          </a:p>
        </p:txBody>
      </p:sp>
      <p:sp>
        <p:nvSpPr>
          <p:cNvPr id="3" name="TextBox 2">
            <a:extLst>
              <a:ext uri="{FF2B5EF4-FFF2-40B4-BE49-F238E27FC236}">
                <a16:creationId xmlns:a16="http://schemas.microsoft.com/office/drawing/2014/main" id="{F7B28DC8-9A5F-4836-BA89-C25765E47CC5}"/>
              </a:ext>
            </a:extLst>
          </p:cNvPr>
          <p:cNvSpPr txBox="1"/>
          <p:nvPr/>
        </p:nvSpPr>
        <p:spPr>
          <a:xfrm>
            <a:off x="1257300" y="3673719"/>
            <a:ext cx="20389362" cy="2554545"/>
          </a:xfrm>
          <a:prstGeom prst="rect">
            <a:avLst/>
          </a:prstGeom>
          <a:noFill/>
        </p:spPr>
        <p:txBody>
          <a:bodyPr wrap="square" rtlCol="0">
            <a:spAutoFit/>
          </a:bodyPr>
          <a:lstStyle/>
          <a:p>
            <a:r>
              <a:rPr lang="en-US" sz="8000" spc="150" dirty="0">
                <a:solidFill>
                  <a:schemeClr val="bg1"/>
                </a:solidFill>
                <a:latin typeface="Please write me a song" panose="02000603000000000000" pitchFamily="2" charset="0"/>
                <a:ea typeface="Please write me a song" panose="02000603000000000000" pitchFamily="2" charset="0"/>
              </a:rPr>
              <a:t>A gentle answer deflects anger, </a:t>
            </a:r>
          </a:p>
          <a:p>
            <a:r>
              <a:rPr lang="en-US" sz="8000" spc="150" dirty="0">
                <a:solidFill>
                  <a:schemeClr val="bg1"/>
                </a:solidFill>
                <a:latin typeface="Please write me a song" panose="02000603000000000000" pitchFamily="2" charset="0"/>
                <a:ea typeface="Please write me a song" panose="02000603000000000000" pitchFamily="2" charset="0"/>
              </a:rPr>
              <a:t>	but harsh words make tempers flare. </a:t>
            </a:r>
          </a:p>
        </p:txBody>
      </p:sp>
      <p:pic>
        <p:nvPicPr>
          <p:cNvPr id="5" name="Picture 4" descr="A picture containing red, orange&#10;&#10;Description automatically generated">
            <a:extLst>
              <a:ext uri="{FF2B5EF4-FFF2-40B4-BE49-F238E27FC236}">
                <a16:creationId xmlns:a16="http://schemas.microsoft.com/office/drawing/2014/main" id="{6179EBE5-3286-4293-805E-BA0796C2D234}"/>
              </a:ext>
            </a:extLst>
          </p:cNvPr>
          <p:cNvPicPr>
            <a:picLocks noChangeAspect="1"/>
          </p:cNvPicPr>
          <p:nvPr/>
        </p:nvPicPr>
        <p:blipFill>
          <a:blip r:embed="rId3"/>
          <a:stretch>
            <a:fillRect/>
          </a:stretch>
        </p:blipFill>
        <p:spPr>
          <a:xfrm>
            <a:off x="15700132" y="5241950"/>
            <a:ext cx="4705350" cy="5945908"/>
          </a:xfrm>
          <a:prstGeom prst="rect">
            <a:avLst/>
          </a:prstGeom>
        </p:spPr>
      </p:pic>
    </p:spTree>
    <p:extLst>
      <p:ext uri="{BB962C8B-B14F-4D97-AF65-F5344CB8AC3E}">
        <p14:creationId xmlns:p14="http://schemas.microsoft.com/office/powerpoint/2010/main" val="809472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926" y="0"/>
            <a:ext cx="23403422" cy="13166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See the source image">
            <a:extLst>
              <a:ext uri="{FF2B5EF4-FFF2-40B4-BE49-F238E27FC236}">
                <a16:creationId xmlns:a16="http://schemas.microsoft.com/office/drawing/2014/main" id="{773B9EF2-5151-422C-97B7-6B6725E9BF6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5752"/>
          <a:stretch/>
        </p:blipFill>
        <p:spPr bwMode="auto">
          <a:xfrm>
            <a:off x="20" y="2461"/>
            <a:ext cx="23409255" cy="13164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55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2432049" y="5310735"/>
            <a:ext cx="18545175" cy="2215991"/>
          </a:xfrm>
          <a:prstGeom prst="rect">
            <a:avLst/>
          </a:prstGeom>
          <a:noFill/>
        </p:spPr>
        <p:txBody>
          <a:bodyPr wrap="square" rtlCol="0">
            <a:spAutoFit/>
          </a:bodyPr>
          <a:lstStyle/>
          <a:p>
            <a:pPr algn="ctr"/>
            <a:r>
              <a:rPr lang="en-AU" sz="13800" b="1" spc="300" dirty="0">
                <a:solidFill>
                  <a:schemeClr val="bg1"/>
                </a:solidFill>
                <a:latin typeface="Please write me a song" panose="02000603000000000000" pitchFamily="2" charset="0"/>
                <a:ea typeface="Please write me a song" panose="02000603000000000000" pitchFamily="2" charset="0"/>
              </a:rPr>
              <a:t>5. Re-Pattern </a:t>
            </a:r>
            <a:r>
              <a:rPr lang="en-AU" sz="13800" b="1" u="sng" spc="300" dirty="0">
                <a:solidFill>
                  <a:schemeClr val="bg1"/>
                </a:solidFill>
                <a:latin typeface="Please write me a song" panose="02000603000000000000" pitchFamily="2" charset="0"/>
                <a:ea typeface="Please write me a song" panose="02000603000000000000" pitchFamily="2" charset="0"/>
              </a:rPr>
              <a:t>my mind</a:t>
            </a:r>
          </a:p>
        </p:txBody>
      </p:sp>
    </p:spTree>
    <p:extLst>
      <p:ext uri="{BB962C8B-B14F-4D97-AF65-F5344CB8AC3E}">
        <p14:creationId xmlns:p14="http://schemas.microsoft.com/office/powerpoint/2010/main" val="369654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8763000" y="628650"/>
            <a:ext cx="12363450" cy="2708434"/>
          </a:xfrm>
          <a:prstGeom prst="rect">
            <a:avLst/>
          </a:prstGeom>
          <a:noFill/>
        </p:spPr>
        <p:txBody>
          <a:bodyPr wrap="square" rtlCol="0">
            <a:spAutoFit/>
          </a:bodyPr>
          <a:lstStyle/>
          <a:p>
            <a:pPr algn="r"/>
            <a:r>
              <a:rPr lang="en-AU" sz="13800" b="1" spc="300" dirty="0">
                <a:solidFill>
                  <a:schemeClr val="bg1"/>
                </a:solidFill>
                <a:latin typeface="Please write me a song" panose="02000603000000000000" pitchFamily="2" charset="0"/>
                <a:ea typeface="Please write me a song" panose="02000603000000000000" pitchFamily="2" charset="0"/>
              </a:rPr>
              <a:t>Romans 12:2a</a:t>
            </a:r>
          </a:p>
          <a:p>
            <a:pPr algn="r"/>
            <a:r>
              <a:rPr lang="en-AU" sz="3200" i="1" dirty="0">
                <a:solidFill>
                  <a:schemeClr val="bg1"/>
                </a:solidFill>
                <a:latin typeface="Avenir Next LT Pro" panose="020B0504020202020204" pitchFamily="34" charset="0"/>
                <a:ea typeface="Please write me a song" panose="02000603000000000000" pitchFamily="2" charset="0"/>
              </a:rPr>
              <a:t>New Living Translation</a:t>
            </a:r>
          </a:p>
        </p:txBody>
      </p:sp>
      <p:sp>
        <p:nvSpPr>
          <p:cNvPr id="3" name="TextBox 2">
            <a:extLst>
              <a:ext uri="{FF2B5EF4-FFF2-40B4-BE49-F238E27FC236}">
                <a16:creationId xmlns:a16="http://schemas.microsoft.com/office/drawing/2014/main" id="{F7B28DC8-9A5F-4836-BA89-C25765E47CC5}"/>
              </a:ext>
            </a:extLst>
          </p:cNvPr>
          <p:cNvSpPr txBox="1"/>
          <p:nvPr/>
        </p:nvSpPr>
        <p:spPr>
          <a:xfrm>
            <a:off x="1257300" y="3673719"/>
            <a:ext cx="20389362" cy="3951082"/>
          </a:xfrm>
          <a:prstGeom prst="rect">
            <a:avLst/>
          </a:prstGeom>
          <a:noFill/>
        </p:spPr>
        <p:txBody>
          <a:bodyPr wrap="square" rtlCol="0">
            <a:spAutoFit/>
          </a:bodyPr>
          <a:lstStyle/>
          <a:p>
            <a:pPr>
              <a:lnSpc>
                <a:spcPct val="107000"/>
              </a:lnSpc>
            </a:pPr>
            <a:r>
              <a:rPr lang="en-US" sz="8000" spc="150" dirty="0">
                <a:solidFill>
                  <a:schemeClr val="bg1"/>
                </a:solidFill>
                <a:latin typeface="Please write me a song" panose="02000603000000000000" pitchFamily="2" charset="0"/>
                <a:ea typeface="Please write me a song" panose="02000603000000000000" pitchFamily="2" charset="0"/>
              </a:rPr>
              <a:t>Don't copy the behavior and customs of this world, but let God transform you into a new person by changing the way you think.</a:t>
            </a:r>
            <a:endParaRPr lang="en-AU" sz="8000" spc="150" dirty="0">
              <a:solidFill>
                <a:schemeClr val="bg1"/>
              </a:solidFill>
              <a:latin typeface="Please write me a song" panose="02000603000000000000" pitchFamily="2" charset="0"/>
              <a:ea typeface="Please write me a song" panose="02000603000000000000" pitchFamily="2" charset="0"/>
            </a:endParaRPr>
          </a:p>
        </p:txBody>
      </p:sp>
    </p:spTree>
    <p:extLst>
      <p:ext uri="{BB962C8B-B14F-4D97-AF65-F5344CB8AC3E}">
        <p14:creationId xmlns:p14="http://schemas.microsoft.com/office/powerpoint/2010/main" val="2662182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2432049" y="5310735"/>
            <a:ext cx="18545175" cy="4339650"/>
          </a:xfrm>
          <a:prstGeom prst="rect">
            <a:avLst/>
          </a:prstGeom>
          <a:noFill/>
        </p:spPr>
        <p:txBody>
          <a:bodyPr wrap="square" rtlCol="0">
            <a:spAutoFit/>
          </a:bodyPr>
          <a:lstStyle/>
          <a:p>
            <a:pPr algn="ctr"/>
            <a:r>
              <a:rPr lang="en-AU" sz="13800" b="1" spc="300" dirty="0">
                <a:solidFill>
                  <a:schemeClr val="bg1"/>
                </a:solidFill>
                <a:latin typeface="Please write me a song" panose="02000603000000000000" pitchFamily="2" charset="0"/>
                <a:ea typeface="Please write me a song" panose="02000603000000000000" pitchFamily="2" charset="0"/>
              </a:rPr>
              <a:t>6. Ask God </a:t>
            </a:r>
            <a:r>
              <a:rPr lang="en-AU" sz="13800" b="1" u="sng" spc="300" dirty="0">
                <a:solidFill>
                  <a:schemeClr val="bg1"/>
                </a:solidFill>
                <a:latin typeface="Please write me a song" panose="02000603000000000000" pitchFamily="2" charset="0"/>
                <a:ea typeface="Please write me a song" panose="02000603000000000000" pitchFamily="2" charset="0"/>
              </a:rPr>
              <a:t>to fill me with His love</a:t>
            </a:r>
          </a:p>
        </p:txBody>
      </p:sp>
    </p:spTree>
    <p:extLst>
      <p:ext uri="{BB962C8B-B14F-4D97-AF65-F5344CB8AC3E}">
        <p14:creationId xmlns:p14="http://schemas.microsoft.com/office/powerpoint/2010/main" val="806219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8763000" y="628650"/>
            <a:ext cx="12363450" cy="2708434"/>
          </a:xfrm>
          <a:prstGeom prst="rect">
            <a:avLst/>
          </a:prstGeom>
          <a:noFill/>
        </p:spPr>
        <p:txBody>
          <a:bodyPr wrap="square" rtlCol="0">
            <a:spAutoFit/>
          </a:bodyPr>
          <a:lstStyle/>
          <a:p>
            <a:pPr algn="r"/>
            <a:r>
              <a:rPr lang="en-AU" sz="13800" b="1" spc="300" dirty="0">
                <a:solidFill>
                  <a:schemeClr val="bg1"/>
                </a:solidFill>
                <a:latin typeface="Please write me a song" panose="02000603000000000000" pitchFamily="2" charset="0"/>
                <a:ea typeface="Please write me a song" panose="02000603000000000000" pitchFamily="2" charset="0"/>
              </a:rPr>
              <a:t>1 Corinthians 13:5</a:t>
            </a:r>
          </a:p>
          <a:p>
            <a:pPr algn="r"/>
            <a:r>
              <a:rPr lang="en-AU" sz="3200" i="1" dirty="0">
                <a:solidFill>
                  <a:schemeClr val="bg1"/>
                </a:solidFill>
                <a:latin typeface="Avenir Next LT Pro" panose="020B0504020202020204" pitchFamily="34" charset="0"/>
                <a:ea typeface="Please write me a song" panose="02000603000000000000" pitchFamily="2" charset="0"/>
              </a:rPr>
              <a:t>New International Readers Version</a:t>
            </a:r>
          </a:p>
        </p:txBody>
      </p:sp>
      <p:sp>
        <p:nvSpPr>
          <p:cNvPr id="3" name="TextBox 2">
            <a:extLst>
              <a:ext uri="{FF2B5EF4-FFF2-40B4-BE49-F238E27FC236}">
                <a16:creationId xmlns:a16="http://schemas.microsoft.com/office/drawing/2014/main" id="{F7B28DC8-9A5F-4836-BA89-C25765E47CC5}"/>
              </a:ext>
            </a:extLst>
          </p:cNvPr>
          <p:cNvSpPr txBox="1"/>
          <p:nvPr/>
        </p:nvSpPr>
        <p:spPr>
          <a:xfrm>
            <a:off x="1257300" y="3673719"/>
            <a:ext cx="20389362" cy="1323439"/>
          </a:xfrm>
          <a:prstGeom prst="rect">
            <a:avLst/>
          </a:prstGeom>
          <a:noFill/>
        </p:spPr>
        <p:txBody>
          <a:bodyPr wrap="square" rtlCol="0">
            <a:spAutoFit/>
          </a:bodyPr>
          <a:lstStyle/>
          <a:p>
            <a:r>
              <a:rPr lang="en-US" sz="8000" spc="150" dirty="0">
                <a:solidFill>
                  <a:schemeClr val="bg1"/>
                </a:solidFill>
                <a:latin typeface="Please write me a song" panose="02000603000000000000" pitchFamily="2" charset="0"/>
                <a:ea typeface="Please write me a song" panose="02000603000000000000" pitchFamily="2" charset="0"/>
              </a:rPr>
              <a:t>Love... does not easily become angry.</a:t>
            </a:r>
            <a:endParaRPr lang="en-AU" sz="8000" spc="150" dirty="0">
              <a:solidFill>
                <a:schemeClr val="bg1"/>
              </a:solidFill>
              <a:latin typeface="Please write me a song" panose="02000603000000000000" pitchFamily="2" charset="0"/>
              <a:ea typeface="Please write me a song" panose="02000603000000000000" pitchFamily="2" charset="0"/>
            </a:endParaRPr>
          </a:p>
        </p:txBody>
      </p:sp>
    </p:spTree>
    <p:extLst>
      <p:ext uri="{BB962C8B-B14F-4D97-AF65-F5344CB8AC3E}">
        <p14:creationId xmlns:p14="http://schemas.microsoft.com/office/powerpoint/2010/main" val="1018828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8763000" y="628650"/>
            <a:ext cx="12363450" cy="2708434"/>
          </a:xfrm>
          <a:prstGeom prst="rect">
            <a:avLst/>
          </a:prstGeom>
          <a:noFill/>
        </p:spPr>
        <p:txBody>
          <a:bodyPr wrap="square" rtlCol="0">
            <a:spAutoFit/>
          </a:bodyPr>
          <a:lstStyle/>
          <a:p>
            <a:pPr algn="r"/>
            <a:r>
              <a:rPr lang="en-AU" sz="13800" b="1" spc="300" dirty="0">
                <a:solidFill>
                  <a:schemeClr val="bg1"/>
                </a:solidFill>
                <a:latin typeface="Please write me a song" panose="02000603000000000000" pitchFamily="2" charset="0"/>
                <a:ea typeface="Please write me a song" panose="02000603000000000000" pitchFamily="2" charset="0"/>
              </a:rPr>
              <a:t>1 John 3:1</a:t>
            </a:r>
          </a:p>
          <a:p>
            <a:pPr algn="r"/>
            <a:r>
              <a:rPr lang="en-AU" sz="3200" i="1" dirty="0">
                <a:solidFill>
                  <a:schemeClr val="bg1"/>
                </a:solidFill>
                <a:latin typeface="Avenir Next LT Pro" panose="020B0504020202020204" pitchFamily="34" charset="0"/>
                <a:ea typeface="Please write me a song" panose="02000603000000000000" pitchFamily="2" charset="0"/>
              </a:rPr>
              <a:t>New Living Translation</a:t>
            </a:r>
          </a:p>
        </p:txBody>
      </p:sp>
      <p:sp>
        <p:nvSpPr>
          <p:cNvPr id="3" name="TextBox 2">
            <a:extLst>
              <a:ext uri="{FF2B5EF4-FFF2-40B4-BE49-F238E27FC236}">
                <a16:creationId xmlns:a16="http://schemas.microsoft.com/office/drawing/2014/main" id="{F7B28DC8-9A5F-4836-BA89-C25765E47CC5}"/>
              </a:ext>
            </a:extLst>
          </p:cNvPr>
          <p:cNvSpPr txBox="1"/>
          <p:nvPr/>
        </p:nvSpPr>
        <p:spPr>
          <a:xfrm>
            <a:off x="1257300" y="3673719"/>
            <a:ext cx="20389362" cy="2554545"/>
          </a:xfrm>
          <a:prstGeom prst="rect">
            <a:avLst/>
          </a:prstGeom>
          <a:noFill/>
        </p:spPr>
        <p:txBody>
          <a:bodyPr wrap="square" rtlCol="0">
            <a:spAutoFit/>
          </a:bodyPr>
          <a:lstStyle/>
          <a:p>
            <a:r>
              <a:rPr lang="en-US" sz="8000" spc="150" dirty="0">
                <a:solidFill>
                  <a:schemeClr val="bg1"/>
                </a:solidFill>
                <a:latin typeface="Please write me a song" panose="02000603000000000000" pitchFamily="2" charset="0"/>
                <a:ea typeface="Please write me a song" panose="02000603000000000000" pitchFamily="2" charset="0"/>
              </a:rPr>
              <a:t>See how very much our Father loves us, for he calls us his children...</a:t>
            </a:r>
          </a:p>
        </p:txBody>
      </p:sp>
    </p:spTree>
    <p:extLst>
      <p:ext uri="{BB962C8B-B14F-4D97-AF65-F5344CB8AC3E}">
        <p14:creationId xmlns:p14="http://schemas.microsoft.com/office/powerpoint/2010/main" val="772475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8763000" y="628650"/>
            <a:ext cx="12363450" cy="2708434"/>
          </a:xfrm>
          <a:prstGeom prst="rect">
            <a:avLst/>
          </a:prstGeom>
          <a:noFill/>
        </p:spPr>
        <p:txBody>
          <a:bodyPr wrap="square" rtlCol="0">
            <a:spAutoFit/>
          </a:bodyPr>
          <a:lstStyle/>
          <a:p>
            <a:pPr algn="r"/>
            <a:r>
              <a:rPr lang="en-AU" sz="13800" b="1" spc="300" dirty="0">
                <a:solidFill>
                  <a:schemeClr val="bg1"/>
                </a:solidFill>
                <a:latin typeface="Please write me a song" panose="02000603000000000000" pitchFamily="2" charset="0"/>
                <a:ea typeface="Please write me a song" panose="02000603000000000000" pitchFamily="2" charset="0"/>
              </a:rPr>
              <a:t>John 13:34</a:t>
            </a:r>
          </a:p>
          <a:p>
            <a:pPr algn="r"/>
            <a:r>
              <a:rPr lang="en-AU" sz="3200" i="1" dirty="0">
                <a:solidFill>
                  <a:schemeClr val="bg1"/>
                </a:solidFill>
                <a:latin typeface="Avenir Next LT Pro" panose="020B0504020202020204" pitchFamily="34" charset="0"/>
                <a:ea typeface="Please write me a song" panose="02000603000000000000" pitchFamily="2" charset="0"/>
              </a:rPr>
              <a:t>New Living Translation</a:t>
            </a:r>
          </a:p>
        </p:txBody>
      </p:sp>
      <p:sp>
        <p:nvSpPr>
          <p:cNvPr id="3" name="TextBox 2">
            <a:extLst>
              <a:ext uri="{FF2B5EF4-FFF2-40B4-BE49-F238E27FC236}">
                <a16:creationId xmlns:a16="http://schemas.microsoft.com/office/drawing/2014/main" id="{F7B28DC8-9A5F-4836-BA89-C25765E47CC5}"/>
              </a:ext>
            </a:extLst>
          </p:cNvPr>
          <p:cNvSpPr txBox="1"/>
          <p:nvPr/>
        </p:nvSpPr>
        <p:spPr>
          <a:xfrm>
            <a:off x="1257300" y="3673719"/>
            <a:ext cx="20389362" cy="2554545"/>
          </a:xfrm>
          <a:prstGeom prst="rect">
            <a:avLst/>
          </a:prstGeom>
          <a:noFill/>
        </p:spPr>
        <p:txBody>
          <a:bodyPr wrap="square" rtlCol="0">
            <a:spAutoFit/>
          </a:bodyPr>
          <a:lstStyle/>
          <a:p>
            <a:r>
              <a:rPr lang="en-US" sz="8000" spc="150" dirty="0">
                <a:solidFill>
                  <a:schemeClr val="bg1"/>
                </a:solidFill>
                <a:latin typeface="Please write me a song" panose="02000603000000000000" pitchFamily="2" charset="0"/>
                <a:ea typeface="Please write me a song" panose="02000603000000000000" pitchFamily="2" charset="0"/>
              </a:rPr>
              <a:t>Love each other. Just as I have loved you, you should love each other. </a:t>
            </a:r>
          </a:p>
        </p:txBody>
      </p:sp>
    </p:spTree>
    <p:extLst>
      <p:ext uri="{BB962C8B-B14F-4D97-AF65-F5344CB8AC3E}">
        <p14:creationId xmlns:p14="http://schemas.microsoft.com/office/powerpoint/2010/main" val="2896635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8763000" y="628650"/>
            <a:ext cx="12363450" cy="2708434"/>
          </a:xfrm>
          <a:prstGeom prst="rect">
            <a:avLst/>
          </a:prstGeom>
          <a:noFill/>
        </p:spPr>
        <p:txBody>
          <a:bodyPr wrap="square" rtlCol="0">
            <a:spAutoFit/>
          </a:bodyPr>
          <a:lstStyle/>
          <a:p>
            <a:pPr algn="r"/>
            <a:r>
              <a:rPr lang="en-AU" sz="13800" b="1" spc="300" dirty="0">
                <a:solidFill>
                  <a:schemeClr val="bg1"/>
                </a:solidFill>
                <a:latin typeface="Please write me a song" panose="02000603000000000000" pitchFamily="2" charset="0"/>
                <a:ea typeface="Please write me a song" panose="02000603000000000000" pitchFamily="2" charset="0"/>
              </a:rPr>
              <a:t>Luke 6:28</a:t>
            </a:r>
          </a:p>
          <a:p>
            <a:pPr algn="r"/>
            <a:r>
              <a:rPr lang="en-AU" sz="3200" i="1" dirty="0">
                <a:solidFill>
                  <a:schemeClr val="bg1"/>
                </a:solidFill>
                <a:latin typeface="Avenir Next LT Pro" panose="020B0504020202020204" pitchFamily="34" charset="0"/>
                <a:ea typeface="Please write me a song" panose="02000603000000000000" pitchFamily="2" charset="0"/>
              </a:rPr>
              <a:t>New Living Translation</a:t>
            </a:r>
          </a:p>
        </p:txBody>
      </p:sp>
      <p:sp>
        <p:nvSpPr>
          <p:cNvPr id="3" name="TextBox 2">
            <a:extLst>
              <a:ext uri="{FF2B5EF4-FFF2-40B4-BE49-F238E27FC236}">
                <a16:creationId xmlns:a16="http://schemas.microsoft.com/office/drawing/2014/main" id="{F7B28DC8-9A5F-4836-BA89-C25765E47CC5}"/>
              </a:ext>
            </a:extLst>
          </p:cNvPr>
          <p:cNvSpPr txBox="1"/>
          <p:nvPr/>
        </p:nvSpPr>
        <p:spPr>
          <a:xfrm>
            <a:off x="1257300" y="3673719"/>
            <a:ext cx="20389362" cy="1323439"/>
          </a:xfrm>
          <a:prstGeom prst="rect">
            <a:avLst/>
          </a:prstGeom>
          <a:noFill/>
        </p:spPr>
        <p:txBody>
          <a:bodyPr wrap="square" rtlCol="0">
            <a:spAutoFit/>
          </a:bodyPr>
          <a:lstStyle/>
          <a:p>
            <a:r>
              <a:rPr lang="en-US" sz="8000" spc="150" dirty="0">
                <a:solidFill>
                  <a:schemeClr val="bg1"/>
                </a:solidFill>
                <a:latin typeface="Please write me a song" panose="02000603000000000000" pitchFamily="2" charset="0"/>
                <a:ea typeface="Please write me a song" panose="02000603000000000000" pitchFamily="2" charset="0"/>
              </a:rPr>
              <a:t>Bless those who curse you. Pray for those who hurt you.</a:t>
            </a:r>
          </a:p>
        </p:txBody>
      </p:sp>
    </p:spTree>
    <p:extLst>
      <p:ext uri="{BB962C8B-B14F-4D97-AF65-F5344CB8AC3E}">
        <p14:creationId xmlns:p14="http://schemas.microsoft.com/office/powerpoint/2010/main" val="1615334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8763000" y="628650"/>
            <a:ext cx="12363450" cy="2708434"/>
          </a:xfrm>
          <a:prstGeom prst="rect">
            <a:avLst/>
          </a:prstGeom>
          <a:noFill/>
        </p:spPr>
        <p:txBody>
          <a:bodyPr wrap="square" rtlCol="0">
            <a:spAutoFit/>
          </a:bodyPr>
          <a:lstStyle/>
          <a:p>
            <a:pPr algn="r"/>
            <a:r>
              <a:rPr lang="en-AU" sz="13800" b="1" spc="300" dirty="0">
                <a:solidFill>
                  <a:schemeClr val="bg1"/>
                </a:solidFill>
                <a:latin typeface="Please write me a song" panose="02000603000000000000" pitchFamily="2" charset="0"/>
                <a:ea typeface="Please write me a song" panose="02000603000000000000" pitchFamily="2" charset="0"/>
              </a:rPr>
              <a:t>Matthew 12:34</a:t>
            </a:r>
          </a:p>
          <a:p>
            <a:pPr algn="r"/>
            <a:r>
              <a:rPr lang="en-AU" sz="3200" i="1" dirty="0">
                <a:solidFill>
                  <a:schemeClr val="bg1"/>
                </a:solidFill>
                <a:latin typeface="Avenir Next LT Pro" panose="020B0504020202020204" pitchFamily="34" charset="0"/>
                <a:ea typeface="Please write me a song" panose="02000603000000000000" pitchFamily="2" charset="0"/>
              </a:rPr>
              <a:t>New Living Translation</a:t>
            </a:r>
          </a:p>
        </p:txBody>
      </p:sp>
      <p:sp>
        <p:nvSpPr>
          <p:cNvPr id="3" name="TextBox 2">
            <a:extLst>
              <a:ext uri="{FF2B5EF4-FFF2-40B4-BE49-F238E27FC236}">
                <a16:creationId xmlns:a16="http://schemas.microsoft.com/office/drawing/2014/main" id="{F7B28DC8-9A5F-4836-BA89-C25765E47CC5}"/>
              </a:ext>
            </a:extLst>
          </p:cNvPr>
          <p:cNvSpPr txBox="1"/>
          <p:nvPr/>
        </p:nvSpPr>
        <p:spPr>
          <a:xfrm>
            <a:off x="1257300" y="3673719"/>
            <a:ext cx="20389362" cy="1323439"/>
          </a:xfrm>
          <a:prstGeom prst="rect">
            <a:avLst/>
          </a:prstGeom>
          <a:noFill/>
        </p:spPr>
        <p:txBody>
          <a:bodyPr wrap="square" rtlCol="0">
            <a:spAutoFit/>
          </a:bodyPr>
          <a:lstStyle/>
          <a:p>
            <a:r>
              <a:rPr lang="en-US" sz="8000" spc="150" dirty="0">
                <a:solidFill>
                  <a:schemeClr val="bg1"/>
                </a:solidFill>
                <a:latin typeface="Please write me a song" panose="02000603000000000000" pitchFamily="2" charset="0"/>
                <a:ea typeface="Please write me a song" panose="02000603000000000000" pitchFamily="2" charset="0"/>
              </a:rPr>
              <a:t>For whatever is in your heart determines what you say.</a:t>
            </a:r>
            <a:endParaRPr lang="en-AU" sz="8000" spc="150" dirty="0">
              <a:solidFill>
                <a:schemeClr val="bg1"/>
              </a:solidFill>
              <a:latin typeface="Please write me a song" panose="02000603000000000000" pitchFamily="2" charset="0"/>
              <a:ea typeface="Please write me a song" panose="02000603000000000000" pitchFamily="2" charset="0"/>
            </a:endParaRPr>
          </a:p>
        </p:txBody>
      </p:sp>
    </p:spTree>
    <p:extLst>
      <p:ext uri="{BB962C8B-B14F-4D97-AF65-F5344CB8AC3E}">
        <p14:creationId xmlns:p14="http://schemas.microsoft.com/office/powerpoint/2010/main" val="2595666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1338507" y="2902737"/>
            <a:ext cx="19604770" cy="7786747"/>
          </a:xfrm>
          <a:prstGeom prst="rect">
            <a:avLst/>
          </a:prstGeom>
          <a:noFill/>
        </p:spPr>
        <p:txBody>
          <a:bodyPr wrap="square" rtlCol="0">
            <a:spAutoFit/>
          </a:bodyPr>
          <a:lstStyle/>
          <a:p>
            <a:pPr>
              <a:spcAft>
                <a:spcPts val="0"/>
              </a:spcAft>
              <a:tabLst>
                <a:tab pos="13276263" algn="l"/>
              </a:tabLst>
            </a:pPr>
            <a:r>
              <a:rPr lang="en-AU" sz="6600" spc="300" dirty="0">
                <a:solidFill>
                  <a:schemeClr val="bg1"/>
                </a:solidFill>
                <a:latin typeface="Please write me a song" panose="02000603000000000000" pitchFamily="2" charset="0"/>
                <a:ea typeface="Please write me a song" panose="02000603000000000000" pitchFamily="2" charset="0"/>
              </a:rPr>
              <a:t>	</a:t>
            </a:r>
            <a:r>
              <a:rPr lang="en-AU" sz="6000" b="1" spc="300" dirty="0">
                <a:solidFill>
                  <a:srgbClr val="7AC043"/>
                </a:solidFill>
                <a:latin typeface="Please write me a song" panose="02000603000000000000" pitchFamily="2" charset="0"/>
                <a:ea typeface="Please write me a song" panose="02000603000000000000" pitchFamily="2" charset="0"/>
              </a:rPr>
              <a:t>Headspace.org.au</a:t>
            </a:r>
            <a:endParaRPr lang="en-AU" sz="6600" b="1" spc="300" dirty="0">
              <a:solidFill>
                <a:srgbClr val="7AC043"/>
              </a:solidFill>
              <a:latin typeface="Please write me a song" panose="02000603000000000000" pitchFamily="2" charset="0"/>
              <a:ea typeface="Please write me a song" panose="02000603000000000000" pitchFamily="2" charset="0"/>
            </a:endParaRPr>
          </a:p>
          <a:p>
            <a:pPr>
              <a:spcAft>
                <a:spcPts val="1800"/>
              </a:spcAft>
              <a:tabLst>
                <a:tab pos="13276263" algn="l"/>
              </a:tabLst>
            </a:pPr>
            <a:endParaRPr lang="en-AU" sz="1600" spc="300" dirty="0">
              <a:solidFill>
                <a:schemeClr val="bg1"/>
              </a:solidFill>
              <a:latin typeface="Please write me a song" panose="02000603000000000000" pitchFamily="2" charset="0"/>
              <a:ea typeface="Please write me a song" panose="02000603000000000000" pitchFamily="2" charset="0"/>
            </a:endParaRPr>
          </a:p>
          <a:p>
            <a:r>
              <a:rPr lang="en-US" sz="9600" spc="300" dirty="0">
                <a:solidFill>
                  <a:schemeClr val="bg1"/>
                </a:solidFill>
                <a:latin typeface="Please write me a song" panose="02000603000000000000" pitchFamily="2" charset="0"/>
                <a:ea typeface="Please write me a song" panose="02000603000000000000" pitchFamily="2" charset="0"/>
              </a:rPr>
              <a:t>“</a:t>
            </a:r>
            <a:r>
              <a:rPr lang="en-US" sz="9600" spc="300" dirty="0" err="1">
                <a:solidFill>
                  <a:schemeClr val="bg1"/>
                </a:solidFill>
                <a:latin typeface="Please write me a song" panose="02000603000000000000" pitchFamily="2" charset="0"/>
                <a:ea typeface="Please write me a song" panose="02000603000000000000" pitchFamily="2" charset="0"/>
              </a:rPr>
              <a:t>Recognising</a:t>
            </a:r>
            <a:r>
              <a:rPr lang="en-US" sz="9600" spc="300" dirty="0">
                <a:solidFill>
                  <a:schemeClr val="bg1"/>
                </a:solidFill>
                <a:latin typeface="Please write me a song" panose="02000603000000000000" pitchFamily="2" charset="0"/>
                <a:ea typeface="Please write me a song" panose="02000603000000000000" pitchFamily="2" charset="0"/>
              </a:rPr>
              <a:t> and expressing anger can be healthy and helpful in developing assertiveness skills (so we can stand up for ourselves), our belief in own abilities and persistence”</a:t>
            </a:r>
          </a:p>
        </p:txBody>
      </p:sp>
      <p:pic>
        <p:nvPicPr>
          <p:cNvPr id="3" name="Picture 2" descr="See the source image">
            <a:extLst>
              <a:ext uri="{FF2B5EF4-FFF2-40B4-BE49-F238E27FC236}">
                <a16:creationId xmlns:a16="http://schemas.microsoft.com/office/drawing/2014/main" id="{E72D5FA6-88B0-49E0-A481-88284AFADB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94633" y="652821"/>
            <a:ext cx="6347435" cy="2406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799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3373530" y="3145961"/>
            <a:ext cx="9308885" cy="6463308"/>
          </a:xfrm>
          <a:prstGeom prst="rect">
            <a:avLst/>
          </a:prstGeom>
          <a:noFill/>
        </p:spPr>
        <p:txBody>
          <a:bodyPr wrap="square" rtlCol="0">
            <a:spAutoFit/>
          </a:bodyPr>
          <a:lstStyle/>
          <a:p>
            <a:pPr algn="r"/>
            <a:r>
              <a:rPr lang="en-AU" sz="13800" b="1" spc="300" dirty="0">
                <a:solidFill>
                  <a:schemeClr val="bg1"/>
                </a:solidFill>
                <a:latin typeface="Please write me a song" panose="02000603000000000000" pitchFamily="2" charset="0"/>
                <a:ea typeface="Please write me a song" panose="02000603000000000000" pitchFamily="2" charset="0"/>
              </a:rPr>
              <a:t>How do I stay calm in a crisis or conflict?</a:t>
            </a:r>
          </a:p>
        </p:txBody>
      </p:sp>
      <p:pic>
        <p:nvPicPr>
          <p:cNvPr id="5" name="Picture 4" descr="A picture containing red, orange&#10;&#10;Description automatically generated">
            <a:extLst>
              <a:ext uri="{FF2B5EF4-FFF2-40B4-BE49-F238E27FC236}">
                <a16:creationId xmlns:a16="http://schemas.microsoft.com/office/drawing/2014/main" id="{52167CC6-B75E-443D-BF00-DCFE8178118C}"/>
              </a:ext>
            </a:extLst>
          </p:cNvPr>
          <p:cNvPicPr>
            <a:picLocks noChangeAspect="1"/>
          </p:cNvPicPr>
          <p:nvPr/>
        </p:nvPicPr>
        <p:blipFill>
          <a:blip r:embed="rId3"/>
          <a:stretch>
            <a:fillRect/>
          </a:stretch>
        </p:blipFill>
        <p:spPr>
          <a:xfrm>
            <a:off x="12137292" y="1219689"/>
            <a:ext cx="7153275" cy="9039225"/>
          </a:xfrm>
          <a:prstGeom prst="rect">
            <a:avLst/>
          </a:prstGeom>
        </p:spPr>
      </p:pic>
    </p:spTree>
    <p:extLst>
      <p:ext uri="{BB962C8B-B14F-4D97-AF65-F5344CB8AC3E}">
        <p14:creationId xmlns:p14="http://schemas.microsoft.com/office/powerpoint/2010/main" val="955281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1541340" y="4462339"/>
            <a:ext cx="20326593" cy="4339650"/>
          </a:xfrm>
          <a:prstGeom prst="rect">
            <a:avLst/>
          </a:prstGeom>
          <a:noFill/>
        </p:spPr>
        <p:txBody>
          <a:bodyPr wrap="square" rtlCol="0">
            <a:spAutoFit/>
          </a:bodyPr>
          <a:lstStyle/>
          <a:p>
            <a:pPr algn="ctr"/>
            <a:r>
              <a:rPr lang="en-AU" sz="13800" b="1" spc="300" dirty="0">
                <a:solidFill>
                  <a:schemeClr val="bg1"/>
                </a:solidFill>
                <a:latin typeface="Please write me a song" panose="02000603000000000000" pitchFamily="2" charset="0"/>
                <a:ea typeface="Please write me a song" panose="02000603000000000000" pitchFamily="2" charset="0"/>
              </a:rPr>
              <a:t>1.  Realise </a:t>
            </a:r>
            <a:r>
              <a:rPr lang="en-AU" sz="13800" b="1" u="sng" spc="300" dirty="0">
                <a:solidFill>
                  <a:schemeClr val="bg1"/>
                </a:solidFill>
                <a:latin typeface="Please write me a song" panose="02000603000000000000" pitchFamily="2" charset="0"/>
                <a:ea typeface="Please write me a song" panose="02000603000000000000" pitchFamily="2" charset="0"/>
              </a:rPr>
              <a:t>the cost of uncontrolled anger</a:t>
            </a:r>
          </a:p>
        </p:txBody>
      </p:sp>
    </p:spTree>
    <p:extLst>
      <p:ext uri="{BB962C8B-B14F-4D97-AF65-F5344CB8AC3E}">
        <p14:creationId xmlns:p14="http://schemas.microsoft.com/office/powerpoint/2010/main" val="810661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8763000" y="628650"/>
            <a:ext cx="12363450" cy="2708434"/>
          </a:xfrm>
          <a:prstGeom prst="rect">
            <a:avLst/>
          </a:prstGeom>
          <a:noFill/>
        </p:spPr>
        <p:txBody>
          <a:bodyPr wrap="square" rtlCol="0">
            <a:spAutoFit/>
          </a:bodyPr>
          <a:lstStyle/>
          <a:p>
            <a:pPr algn="r"/>
            <a:r>
              <a:rPr lang="en-AU" sz="13800" b="1" spc="300" dirty="0">
                <a:solidFill>
                  <a:schemeClr val="bg1"/>
                </a:solidFill>
                <a:latin typeface="Please write me a song" panose="02000603000000000000" pitchFamily="2" charset="0"/>
                <a:ea typeface="Please write me a song" panose="02000603000000000000" pitchFamily="2" charset="0"/>
              </a:rPr>
              <a:t>Proverbs 29:22</a:t>
            </a:r>
          </a:p>
          <a:p>
            <a:pPr algn="r"/>
            <a:r>
              <a:rPr lang="en-AU" sz="3200" i="1" dirty="0">
                <a:solidFill>
                  <a:schemeClr val="bg1"/>
                </a:solidFill>
                <a:latin typeface="Avenir Next LT Pro" panose="020B0504020202020204" pitchFamily="34" charset="0"/>
                <a:ea typeface="Please write me a song" panose="02000603000000000000" pitchFamily="2" charset="0"/>
              </a:rPr>
              <a:t>New Living Translation</a:t>
            </a:r>
          </a:p>
        </p:txBody>
      </p:sp>
      <p:sp>
        <p:nvSpPr>
          <p:cNvPr id="3" name="TextBox 2">
            <a:extLst>
              <a:ext uri="{FF2B5EF4-FFF2-40B4-BE49-F238E27FC236}">
                <a16:creationId xmlns:a16="http://schemas.microsoft.com/office/drawing/2014/main" id="{F7B28DC8-9A5F-4836-BA89-C25765E47CC5}"/>
              </a:ext>
            </a:extLst>
          </p:cNvPr>
          <p:cNvSpPr txBox="1"/>
          <p:nvPr/>
        </p:nvSpPr>
        <p:spPr>
          <a:xfrm>
            <a:off x="1257300" y="3673719"/>
            <a:ext cx="20389362" cy="2554545"/>
          </a:xfrm>
          <a:prstGeom prst="rect">
            <a:avLst/>
          </a:prstGeom>
          <a:noFill/>
        </p:spPr>
        <p:txBody>
          <a:bodyPr wrap="square" rtlCol="0">
            <a:spAutoFit/>
          </a:bodyPr>
          <a:lstStyle/>
          <a:p>
            <a:pPr algn="l"/>
            <a:r>
              <a:rPr lang="en-US" sz="8000" spc="150" dirty="0">
                <a:solidFill>
                  <a:schemeClr val="bg1"/>
                </a:solidFill>
                <a:latin typeface="Please write me a song" panose="02000603000000000000" pitchFamily="2" charset="0"/>
                <a:ea typeface="Please write me a song" panose="02000603000000000000" pitchFamily="2" charset="0"/>
              </a:rPr>
              <a:t>An angry person starts fights;  </a:t>
            </a:r>
          </a:p>
          <a:p>
            <a:pPr algn="l"/>
            <a:r>
              <a:rPr lang="en-US" sz="8000" spc="150" dirty="0">
                <a:solidFill>
                  <a:schemeClr val="bg1"/>
                </a:solidFill>
                <a:latin typeface="Please write me a song" panose="02000603000000000000" pitchFamily="2" charset="0"/>
                <a:ea typeface="Please write me a song" panose="02000603000000000000" pitchFamily="2" charset="0"/>
              </a:rPr>
              <a:t>	a hot-tempered person commits all kinds of sin. </a:t>
            </a:r>
          </a:p>
        </p:txBody>
      </p:sp>
    </p:spTree>
    <p:extLst>
      <p:ext uri="{BB962C8B-B14F-4D97-AF65-F5344CB8AC3E}">
        <p14:creationId xmlns:p14="http://schemas.microsoft.com/office/powerpoint/2010/main" val="4035225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8763000" y="628650"/>
            <a:ext cx="12363450" cy="2708434"/>
          </a:xfrm>
          <a:prstGeom prst="rect">
            <a:avLst/>
          </a:prstGeom>
          <a:noFill/>
        </p:spPr>
        <p:txBody>
          <a:bodyPr wrap="square" rtlCol="0">
            <a:spAutoFit/>
          </a:bodyPr>
          <a:lstStyle/>
          <a:p>
            <a:pPr algn="r"/>
            <a:r>
              <a:rPr lang="en-AU" sz="13800" b="1" spc="300" dirty="0">
                <a:solidFill>
                  <a:schemeClr val="bg1"/>
                </a:solidFill>
                <a:latin typeface="Please write me a song" panose="02000603000000000000" pitchFamily="2" charset="0"/>
                <a:ea typeface="Please write me a song" panose="02000603000000000000" pitchFamily="2" charset="0"/>
              </a:rPr>
              <a:t>Proverbs 14:17</a:t>
            </a:r>
          </a:p>
          <a:p>
            <a:pPr algn="r"/>
            <a:r>
              <a:rPr lang="en-AU" sz="3200" i="1" dirty="0">
                <a:solidFill>
                  <a:schemeClr val="bg1"/>
                </a:solidFill>
                <a:latin typeface="Avenir Next LT Pro" panose="020B0504020202020204" pitchFamily="34" charset="0"/>
                <a:ea typeface="Please write me a song" panose="02000603000000000000" pitchFamily="2" charset="0"/>
              </a:rPr>
              <a:t>New Living Translation</a:t>
            </a:r>
          </a:p>
        </p:txBody>
      </p:sp>
      <p:sp>
        <p:nvSpPr>
          <p:cNvPr id="3" name="TextBox 2">
            <a:extLst>
              <a:ext uri="{FF2B5EF4-FFF2-40B4-BE49-F238E27FC236}">
                <a16:creationId xmlns:a16="http://schemas.microsoft.com/office/drawing/2014/main" id="{F7B28DC8-9A5F-4836-BA89-C25765E47CC5}"/>
              </a:ext>
            </a:extLst>
          </p:cNvPr>
          <p:cNvSpPr txBox="1"/>
          <p:nvPr/>
        </p:nvSpPr>
        <p:spPr>
          <a:xfrm>
            <a:off x="1257300" y="3673719"/>
            <a:ext cx="20389362" cy="1323439"/>
          </a:xfrm>
          <a:prstGeom prst="rect">
            <a:avLst/>
          </a:prstGeom>
          <a:noFill/>
        </p:spPr>
        <p:txBody>
          <a:bodyPr wrap="square" rtlCol="0">
            <a:spAutoFit/>
          </a:bodyPr>
          <a:lstStyle/>
          <a:p>
            <a:r>
              <a:rPr lang="en-US" sz="8000" spc="150" dirty="0">
                <a:solidFill>
                  <a:schemeClr val="bg1"/>
                </a:solidFill>
                <a:latin typeface="Please write me a song" panose="02000603000000000000" pitchFamily="2" charset="0"/>
                <a:ea typeface="Please write me a song" panose="02000603000000000000" pitchFamily="2" charset="0"/>
              </a:rPr>
              <a:t>Short-tempered people do foolish things…  </a:t>
            </a:r>
            <a:endParaRPr lang="en-AU" sz="8000" spc="150" dirty="0">
              <a:solidFill>
                <a:schemeClr val="bg1"/>
              </a:solidFill>
              <a:latin typeface="Please write me a song" panose="02000603000000000000" pitchFamily="2" charset="0"/>
              <a:ea typeface="Please write me a song" panose="02000603000000000000" pitchFamily="2" charset="0"/>
            </a:endParaRPr>
          </a:p>
        </p:txBody>
      </p:sp>
    </p:spTree>
    <p:extLst>
      <p:ext uri="{BB962C8B-B14F-4D97-AF65-F5344CB8AC3E}">
        <p14:creationId xmlns:p14="http://schemas.microsoft.com/office/powerpoint/2010/main" val="2189107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8763000" y="628650"/>
            <a:ext cx="12363450" cy="2708434"/>
          </a:xfrm>
          <a:prstGeom prst="rect">
            <a:avLst/>
          </a:prstGeom>
          <a:noFill/>
        </p:spPr>
        <p:txBody>
          <a:bodyPr wrap="square" rtlCol="0">
            <a:spAutoFit/>
          </a:bodyPr>
          <a:lstStyle/>
          <a:p>
            <a:pPr algn="r"/>
            <a:r>
              <a:rPr lang="en-AU" sz="13800" b="1" spc="300" dirty="0">
                <a:solidFill>
                  <a:schemeClr val="bg1"/>
                </a:solidFill>
                <a:latin typeface="Please write me a song" panose="02000603000000000000" pitchFamily="2" charset="0"/>
                <a:ea typeface="Please write me a song" panose="02000603000000000000" pitchFamily="2" charset="0"/>
              </a:rPr>
              <a:t>Proverbs 14:17</a:t>
            </a:r>
          </a:p>
          <a:p>
            <a:pPr algn="r"/>
            <a:r>
              <a:rPr lang="en-AU" sz="3200" i="1" dirty="0">
                <a:solidFill>
                  <a:schemeClr val="bg1"/>
                </a:solidFill>
                <a:latin typeface="Avenir Next LT Pro" panose="020B0504020202020204" pitchFamily="34" charset="0"/>
                <a:ea typeface="Please write me a song" panose="02000603000000000000" pitchFamily="2" charset="0"/>
              </a:rPr>
              <a:t>New Living Translation</a:t>
            </a:r>
          </a:p>
        </p:txBody>
      </p:sp>
      <p:sp>
        <p:nvSpPr>
          <p:cNvPr id="3" name="TextBox 2">
            <a:extLst>
              <a:ext uri="{FF2B5EF4-FFF2-40B4-BE49-F238E27FC236}">
                <a16:creationId xmlns:a16="http://schemas.microsoft.com/office/drawing/2014/main" id="{F7B28DC8-9A5F-4836-BA89-C25765E47CC5}"/>
              </a:ext>
            </a:extLst>
          </p:cNvPr>
          <p:cNvSpPr txBox="1"/>
          <p:nvPr/>
        </p:nvSpPr>
        <p:spPr>
          <a:xfrm>
            <a:off x="1257300" y="3673719"/>
            <a:ext cx="20389362" cy="2554545"/>
          </a:xfrm>
          <a:prstGeom prst="rect">
            <a:avLst/>
          </a:prstGeom>
          <a:noFill/>
        </p:spPr>
        <p:txBody>
          <a:bodyPr wrap="square" rtlCol="0">
            <a:spAutoFit/>
          </a:bodyPr>
          <a:lstStyle/>
          <a:p>
            <a:r>
              <a:rPr lang="en-US" sz="8000" spc="150" dirty="0">
                <a:solidFill>
                  <a:schemeClr val="bg1"/>
                </a:solidFill>
                <a:latin typeface="Please write me a song" panose="02000603000000000000" pitchFamily="2" charset="0"/>
                <a:ea typeface="Please write me a song" panose="02000603000000000000" pitchFamily="2" charset="0"/>
              </a:rPr>
              <a:t>Patient people have great understanding, </a:t>
            </a:r>
          </a:p>
          <a:p>
            <a:r>
              <a:rPr lang="en-US" sz="8000" spc="150" dirty="0">
                <a:solidFill>
                  <a:schemeClr val="bg1"/>
                </a:solidFill>
                <a:latin typeface="Please write me a song" panose="02000603000000000000" pitchFamily="2" charset="0"/>
                <a:ea typeface="Please write me a song" panose="02000603000000000000" pitchFamily="2" charset="0"/>
              </a:rPr>
              <a:t>	but people with quick tempers show their foolishness. </a:t>
            </a:r>
          </a:p>
        </p:txBody>
      </p:sp>
    </p:spTree>
    <p:extLst>
      <p:ext uri="{BB962C8B-B14F-4D97-AF65-F5344CB8AC3E}">
        <p14:creationId xmlns:p14="http://schemas.microsoft.com/office/powerpoint/2010/main" val="2000510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1541340" y="5306401"/>
            <a:ext cx="20326593" cy="2215991"/>
          </a:xfrm>
          <a:prstGeom prst="rect">
            <a:avLst/>
          </a:prstGeom>
          <a:noFill/>
        </p:spPr>
        <p:txBody>
          <a:bodyPr wrap="square" rtlCol="0">
            <a:spAutoFit/>
          </a:bodyPr>
          <a:lstStyle/>
          <a:p>
            <a:pPr algn="ctr"/>
            <a:r>
              <a:rPr lang="en-AU" sz="13800" b="1" spc="300" dirty="0">
                <a:solidFill>
                  <a:schemeClr val="bg1"/>
                </a:solidFill>
                <a:latin typeface="Please write me a song" panose="02000603000000000000" pitchFamily="2" charset="0"/>
                <a:ea typeface="Please write me a song" panose="02000603000000000000" pitchFamily="2" charset="0"/>
              </a:rPr>
              <a:t>2.  Resolve </a:t>
            </a:r>
            <a:r>
              <a:rPr lang="en-AU" sz="13800" b="1" u="sng" spc="300" dirty="0">
                <a:solidFill>
                  <a:schemeClr val="bg1"/>
                </a:solidFill>
                <a:latin typeface="Please write me a song" panose="02000603000000000000" pitchFamily="2" charset="0"/>
                <a:ea typeface="Please write me a song" panose="02000603000000000000" pitchFamily="2" charset="0"/>
              </a:rPr>
              <a:t>to manage it</a:t>
            </a:r>
          </a:p>
        </p:txBody>
      </p:sp>
    </p:spTree>
    <p:extLst>
      <p:ext uri="{BB962C8B-B14F-4D97-AF65-F5344CB8AC3E}">
        <p14:creationId xmlns:p14="http://schemas.microsoft.com/office/powerpoint/2010/main" val="33014847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2931</TotalTime>
  <Words>501</Words>
  <Application>Microsoft Office PowerPoint</Application>
  <PresentationFormat>Custom</PresentationFormat>
  <Paragraphs>69</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Avenir Next LT Pro</vt:lpstr>
      <vt:lpstr>Brandon Grotesque Light</vt:lpstr>
      <vt:lpstr>Calibri</vt:lpstr>
      <vt:lpstr>Kids Club</vt:lpstr>
      <vt:lpstr>Please write me a song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7ulio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Juliet  Towner</dc:creator>
  <cp:lastModifiedBy>Caleb Stott</cp:lastModifiedBy>
  <cp:revision>120</cp:revision>
  <cp:lastPrinted>2019-04-29T17:56:17Z</cp:lastPrinted>
  <dcterms:created xsi:type="dcterms:W3CDTF">2016-01-05T16:27:30Z</dcterms:created>
  <dcterms:modified xsi:type="dcterms:W3CDTF">2021-05-22T23:58:58Z</dcterms:modified>
</cp:coreProperties>
</file>