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08" r:id="rId2"/>
    <p:sldId id="423" r:id="rId3"/>
    <p:sldId id="484" r:id="rId4"/>
    <p:sldId id="434" r:id="rId5"/>
    <p:sldId id="485" r:id="rId6"/>
    <p:sldId id="483" r:id="rId7"/>
    <p:sldId id="486" r:id="rId8"/>
    <p:sldId id="487" r:id="rId9"/>
    <p:sldId id="417" r:id="rId10"/>
    <p:sldId id="465" r:id="rId11"/>
    <p:sldId id="488" r:id="rId12"/>
    <p:sldId id="452" r:id="rId13"/>
    <p:sldId id="490" r:id="rId14"/>
    <p:sldId id="491" r:id="rId15"/>
    <p:sldId id="492" r:id="rId16"/>
    <p:sldId id="493" r:id="rId17"/>
    <p:sldId id="471" r:id="rId18"/>
    <p:sldId id="489" r:id="rId19"/>
    <p:sldId id="494" r:id="rId20"/>
    <p:sldId id="495" r:id="rId21"/>
    <p:sldId id="453" r:id="rId22"/>
    <p:sldId id="472" r:id="rId23"/>
    <p:sldId id="496" r:id="rId24"/>
    <p:sldId id="454" r:id="rId25"/>
    <p:sldId id="497" r:id="rId26"/>
    <p:sldId id="498" r:id="rId27"/>
    <p:sldId id="499" r:id="rId28"/>
    <p:sldId id="500" r:id="rId29"/>
    <p:sldId id="474" r:id="rId30"/>
    <p:sldId id="501" r:id="rId31"/>
  </p:sldIdLst>
  <p:sldSz cx="23409275" cy="13166725"/>
  <p:notesSz cx="6858000" cy="9144000"/>
  <p:defaultTextStyle>
    <a:defPPr>
      <a:defRPr lang="en-US"/>
    </a:defPPr>
    <a:lvl1pPr algn="l" defTabSz="1044575" rtl="0" eaLnBrk="0" fontAlgn="base" hangingPunct="0">
      <a:spcBef>
        <a:spcPct val="0"/>
      </a:spcBef>
      <a:spcAft>
        <a:spcPct val="0"/>
      </a:spcAft>
      <a:defRPr sz="4100" kern="1200">
        <a:solidFill>
          <a:schemeClr val="tx1"/>
        </a:solidFill>
        <a:latin typeface="Calibri" panose="020F0502020204030204" pitchFamily="34" charset="0"/>
        <a:ea typeface="MS PGothic" panose="020B0600070205080204" pitchFamily="34" charset="-128"/>
        <a:cs typeface="+mn-cs"/>
      </a:defRPr>
    </a:lvl1pPr>
    <a:lvl2pPr marL="1044575" indent="-587375" algn="l" defTabSz="1044575" rtl="0" eaLnBrk="0" fontAlgn="base" hangingPunct="0">
      <a:spcBef>
        <a:spcPct val="0"/>
      </a:spcBef>
      <a:spcAft>
        <a:spcPct val="0"/>
      </a:spcAft>
      <a:defRPr sz="4100" kern="1200">
        <a:solidFill>
          <a:schemeClr val="tx1"/>
        </a:solidFill>
        <a:latin typeface="Calibri" panose="020F0502020204030204" pitchFamily="34" charset="0"/>
        <a:ea typeface="MS PGothic" panose="020B0600070205080204" pitchFamily="34" charset="-128"/>
        <a:cs typeface="+mn-cs"/>
      </a:defRPr>
    </a:lvl2pPr>
    <a:lvl3pPr marL="2089150" indent="-1174750" algn="l" defTabSz="1044575" rtl="0" eaLnBrk="0" fontAlgn="base" hangingPunct="0">
      <a:spcBef>
        <a:spcPct val="0"/>
      </a:spcBef>
      <a:spcAft>
        <a:spcPct val="0"/>
      </a:spcAft>
      <a:defRPr sz="4100" kern="1200">
        <a:solidFill>
          <a:schemeClr val="tx1"/>
        </a:solidFill>
        <a:latin typeface="Calibri" panose="020F0502020204030204" pitchFamily="34" charset="0"/>
        <a:ea typeface="MS PGothic" panose="020B0600070205080204" pitchFamily="34" charset="-128"/>
        <a:cs typeface="+mn-cs"/>
      </a:defRPr>
    </a:lvl3pPr>
    <a:lvl4pPr marL="3133725" indent="-1762125" algn="l" defTabSz="1044575" rtl="0" eaLnBrk="0" fontAlgn="base" hangingPunct="0">
      <a:spcBef>
        <a:spcPct val="0"/>
      </a:spcBef>
      <a:spcAft>
        <a:spcPct val="0"/>
      </a:spcAft>
      <a:defRPr sz="4100" kern="1200">
        <a:solidFill>
          <a:schemeClr val="tx1"/>
        </a:solidFill>
        <a:latin typeface="Calibri" panose="020F0502020204030204" pitchFamily="34" charset="0"/>
        <a:ea typeface="MS PGothic" panose="020B0600070205080204" pitchFamily="34" charset="-128"/>
        <a:cs typeface="+mn-cs"/>
      </a:defRPr>
    </a:lvl4pPr>
    <a:lvl5pPr marL="4179888" indent="-2351088" algn="l" defTabSz="1044575" rtl="0" eaLnBrk="0" fontAlgn="base" hangingPunct="0">
      <a:spcBef>
        <a:spcPct val="0"/>
      </a:spcBef>
      <a:spcAft>
        <a:spcPct val="0"/>
      </a:spcAft>
      <a:defRPr sz="41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41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41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41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41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147">
          <p15:clr>
            <a:srgbClr val="A4A3A4"/>
          </p15:clr>
        </p15:guide>
        <p15:guide id="2" pos="73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4E0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42031A-8DD3-423F-91B0-5E89A192F2EC}" v="37" dt="2021-05-15T22:59:17.2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5" d="100"/>
          <a:sy n="55" d="100"/>
        </p:scale>
        <p:origin x="720" y="90"/>
      </p:cViewPr>
      <p:guideLst>
        <p:guide orient="horz" pos="4147"/>
        <p:guide pos="737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5696" y="4090220"/>
            <a:ext cx="19897884" cy="2822312"/>
          </a:xfrm>
        </p:spPr>
        <p:txBody>
          <a:bodyPr/>
          <a:lstStyle/>
          <a:p>
            <a:r>
              <a:rPr lang="en-US"/>
              <a:t>Click to edit Master title style</a:t>
            </a:r>
          </a:p>
        </p:txBody>
      </p:sp>
      <p:sp>
        <p:nvSpPr>
          <p:cNvPr id="3" name="Subtitle 2"/>
          <p:cNvSpPr>
            <a:spLocks noGrp="1"/>
          </p:cNvSpPr>
          <p:nvPr>
            <p:ph type="subTitle" idx="1"/>
          </p:nvPr>
        </p:nvSpPr>
        <p:spPr>
          <a:xfrm>
            <a:off x="3511391" y="7461144"/>
            <a:ext cx="16386493" cy="3364830"/>
          </a:xfrm>
        </p:spPr>
        <p:txBody>
          <a:bodyPr/>
          <a:lstStyle>
            <a:lvl1pPr marL="0" indent="0" algn="ctr">
              <a:buNone/>
              <a:defRPr>
                <a:solidFill>
                  <a:schemeClr val="tx1">
                    <a:tint val="75000"/>
                  </a:schemeClr>
                </a:solidFill>
              </a:defRPr>
            </a:lvl1pPr>
            <a:lvl2pPr marL="1045022" indent="0" algn="ctr">
              <a:buNone/>
              <a:defRPr>
                <a:solidFill>
                  <a:schemeClr val="tx1">
                    <a:tint val="75000"/>
                  </a:schemeClr>
                </a:solidFill>
              </a:defRPr>
            </a:lvl2pPr>
            <a:lvl3pPr marL="2090044" indent="0" algn="ctr">
              <a:buNone/>
              <a:defRPr>
                <a:solidFill>
                  <a:schemeClr val="tx1">
                    <a:tint val="75000"/>
                  </a:schemeClr>
                </a:solidFill>
              </a:defRPr>
            </a:lvl3pPr>
            <a:lvl4pPr marL="3135066" indent="0" algn="ctr">
              <a:buNone/>
              <a:defRPr>
                <a:solidFill>
                  <a:schemeClr val="tx1">
                    <a:tint val="75000"/>
                  </a:schemeClr>
                </a:solidFill>
              </a:defRPr>
            </a:lvl4pPr>
            <a:lvl5pPr marL="4180088" indent="0" algn="ctr">
              <a:buNone/>
              <a:defRPr>
                <a:solidFill>
                  <a:schemeClr val="tx1">
                    <a:tint val="75000"/>
                  </a:schemeClr>
                </a:solidFill>
              </a:defRPr>
            </a:lvl5pPr>
            <a:lvl6pPr marL="5225110" indent="0" algn="ctr">
              <a:buNone/>
              <a:defRPr>
                <a:solidFill>
                  <a:schemeClr val="tx1">
                    <a:tint val="75000"/>
                  </a:schemeClr>
                </a:solidFill>
              </a:defRPr>
            </a:lvl6pPr>
            <a:lvl7pPr marL="6270132" indent="0" algn="ctr">
              <a:buNone/>
              <a:defRPr>
                <a:solidFill>
                  <a:schemeClr val="tx1">
                    <a:tint val="75000"/>
                  </a:schemeClr>
                </a:solidFill>
              </a:defRPr>
            </a:lvl7pPr>
            <a:lvl8pPr marL="7315154" indent="0" algn="ctr">
              <a:buNone/>
              <a:defRPr>
                <a:solidFill>
                  <a:schemeClr val="tx1">
                    <a:tint val="75000"/>
                  </a:schemeClr>
                </a:solidFill>
              </a:defRPr>
            </a:lvl8pPr>
            <a:lvl9pPr marL="8360176"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6CB0D18-27A7-48A2-A078-90EFAF7232F3}"/>
              </a:ext>
            </a:extLst>
          </p:cNvPr>
          <p:cNvSpPr>
            <a:spLocks noGrp="1"/>
          </p:cNvSpPr>
          <p:nvPr>
            <p:ph type="dt" sz="half" idx="10"/>
          </p:nvPr>
        </p:nvSpPr>
        <p:spPr/>
        <p:txBody>
          <a:bodyPr/>
          <a:lstStyle>
            <a:lvl1pPr>
              <a:defRPr/>
            </a:lvl1pPr>
          </a:lstStyle>
          <a:p>
            <a:pPr>
              <a:defRPr/>
            </a:pPr>
            <a:fld id="{BDAE43C3-DADD-4FA9-952E-5EC937BEFF4C}" type="datetimeFigureOut">
              <a:rPr lang="en-US" altLang="en-US"/>
              <a:pPr>
                <a:defRPr/>
              </a:pPr>
              <a:t>5/16/2021</a:t>
            </a:fld>
            <a:endParaRPr lang="en-US" altLang="en-US"/>
          </a:p>
        </p:txBody>
      </p:sp>
      <p:sp>
        <p:nvSpPr>
          <p:cNvPr id="5" name="Footer Placeholder 4">
            <a:extLst>
              <a:ext uri="{FF2B5EF4-FFF2-40B4-BE49-F238E27FC236}">
                <a16:creationId xmlns:a16="http://schemas.microsoft.com/office/drawing/2014/main" id="{E3673DEC-9557-4D4E-8D43-98E4053F06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2B8513-E7EC-4CA3-8302-8653DADFF58A}"/>
              </a:ext>
            </a:extLst>
          </p:cNvPr>
          <p:cNvSpPr>
            <a:spLocks noGrp="1"/>
          </p:cNvSpPr>
          <p:nvPr>
            <p:ph type="sldNum" sz="quarter" idx="12"/>
          </p:nvPr>
        </p:nvSpPr>
        <p:spPr/>
        <p:txBody>
          <a:bodyPr/>
          <a:lstStyle>
            <a:lvl1pPr>
              <a:defRPr/>
            </a:lvl1pPr>
          </a:lstStyle>
          <a:p>
            <a:pPr>
              <a:defRPr/>
            </a:pPr>
            <a:fld id="{2254B9A4-0BC0-4304-8670-E4F32AEC9352}" type="slidenum">
              <a:rPr lang="en-US" altLang="en-US"/>
              <a:pPr>
                <a:defRPr/>
              </a:pPr>
              <a:t>‹#›</a:t>
            </a:fld>
            <a:endParaRPr lang="en-US" altLang="en-US"/>
          </a:p>
        </p:txBody>
      </p:sp>
    </p:spTree>
    <p:extLst>
      <p:ext uri="{BB962C8B-B14F-4D97-AF65-F5344CB8AC3E}">
        <p14:creationId xmlns:p14="http://schemas.microsoft.com/office/powerpoint/2010/main" val="3403970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F3462E-02A9-4492-97D4-5240437B6796}"/>
              </a:ext>
            </a:extLst>
          </p:cNvPr>
          <p:cNvSpPr>
            <a:spLocks noGrp="1"/>
          </p:cNvSpPr>
          <p:nvPr>
            <p:ph type="dt" sz="half" idx="10"/>
          </p:nvPr>
        </p:nvSpPr>
        <p:spPr/>
        <p:txBody>
          <a:bodyPr/>
          <a:lstStyle>
            <a:lvl1pPr>
              <a:defRPr/>
            </a:lvl1pPr>
          </a:lstStyle>
          <a:p>
            <a:pPr>
              <a:defRPr/>
            </a:pPr>
            <a:fld id="{7EB3043A-2762-48BA-BCB0-71ADB5C7F426}" type="datetimeFigureOut">
              <a:rPr lang="en-US" altLang="en-US"/>
              <a:pPr>
                <a:defRPr/>
              </a:pPr>
              <a:t>5/16/2021</a:t>
            </a:fld>
            <a:endParaRPr lang="en-US" altLang="en-US"/>
          </a:p>
        </p:txBody>
      </p:sp>
      <p:sp>
        <p:nvSpPr>
          <p:cNvPr id="5" name="Footer Placeholder 4">
            <a:extLst>
              <a:ext uri="{FF2B5EF4-FFF2-40B4-BE49-F238E27FC236}">
                <a16:creationId xmlns:a16="http://schemas.microsoft.com/office/drawing/2014/main" id="{5F601565-5869-420B-8627-216E4295E8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1716E7-88F2-4061-93A4-C6C6AEA1430A}"/>
              </a:ext>
            </a:extLst>
          </p:cNvPr>
          <p:cNvSpPr>
            <a:spLocks noGrp="1"/>
          </p:cNvSpPr>
          <p:nvPr>
            <p:ph type="sldNum" sz="quarter" idx="12"/>
          </p:nvPr>
        </p:nvSpPr>
        <p:spPr/>
        <p:txBody>
          <a:bodyPr/>
          <a:lstStyle>
            <a:lvl1pPr>
              <a:defRPr/>
            </a:lvl1pPr>
          </a:lstStyle>
          <a:p>
            <a:pPr>
              <a:defRPr/>
            </a:pPr>
            <a:fld id="{7F8E30FB-1F3D-4731-B982-6C4E21D6C3E2}" type="slidenum">
              <a:rPr lang="en-US" altLang="en-US"/>
              <a:pPr>
                <a:defRPr/>
              </a:pPr>
              <a:t>‹#›</a:t>
            </a:fld>
            <a:endParaRPr lang="en-US" altLang="en-US"/>
          </a:p>
        </p:txBody>
      </p:sp>
    </p:spTree>
    <p:extLst>
      <p:ext uri="{BB962C8B-B14F-4D97-AF65-F5344CB8AC3E}">
        <p14:creationId xmlns:p14="http://schemas.microsoft.com/office/powerpoint/2010/main" val="339722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449405" y="1011887"/>
            <a:ext cx="13484718" cy="215696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95252" y="1011887"/>
            <a:ext cx="40063999" cy="215696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32C31-84F0-40BD-B28B-A3FAC4396E38}"/>
              </a:ext>
            </a:extLst>
          </p:cNvPr>
          <p:cNvSpPr>
            <a:spLocks noGrp="1"/>
          </p:cNvSpPr>
          <p:nvPr>
            <p:ph type="dt" sz="half" idx="10"/>
          </p:nvPr>
        </p:nvSpPr>
        <p:spPr/>
        <p:txBody>
          <a:bodyPr/>
          <a:lstStyle>
            <a:lvl1pPr>
              <a:defRPr/>
            </a:lvl1pPr>
          </a:lstStyle>
          <a:p>
            <a:pPr>
              <a:defRPr/>
            </a:pPr>
            <a:fld id="{40E93400-DCA1-4A51-9D16-2EFE0B0B3C09}" type="datetimeFigureOut">
              <a:rPr lang="en-US" altLang="en-US"/>
              <a:pPr>
                <a:defRPr/>
              </a:pPr>
              <a:t>5/16/2021</a:t>
            </a:fld>
            <a:endParaRPr lang="en-US" altLang="en-US"/>
          </a:p>
        </p:txBody>
      </p:sp>
      <p:sp>
        <p:nvSpPr>
          <p:cNvPr id="5" name="Footer Placeholder 4">
            <a:extLst>
              <a:ext uri="{FF2B5EF4-FFF2-40B4-BE49-F238E27FC236}">
                <a16:creationId xmlns:a16="http://schemas.microsoft.com/office/drawing/2014/main" id="{D8A720D7-2B0D-4CE6-9548-EBE243A40B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EB893D-A6D9-4807-A51E-4F9D3098997E}"/>
              </a:ext>
            </a:extLst>
          </p:cNvPr>
          <p:cNvSpPr>
            <a:spLocks noGrp="1"/>
          </p:cNvSpPr>
          <p:nvPr>
            <p:ph type="sldNum" sz="quarter" idx="12"/>
          </p:nvPr>
        </p:nvSpPr>
        <p:spPr/>
        <p:txBody>
          <a:bodyPr/>
          <a:lstStyle>
            <a:lvl1pPr>
              <a:defRPr/>
            </a:lvl1pPr>
          </a:lstStyle>
          <a:p>
            <a:pPr>
              <a:defRPr/>
            </a:pPr>
            <a:fld id="{8A4ACA77-8F55-4388-AF52-25E4D6D57E3B}" type="slidenum">
              <a:rPr lang="en-US" altLang="en-US"/>
              <a:pPr>
                <a:defRPr/>
              </a:pPr>
              <a:t>‹#›</a:t>
            </a:fld>
            <a:endParaRPr lang="en-US" altLang="en-US"/>
          </a:p>
        </p:txBody>
      </p:sp>
    </p:spTree>
    <p:extLst>
      <p:ext uri="{BB962C8B-B14F-4D97-AF65-F5344CB8AC3E}">
        <p14:creationId xmlns:p14="http://schemas.microsoft.com/office/powerpoint/2010/main" val="32214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1BB1B-DE52-4BAB-9F9B-0EBA2567D35D}"/>
              </a:ext>
            </a:extLst>
          </p:cNvPr>
          <p:cNvSpPr>
            <a:spLocks noGrp="1"/>
          </p:cNvSpPr>
          <p:nvPr>
            <p:ph type="dt" sz="half" idx="10"/>
          </p:nvPr>
        </p:nvSpPr>
        <p:spPr/>
        <p:txBody>
          <a:bodyPr/>
          <a:lstStyle>
            <a:lvl1pPr>
              <a:defRPr/>
            </a:lvl1pPr>
          </a:lstStyle>
          <a:p>
            <a:pPr>
              <a:defRPr/>
            </a:pPr>
            <a:fld id="{C0291758-5A8D-4370-85CD-3C720D0648F4}" type="datetimeFigureOut">
              <a:rPr lang="en-US" altLang="en-US"/>
              <a:pPr>
                <a:defRPr/>
              </a:pPr>
              <a:t>5/16/2021</a:t>
            </a:fld>
            <a:endParaRPr lang="en-US" altLang="en-US"/>
          </a:p>
        </p:txBody>
      </p:sp>
      <p:sp>
        <p:nvSpPr>
          <p:cNvPr id="5" name="Footer Placeholder 4">
            <a:extLst>
              <a:ext uri="{FF2B5EF4-FFF2-40B4-BE49-F238E27FC236}">
                <a16:creationId xmlns:a16="http://schemas.microsoft.com/office/drawing/2014/main" id="{CD5192E0-46F3-4487-ADE0-C828EA772E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F4CCE1-063D-4A78-B851-1248F249A9A4}"/>
              </a:ext>
            </a:extLst>
          </p:cNvPr>
          <p:cNvSpPr>
            <a:spLocks noGrp="1"/>
          </p:cNvSpPr>
          <p:nvPr>
            <p:ph type="sldNum" sz="quarter" idx="12"/>
          </p:nvPr>
        </p:nvSpPr>
        <p:spPr/>
        <p:txBody>
          <a:bodyPr/>
          <a:lstStyle>
            <a:lvl1pPr>
              <a:defRPr/>
            </a:lvl1pPr>
          </a:lstStyle>
          <a:p>
            <a:pPr>
              <a:defRPr/>
            </a:pPr>
            <a:fld id="{FAE73FBB-2BEA-4751-91BC-77A438FE95B2}" type="slidenum">
              <a:rPr lang="en-US" altLang="en-US"/>
              <a:pPr>
                <a:defRPr/>
              </a:pPr>
              <a:t>‹#›</a:t>
            </a:fld>
            <a:endParaRPr lang="en-US" altLang="en-US"/>
          </a:p>
        </p:txBody>
      </p:sp>
    </p:spTree>
    <p:extLst>
      <p:ext uri="{BB962C8B-B14F-4D97-AF65-F5344CB8AC3E}">
        <p14:creationId xmlns:p14="http://schemas.microsoft.com/office/powerpoint/2010/main" val="309862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49171" y="8460841"/>
            <a:ext cx="19897884" cy="2615058"/>
          </a:xfrm>
        </p:spPr>
        <p:txBody>
          <a:bodyPr anchor="t"/>
          <a:lstStyle>
            <a:lvl1pPr algn="l">
              <a:defRPr sz="9100" b="1" cap="all"/>
            </a:lvl1pPr>
          </a:lstStyle>
          <a:p>
            <a:r>
              <a:rPr lang="en-US"/>
              <a:t>Click to edit Master title style</a:t>
            </a:r>
          </a:p>
        </p:txBody>
      </p:sp>
      <p:sp>
        <p:nvSpPr>
          <p:cNvPr id="3" name="Text Placeholder 2"/>
          <p:cNvSpPr>
            <a:spLocks noGrp="1"/>
          </p:cNvSpPr>
          <p:nvPr>
            <p:ph type="body" idx="1"/>
          </p:nvPr>
        </p:nvSpPr>
        <p:spPr>
          <a:xfrm>
            <a:off x="1849171" y="5580621"/>
            <a:ext cx="19897884" cy="2880220"/>
          </a:xfrm>
        </p:spPr>
        <p:txBody>
          <a:bodyPr anchor="b"/>
          <a:lstStyle>
            <a:lvl1pPr marL="0" indent="0">
              <a:buNone/>
              <a:defRPr sz="4600">
                <a:solidFill>
                  <a:schemeClr val="tx1">
                    <a:tint val="75000"/>
                  </a:schemeClr>
                </a:solidFill>
              </a:defRPr>
            </a:lvl1pPr>
            <a:lvl2pPr marL="1045022" indent="0">
              <a:buNone/>
              <a:defRPr sz="4100">
                <a:solidFill>
                  <a:schemeClr val="tx1">
                    <a:tint val="75000"/>
                  </a:schemeClr>
                </a:solidFill>
              </a:defRPr>
            </a:lvl2pPr>
            <a:lvl3pPr marL="2090044" indent="0">
              <a:buNone/>
              <a:defRPr sz="3700">
                <a:solidFill>
                  <a:schemeClr val="tx1">
                    <a:tint val="75000"/>
                  </a:schemeClr>
                </a:solidFill>
              </a:defRPr>
            </a:lvl3pPr>
            <a:lvl4pPr marL="3135066" indent="0">
              <a:buNone/>
              <a:defRPr sz="3200">
                <a:solidFill>
                  <a:schemeClr val="tx1">
                    <a:tint val="75000"/>
                  </a:schemeClr>
                </a:solidFill>
              </a:defRPr>
            </a:lvl4pPr>
            <a:lvl5pPr marL="4180088" indent="0">
              <a:buNone/>
              <a:defRPr sz="3200">
                <a:solidFill>
                  <a:schemeClr val="tx1">
                    <a:tint val="75000"/>
                  </a:schemeClr>
                </a:solidFill>
              </a:defRPr>
            </a:lvl5pPr>
            <a:lvl6pPr marL="5225110" indent="0">
              <a:buNone/>
              <a:defRPr sz="3200">
                <a:solidFill>
                  <a:schemeClr val="tx1">
                    <a:tint val="75000"/>
                  </a:schemeClr>
                </a:solidFill>
              </a:defRPr>
            </a:lvl6pPr>
            <a:lvl7pPr marL="6270132" indent="0">
              <a:buNone/>
              <a:defRPr sz="3200">
                <a:solidFill>
                  <a:schemeClr val="tx1">
                    <a:tint val="75000"/>
                  </a:schemeClr>
                </a:solidFill>
              </a:defRPr>
            </a:lvl7pPr>
            <a:lvl8pPr marL="7315154" indent="0">
              <a:buNone/>
              <a:defRPr sz="3200">
                <a:solidFill>
                  <a:schemeClr val="tx1">
                    <a:tint val="75000"/>
                  </a:schemeClr>
                </a:solidFill>
              </a:defRPr>
            </a:lvl8pPr>
            <a:lvl9pPr marL="8360176"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89FAAE-64F2-4ABC-9E18-7070D3E166C3}"/>
              </a:ext>
            </a:extLst>
          </p:cNvPr>
          <p:cNvSpPr>
            <a:spLocks noGrp="1"/>
          </p:cNvSpPr>
          <p:nvPr>
            <p:ph type="dt" sz="half" idx="10"/>
          </p:nvPr>
        </p:nvSpPr>
        <p:spPr/>
        <p:txBody>
          <a:bodyPr/>
          <a:lstStyle>
            <a:lvl1pPr>
              <a:defRPr/>
            </a:lvl1pPr>
          </a:lstStyle>
          <a:p>
            <a:pPr>
              <a:defRPr/>
            </a:pPr>
            <a:fld id="{8E843827-E9FF-49D8-913B-C7D6CE687DF3}" type="datetimeFigureOut">
              <a:rPr lang="en-US" altLang="en-US"/>
              <a:pPr>
                <a:defRPr/>
              </a:pPr>
              <a:t>5/16/2021</a:t>
            </a:fld>
            <a:endParaRPr lang="en-US" altLang="en-US"/>
          </a:p>
        </p:txBody>
      </p:sp>
      <p:sp>
        <p:nvSpPr>
          <p:cNvPr id="5" name="Footer Placeholder 4">
            <a:extLst>
              <a:ext uri="{FF2B5EF4-FFF2-40B4-BE49-F238E27FC236}">
                <a16:creationId xmlns:a16="http://schemas.microsoft.com/office/drawing/2014/main" id="{7833B834-087B-4639-BA8D-896DDFAABD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F54DB80-8DC6-4BF3-BDB6-BFA1C29D2E56}"/>
              </a:ext>
            </a:extLst>
          </p:cNvPr>
          <p:cNvSpPr>
            <a:spLocks noGrp="1"/>
          </p:cNvSpPr>
          <p:nvPr>
            <p:ph type="sldNum" sz="quarter" idx="12"/>
          </p:nvPr>
        </p:nvSpPr>
        <p:spPr/>
        <p:txBody>
          <a:bodyPr/>
          <a:lstStyle>
            <a:lvl1pPr>
              <a:defRPr/>
            </a:lvl1pPr>
          </a:lstStyle>
          <a:p>
            <a:pPr>
              <a:defRPr/>
            </a:pPr>
            <a:fld id="{A461206D-8288-458D-8E54-C09AF062EAC9}" type="slidenum">
              <a:rPr lang="en-US" altLang="en-US"/>
              <a:pPr>
                <a:defRPr/>
              </a:pPr>
              <a:t>‹#›</a:t>
            </a:fld>
            <a:endParaRPr lang="en-US" altLang="en-US"/>
          </a:p>
        </p:txBody>
      </p:sp>
    </p:spTree>
    <p:extLst>
      <p:ext uri="{BB962C8B-B14F-4D97-AF65-F5344CB8AC3E}">
        <p14:creationId xmlns:p14="http://schemas.microsoft.com/office/powerpoint/2010/main" val="3591987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95251" y="5897598"/>
            <a:ext cx="26774358" cy="16683947"/>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159764" y="5897598"/>
            <a:ext cx="26774358" cy="16683947"/>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4E77C1C-9661-4D0C-A165-B08EBDD84622}"/>
              </a:ext>
            </a:extLst>
          </p:cNvPr>
          <p:cNvSpPr>
            <a:spLocks noGrp="1"/>
          </p:cNvSpPr>
          <p:nvPr>
            <p:ph type="dt" sz="half" idx="10"/>
          </p:nvPr>
        </p:nvSpPr>
        <p:spPr/>
        <p:txBody>
          <a:bodyPr/>
          <a:lstStyle>
            <a:lvl1pPr>
              <a:defRPr/>
            </a:lvl1pPr>
          </a:lstStyle>
          <a:p>
            <a:pPr>
              <a:defRPr/>
            </a:pPr>
            <a:fld id="{42E1FA8C-673D-4C13-9BA8-27FB8BE41D14}" type="datetimeFigureOut">
              <a:rPr lang="en-US" altLang="en-US"/>
              <a:pPr>
                <a:defRPr/>
              </a:pPr>
              <a:t>5/16/2021</a:t>
            </a:fld>
            <a:endParaRPr lang="en-US" altLang="en-US"/>
          </a:p>
        </p:txBody>
      </p:sp>
      <p:sp>
        <p:nvSpPr>
          <p:cNvPr id="6" name="Footer Placeholder 4">
            <a:extLst>
              <a:ext uri="{FF2B5EF4-FFF2-40B4-BE49-F238E27FC236}">
                <a16:creationId xmlns:a16="http://schemas.microsoft.com/office/drawing/2014/main" id="{07DC8D47-3CE9-42C6-AC42-3BCFF245BD4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4DA12A6-4FE8-46E7-A527-14D25ECA4487}"/>
              </a:ext>
            </a:extLst>
          </p:cNvPr>
          <p:cNvSpPr>
            <a:spLocks noGrp="1"/>
          </p:cNvSpPr>
          <p:nvPr>
            <p:ph type="sldNum" sz="quarter" idx="12"/>
          </p:nvPr>
        </p:nvSpPr>
        <p:spPr/>
        <p:txBody>
          <a:bodyPr/>
          <a:lstStyle>
            <a:lvl1pPr>
              <a:defRPr/>
            </a:lvl1pPr>
          </a:lstStyle>
          <a:p>
            <a:pPr>
              <a:defRPr/>
            </a:pPr>
            <a:fld id="{394F64C7-343C-4C8C-A8C9-1A56045AD83E}" type="slidenum">
              <a:rPr lang="en-US" altLang="en-US"/>
              <a:pPr>
                <a:defRPr/>
              </a:pPr>
              <a:t>‹#›</a:t>
            </a:fld>
            <a:endParaRPr lang="en-US" altLang="en-US"/>
          </a:p>
        </p:txBody>
      </p:sp>
    </p:spTree>
    <p:extLst>
      <p:ext uri="{BB962C8B-B14F-4D97-AF65-F5344CB8AC3E}">
        <p14:creationId xmlns:p14="http://schemas.microsoft.com/office/powerpoint/2010/main" val="129850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70464" y="527280"/>
            <a:ext cx="21068348" cy="219445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70464" y="2947275"/>
            <a:ext cx="10343162" cy="1228284"/>
          </a:xfrm>
        </p:spPr>
        <p:txBody>
          <a:bodyPr anchor="b"/>
          <a:lstStyle>
            <a:lvl1pPr marL="0" indent="0">
              <a:buNone/>
              <a:defRPr sz="5500" b="1"/>
            </a:lvl1pPr>
            <a:lvl2pPr marL="1045022" indent="0">
              <a:buNone/>
              <a:defRPr sz="4600" b="1"/>
            </a:lvl2pPr>
            <a:lvl3pPr marL="2090044" indent="0">
              <a:buNone/>
              <a:defRPr sz="4100" b="1"/>
            </a:lvl3pPr>
            <a:lvl4pPr marL="3135066" indent="0">
              <a:buNone/>
              <a:defRPr sz="3700" b="1"/>
            </a:lvl4pPr>
            <a:lvl5pPr marL="4180088" indent="0">
              <a:buNone/>
              <a:defRPr sz="3700" b="1"/>
            </a:lvl5pPr>
            <a:lvl6pPr marL="5225110" indent="0">
              <a:buNone/>
              <a:defRPr sz="3700" b="1"/>
            </a:lvl6pPr>
            <a:lvl7pPr marL="6270132" indent="0">
              <a:buNone/>
              <a:defRPr sz="3700" b="1"/>
            </a:lvl7pPr>
            <a:lvl8pPr marL="7315154" indent="0">
              <a:buNone/>
              <a:defRPr sz="3700" b="1"/>
            </a:lvl8pPr>
            <a:lvl9pPr marL="8360176" indent="0">
              <a:buNone/>
              <a:defRPr sz="3700" b="1"/>
            </a:lvl9pPr>
          </a:lstStyle>
          <a:p>
            <a:pPr lvl="0"/>
            <a:r>
              <a:rPr lang="en-US"/>
              <a:t>Click to edit Master text styles</a:t>
            </a:r>
          </a:p>
        </p:txBody>
      </p:sp>
      <p:sp>
        <p:nvSpPr>
          <p:cNvPr id="4" name="Content Placeholder 3"/>
          <p:cNvSpPr>
            <a:spLocks noGrp="1"/>
          </p:cNvSpPr>
          <p:nvPr>
            <p:ph sz="half" idx="2"/>
          </p:nvPr>
        </p:nvSpPr>
        <p:spPr>
          <a:xfrm>
            <a:off x="1170464" y="4175559"/>
            <a:ext cx="10343162" cy="7586107"/>
          </a:xfrm>
        </p:spPr>
        <p:txBody>
          <a:bodyPr/>
          <a:lstStyle>
            <a:lvl1pPr>
              <a:defRPr sz="55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891588" y="2947275"/>
            <a:ext cx="10347225" cy="1228284"/>
          </a:xfrm>
        </p:spPr>
        <p:txBody>
          <a:bodyPr anchor="b"/>
          <a:lstStyle>
            <a:lvl1pPr marL="0" indent="0">
              <a:buNone/>
              <a:defRPr sz="5500" b="1"/>
            </a:lvl1pPr>
            <a:lvl2pPr marL="1045022" indent="0">
              <a:buNone/>
              <a:defRPr sz="4600" b="1"/>
            </a:lvl2pPr>
            <a:lvl3pPr marL="2090044" indent="0">
              <a:buNone/>
              <a:defRPr sz="4100" b="1"/>
            </a:lvl3pPr>
            <a:lvl4pPr marL="3135066" indent="0">
              <a:buNone/>
              <a:defRPr sz="3700" b="1"/>
            </a:lvl4pPr>
            <a:lvl5pPr marL="4180088" indent="0">
              <a:buNone/>
              <a:defRPr sz="3700" b="1"/>
            </a:lvl5pPr>
            <a:lvl6pPr marL="5225110" indent="0">
              <a:buNone/>
              <a:defRPr sz="3700" b="1"/>
            </a:lvl6pPr>
            <a:lvl7pPr marL="6270132" indent="0">
              <a:buNone/>
              <a:defRPr sz="3700" b="1"/>
            </a:lvl7pPr>
            <a:lvl8pPr marL="7315154" indent="0">
              <a:buNone/>
              <a:defRPr sz="3700" b="1"/>
            </a:lvl8pPr>
            <a:lvl9pPr marL="8360176" indent="0">
              <a:buNone/>
              <a:defRPr sz="3700" b="1"/>
            </a:lvl9pPr>
          </a:lstStyle>
          <a:p>
            <a:pPr lvl="0"/>
            <a:r>
              <a:rPr lang="en-US"/>
              <a:t>Click to edit Master text styles</a:t>
            </a:r>
          </a:p>
        </p:txBody>
      </p:sp>
      <p:sp>
        <p:nvSpPr>
          <p:cNvPr id="6" name="Content Placeholder 5"/>
          <p:cNvSpPr>
            <a:spLocks noGrp="1"/>
          </p:cNvSpPr>
          <p:nvPr>
            <p:ph sz="quarter" idx="4"/>
          </p:nvPr>
        </p:nvSpPr>
        <p:spPr>
          <a:xfrm>
            <a:off x="11891588" y="4175559"/>
            <a:ext cx="10347225" cy="7586107"/>
          </a:xfrm>
        </p:spPr>
        <p:txBody>
          <a:bodyPr/>
          <a:lstStyle>
            <a:lvl1pPr>
              <a:defRPr sz="55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D297E97-6032-4B50-A1FD-BD2BD8F51707}"/>
              </a:ext>
            </a:extLst>
          </p:cNvPr>
          <p:cNvSpPr>
            <a:spLocks noGrp="1"/>
          </p:cNvSpPr>
          <p:nvPr>
            <p:ph type="dt" sz="half" idx="10"/>
          </p:nvPr>
        </p:nvSpPr>
        <p:spPr/>
        <p:txBody>
          <a:bodyPr/>
          <a:lstStyle>
            <a:lvl1pPr>
              <a:defRPr/>
            </a:lvl1pPr>
          </a:lstStyle>
          <a:p>
            <a:pPr>
              <a:defRPr/>
            </a:pPr>
            <a:fld id="{43E636D9-4143-44EE-9005-A25A130E013C}" type="datetimeFigureOut">
              <a:rPr lang="en-US" altLang="en-US"/>
              <a:pPr>
                <a:defRPr/>
              </a:pPr>
              <a:t>5/16/2021</a:t>
            </a:fld>
            <a:endParaRPr lang="en-US" altLang="en-US"/>
          </a:p>
        </p:txBody>
      </p:sp>
      <p:sp>
        <p:nvSpPr>
          <p:cNvPr id="8" name="Footer Placeholder 4">
            <a:extLst>
              <a:ext uri="{FF2B5EF4-FFF2-40B4-BE49-F238E27FC236}">
                <a16:creationId xmlns:a16="http://schemas.microsoft.com/office/drawing/2014/main" id="{7912E15D-90FE-4AF1-9DA0-770F10050C7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DD36160-6DFC-4436-BB56-E88CB2314249}"/>
              </a:ext>
            </a:extLst>
          </p:cNvPr>
          <p:cNvSpPr>
            <a:spLocks noGrp="1"/>
          </p:cNvSpPr>
          <p:nvPr>
            <p:ph type="sldNum" sz="quarter" idx="12"/>
          </p:nvPr>
        </p:nvSpPr>
        <p:spPr/>
        <p:txBody>
          <a:bodyPr/>
          <a:lstStyle>
            <a:lvl1pPr>
              <a:defRPr/>
            </a:lvl1pPr>
          </a:lstStyle>
          <a:p>
            <a:pPr>
              <a:defRPr/>
            </a:pPr>
            <a:fld id="{0EE7AD42-1795-40EB-9CFE-487870D90589}" type="slidenum">
              <a:rPr lang="en-US" altLang="en-US"/>
              <a:pPr>
                <a:defRPr/>
              </a:pPr>
              <a:t>‹#›</a:t>
            </a:fld>
            <a:endParaRPr lang="en-US" altLang="en-US"/>
          </a:p>
        </p:txBody>
      </p:sp>
    </p:spTree>
    <p:extLst>
      <p:ext uri="{BB962C8B-B14F-4D97-AF65-F5344CB8AC3E}">
        <p14:creationId xmlns:p14="http://schemas.microsoft.com/office/powerpoint/2010/main" val="274357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AD420C3-8001-404C-847C-76487A5EE0EF}"/>
              </a:ext>
            </a:extLst>
          </p:cNvPr>
          <p:cNvSpPr>
            <a:spLocks noGrp="1"/>
          </p:cNvSpPr>
          <p:nvPr>
            <p:ph type="dt" sz="half" idx="10"/>
          </p:nvPr>
        </p:nvSpPr>
        <p:spPr/>
        <p:txBody>
          <a:bodyPr/>
          <a:lstStyle>
            <a:lvl1pPr>
              <a:defRPr/>
            </a:lvl1pPr>
          </a:lstStyle>
          <a:p>
            <a:pPr>
              <a:defRPr/>
            </a:pPr>
            <a:fld id="{446A3348-8F73-4C85-85CE-4105DBFA6EB1}" type="datetimeFigureOut">
              <a:rPr lang="en-US" altLang="en-US"/>
              <a:pPr>
                <a:defRPr/>
              </a:pPr>
              <a:t>5/16/2021</a:t>
            </a:fld>
            <a:endParaRPr lang="en-US" altLang="en-US"/>
          </a:p>
        </p:txBody>
      </p:sp>
      <p:sp>
        <p:nvSpPr>
          <p:cNvPr id="4" name="Footer Placeholder 4">
            <a:extLst>
              <a:ext uri="{FF2B5EF4-FFF2-40B4-BE49-F238E27FC236}">
                <a16:creationId xmlns:a16="http://schemas.microsoft.com/office/drawing/2014/main" id="{E6A2A371-161A-4065-9253-4247547D813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BEE8C96-6851-4C1B-9AD7-504112F31D77}"/>
              </a:ext>
            </a:extLst>
          </p:cNvPr>
          <p:cNvSpPr>
            <a:spLocks noGrp="1"/>
          </p:cNvSpPr>
          <p:nvPr>
            <p:ph type="sldNum" sz="quarter" idx="12"/>
          </p:nvPr>
        </p:nvSpPr>
        <p:spPr/>
        <p:txBody>
          <a:bodyPr/>
          <a:lstStyle>
            <a:lvl1pPr>
              <a:defRPr/>
            </a:lvl1pPr>
          </a:lstStyle>
          <a:p>
            <a:pPr>
              <a:defRPr/>
            </a:pPr>
            <a:fld id="{73193CC9-0A51-42B5-8CAD-5DD6D101CD7F}" type="slidenum">
              <a:rPr lang="en-US" altLang="en-US"/>
              <a:pPr>
                <a:defRPr/>
              </a:pPr>
              <a:t>‹#›</a:t>
            </a:fld>
            <a:endParaRPr lang="en-US" altLang="en-US"/>
          </a:p>
        </p:txBody>
      </p:sp>
    </p:spTree>
    <p:extLst>
      <p:ext uri="{BB962C8B-B14F-4D97-AF65-F5344CB8AC3E}">
        <p14:creationId xmlns:p14="http://schemas.microsoft.com/office/powerpoint/2010/main" val="1794311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7DE4ECF-529E-40E5-B8B7-8B706B420FD4}"/>
              </a:ext>
            </a:extLst>
          </p:cNvPr>
          <p:cNvSpPr>
            <a:spLocks noGrp="1"/>
          </p:cNvSpPr>
          <p:nvPr>
            <p:ph type="dt" sz="half" idx="10"/>
          </p:nvPr>
        </p:nvSpPr>
        <p:spPr/>
        <p:txBody>
          <a:bodyPr/>
          <a:lstStyle>
            <a:lvl1pPr>
              <a:defRPr/>
            </a:lvl1pPr>
          </a:lstStyle>
          <a:p>
            <a:pPr>
              <a:defRPr/>
            </a:pPr>
            <a:fld id="{AC6D63C7-EA3E-4E0F-91D7-1B880FA30F19}" type="datetimeFigureOut">
              <a:rPr lang="en-US" altLang="en-US"/>
              <a:pPr>
                <a:defRPr/>
              </a:pPr>
              <a:t>5/16/2021</a:t>
            </a:fld>
            <a:endParaRPr lang="en-US" altLang="en-US"/>
          </a:p>
        </p:txBody>
      </p:sp>
      <p:sp>
        <p:nvSpPr>
          <p:cNvPr id="3" name="Footer Placeholder 4">
            <a:extLst>
              <a:ext uri="{FF2B5EF4-FFF2-40B4-BE49-F238E27FC236}">
                <a16:creationId xmlns:a16="http://schemas.microsoft.com/office/drawing/2014/main" id="{BE08231B-342A-413C-9F54-4586E70E38E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5A5AF6B-0AC3-4F76-AA0D-19B816C4D4D7}"/>
              </a:ext>
            </a:extLst>
          </p:cNvPr>
          <p:cNvSpPr>
            <a:spLocks noGrp="1"/>
          </p:cNvSpPr>
          <p:nvPr>
            <p:ph type="sldNum" sz="quarter" idx="12"/>
          </p:nvPr>
        </p:nvSpPr>
        <p:spPr/>
        <p:txBody>
          <a:bodyPr/>
          <a:lstStyle>
            <a:lvl1pPr>
              <a:defRPr/>
            </a:lvl1pPr>
          </a:lstStyle>
          <a:p>
            <a:pPr>
              <a:defRPr/>
            </a:pPr>
            <a:fld id="{6E73B72A-4747-4091-A50D-76B2E4305EF5}" type="slidenum">
              <a:rPr lang="en-US" altLang="en-US"/>
              <a:pPr>
                <a:defRPr/>
              </a:pPr>
              <a:t>‹#›</a:t>
            </a:fld>
            <a:endParaRPr lang="en-US" altLang="en-US"/>
          </a:p>
        </p:txBody>
      </p:sp>
    </p:spTree>
    <p:extLst>
      <p:ext uri="{BB962C8B-B14F-4D97-AF65-F5344CB8AC3E}">
        <p14:creationId xmlns:p14="http://schemas.microsoft.com/office/powerpoint/2010/main" val="2094040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0465" y="524231"/>
            <a:ext cx="7701490" cy="2231028"/>
          </a:xfrm>
        </p:spPr>
        <p:txBody>
          <a:bodyPr anchor="b"/>
          <a:lstStyle>
            <a:lvl1pPr algn="l">
              <a:defRPr sz="4600" b="1"/>
            </a:lvl1pPr>
          </a:lstStyle>
          <a:p>
            <a:r>
              <a:rPr lang="en-US"/>
              <a:t>Click to edit Master title style</a:t>
            </a:r>
          </a:p>
        </p:txBody>
      </p:sp>
      <p:sp>
        <p:nvSpPr>
          <p:cNvPr id="3" name="Content Placeholder 2"/>
          <p:cNvSpPr>
            <a:spLocks noGrp="1"/>
          </p:cNvSpPr>
          <p:nvPr>
            <p:ph idx="1"/>
          </p:nvPr>
        </p:nvSpPr>
        <p:spPr>
          <a:xfrm>
            <a:off x="9152376" y="524232"/>
            <a:ext cx="13086435" cy="11237435"/>
          </a:xfrm>
        </p:spPr>
        <p:txBody>
          <a:bodyPr/>
          <a:lstStyle>
            <a:lvl1pPr>
              <a:defRPr sz="7300"/>
            </a:lvl1pPr>
            <a:lvl2pPr>
              <a:defRPr sz="6400"/>
            </a:lvl2pPr>
            <a:lvl3pPr>
              <a:defRPr sz="5500"/>
            </a:lvl3pPr>
            <a:lvl4pPr>
              <a:defRPr sz="4600"/>
            </a:lvl4pPr>
            <a:lvl5pPr>
              <a:defRPr sz="4600"/>
            </a:lvl5pPr>
            <a:lvl6pPr>
              <a:defRPr sz="4600"/>
            </a:lvl6pPr>
            <a:lvl7pPr>
              <a:defRPr sz="4600"/>
            </a:lvl7pPr>
            <a:lvl8pPr>
              <a:defRPr sz="4600"/>
            </a:lvl8pPr>
            <a:lvl9pPr>
              <a:defRPr sz="4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70465" y="2755260"/>
            <a:ext cx="7701490" cy="9006407"/>
          </a:xfrm>
        </p:spPr>
        <p:txBody>
          <a:bodyPr/>
          <a:lstStyle>
            <a:lvl1pPr marL="0" indent="0">
              <a:buNone/>
              <a:defRPr sz="3200"/>
            </a:lvl1pPr>
            <a:lvl2pPr marL="1045022" indent="0">
              <a:buNone/>
              <a:defRPr sz="2700"/>
            </a:lvl2pPr>
            <a:lvl3pPr marL="2090044" indent="0">
              <a:buNone/>
              <a:defRPr sz="2300"/>
            </a:lvl3pPr>
            <a:lvl4pPr marL="3135066" indent="0">
              <a:buNone/>
              <a:defRPr sz="2100"/>
            </a:lvl4pPr>
            <a:lvl5pPr marL="4180088" indent="0">
              <a:buNone/>
              <a:defRPr sz="2100"/>
            </a:lvl5pPr>
            <a:lvl6pPr marL="5225110" indent="0">
              <a:buNone/>
              <a:defRPr sz="2100"/>
            </a:lvl6pPr>
            <a:lvl7pPr marL="6270132" indent="0">
              <a:buNone/>
              <a:defRPr sz="2100"/>
            </a:lvl7pPr>
            <a:lvl8pPr marL="7315154" indent="0">
              <a:buNone/>
              <a:defRPr sz="2100"/>
            </a:lvl8pPr>
            <a:lvl9pPr marL="8360176" indent="0">
              <a:buNone/>
              <a:defRPr sz="2100"/>
            </a:lvl9pPr>
          </a:lstStyle>
          <a:p>
            <a:pPr lvl="0"/>
            <a:r>
              <a:rPr lang="en-US"/>
              <a:t>Click to edit Master text styles</a:t>
            </a:r>
          </a:p>
        </p:txBody>
      </p:sp>
      <p:sp>
        <p:nvSpPr>
          <p:cNvPr id="5" name="Date Placeholder 3">
            <a:extLst>
              <a:ext uri="{FF2B5EF4-FFF2-40B4-BE49-F238E27FC236}">
                <a16:creationId xmlns:a16="http://schemas.microsoft.com/office/drawing/2014/main" id="{EE3060E4-91B1-482C-BD68-326D22E201BC}"/>
              </a:ext>
            </a:extLst>
          </p:cNvPr>
          <p:cNvSpPr>
            <a:spLocks noGrp="1"/>
          </p:cNvSpPr>
          <p:nvPr>
            <p:ph type="dt" sz="half" idx="10"/>
          </p:nvPr>
        </p:nvSpPr>
        <p:spPr/>
        <p:txBody>
          <a:bodyPr/>
          <a:lstStyle>
            <a:lvl1pPr>
              <a:defRPr/>
            </a:lvl1pPr>
          </a:lstStyle>
          <a:p>
            <a:pPr>
              <a:defRPr/>
            </a:pPr>
            <a:fld id="{6CA26DA9-6DD1-438C-A09C-86927A591F58}" type="datetimeFigureOut">
              <a:rPr lang="en-US" altLang="en-US"/>
              <a:pPr>
                <a:defRPr/>
              </a:pPr>
              <a:t>5/16/2021</a:t>
            </a:fld>
            <a:endParaRPr lang="en-US" altLang="en-US"/>
          </a:p>
        </p:txBody>
      </p:sp>
      <p:sp>
        <p:nvSpPr>
          <p:cNvPr id="6" name="Footer Placeholder 4">
            <a:extLst>
              <a:ext uri="{FF2B5EF4-FFF2-40B4-BE49-F238E27FC236}">
                <a16:creationId xmlns:a16="http://schemas.microsoft.com/office/drawing/2014/main" id="{9139A982-F44A-4972-A6AC-52FA0BAF2BE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65456D-EBE5-4542-AF6F-4934F48D599B}"/>
              </a:ext>
            </a:extLst>
          </p:cNvPr>
          <p:cNvSpPr>
            <a:spLocks noGrp="1"/>
          </p:cNvSpPr>
          <p:nvPr>
            <p:ph type="sldNum" sz="quarter" idx="12"/>
          </p:nvPr>
        </p:nvSpPr>
        <p:spPr/>
        <p:txBody>
          <a:bodyPr/>
          <a:lstStyle>
            <a:lvl1pPr>
              <a:defRPr/>
            </a:lvl1pPr>
          </a:lstStyle>
          <a:p>
            <a:pPr>
              <a:defRPr/>
            </a:pPr>
            <a:fld id="{69D41942-CF54-4401-8202-C329B7C6980F}" type="slidenum">
              <a:rPr lang="en-US" altLang="en-US"/>
              <a:pPr>
                <a:defRPr/>
              </a:pPr>
              <a:t>‹#›</a:t>
            </a:fld>
            <a:endParaRPr lang="en-US" altLang="en-US"/>
          </a:p>
        </p:txBody>
      </p:sp>
    </p:spTree>
    <p:extLst>
      <p:ext uri="{BB962C8B-B14F-4D97-AF65-F5344CB8AC3E}">
        <p14:creationId xmlns:p14="http://schemas.microsoft.com/office/powerpoint/2010/main" val="62081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88382" y="9216708"/>
            <a:ext cx="14045565" cy="1088084"/>
          </a:xfrm>
        </p:spPr>
        <p:txBody>
          <a:bodyPr anchor="b"/>
          <a:lstStyle>
            <a:lvl1pPr algn="l">
              <a:defRPr sz="4600" b="1"/>
            </a:lvl1pPr>
          </a:lstStyle>
          <a:p>
            <a:r>
              <a:rPr lang="en-US"/>
              <a:t>Click to edit Master title style</a:t>
            </a:r>
          </a:p>
        </p:txBody>
      </p:sp>
      <p:sp>
        <p:nvSpPr>
          <p:cNvPr id="3" name="Picture Placeholder 2"/>
          <p:cNvSpPr>
            <a:spLocks noGrp="1"/>
          </p:cNvSpPr>
          <p:nvPr>
            <p:ph type="pic" idx="1"/>
          </p:nvPr>
        </p:nvSpPr>
        <p:spPr>
          <a:xfrm>
            <a:off x="4588382" y="1176471"/>
            <a:ext cx="14045565" cy="7900035"/>
          </a:xfrm>
        </p:spPr>
        <p:txBody>
          <a:bodyPr rtlCol="0">
            <a:normAutofit/>
          </a:bodyPr>
          <a:lstStyle>
            <a:lvl1pPr marL="0" indent="0">
              <a:buNone/>
              <a:defRPr sz="7300"/>
            </a:lvl1pPr>
            <a:lvl2pPr marL="1045022" indent="0">
              <a:buNone/>
              <a:defRPr sz="6400"/>
            </a:lvl2pPr>
            <a:lvl3pPr marL="2090044" indent="0">
              <a:buNone/>
              <a:defRPr sz="5500"/>
            </a:lvl3pPr>
            <a:lvl4pPr marL="3135066" indent="0">
              <a:buNone/>
              <a:defRPr sz="4600"/>
            </a:lvl4pPr>
            <a:lvl5pPr marL="4180088" indent="0">
              <a:buNone/>
              <a:defRPr sz="4600"/>
            </a:lvl5pPr>
            <a:lvl6pPr marL="5225110" indent="0">
              <a:buNone/>
              <a:defRPr sz="4600"/>
            </a:lvl6pPr>
            <a:lvl7pPr marL="6270132" indent="0">
              <a:buNone/>
              <a:defRPr sz="4600"/>
            </a:lvl7pPr>
            <a:lvl8pPr marL="7315154" indent="0">
              <a:buNone/>
              <a:defRPr sz="4600"/>
            </a:lvl8pPr>
            <a:lvl9pPr marL="8360176" indent="0">
              <a:buNone/>
              <a:defRPr sz="4600"/>
            </a:lvl9pPr>
          </a:lstStyle>
          <a:p>
            <a:pPr lvl="0"/>
            <a:endParaRPr lang="en-US" noProof="0" dirty="0"/>
          </a:p>
        </p:txBody>
      </p:sp>
      <p:sp>
        <p:nvSpPr>
          <p:cNvPr id="4" name="Text Placeholder 3"/>
          <p:cNvSpPr>
            <a:spLocks noGrp="1"/>
          </p:cNvSpPr>
          <p:nvPr>
            <p:ph type="body" sz="half" idx="2"/>
          </p:nvPr>
        </p:nvSpPr>
        <p:spPr>
          <a:xfrm>
            <a:off x="4588382" y="10304792"/>
            <a:ext cx="14045565" cy="1545261"/>
          </a:xfrm>
        </p:spPr>
        <p:txBody>
          <a:bodyPr/>
          <a:lstStyle>
            <a:lvl1pPr marL="0" indent="0">
              <a:buNone/>
              <a:defRPr sz="3200"/>
            </a:lvl1pPr>
            <a:lvl2pPr marL="1045022" indent="0">
              <a:buNone/>
              <a:defRPr sz="2700"/>
            </a:lvl2pPr>
            <a:lvl3pPr marL="2090044" indent="0">
              <a:buNone/>
              <a:defRPr sz="2300"/>
            </a:lvl3pPr>
            <a:lvl4pPr marL="3135066" indent="0">
              <a:buNone/>
              <a:defRPr sz="2100"/>
            </a:lvl4pPr>
            <a:lvl5pPr marL="4180088" indent="0">
              <a:buNone/>
              <a:defRPr sz="2100"/>
            </a:lvl5pPr>
            <a:lvl6pPr marL="5225110" indent="0">
              <a:buNone/>
              <a:defRPr sz="2100"/>
            </a:lvl6pPr>
            <a:lvl7pPr marL="6270132" indent="0">
              <a:buNone/>
              <a:defRPr sz="2100"/>
            </a:lvl7pPr>
            <a:lvl8pPr marL="7315154" indent="0">
              <a:buNone/>
              <a:defRPr sz="2100"/>
            </a:lvl8pPr>
            <a:lvl9pPr marL="8360176" indent="0">
              <a:buNone/>
              <a:defRPr sz="2100"/>
            </a:lvl9pPr>
          </a:lstStyle>
          <a:p>
            <a:pPr lvl="0"/>
            <a:r>
              <a:rPr lang="en-US"/>
              <a:t>Click to edit Master text styles</a:t>
            </a:r>
          </a:p>
        </p:txBody>
      </p:sp>
      <p:sp>
        <p:nvSpPr>
          <p:cNvPr id="5" name="Date Placeholder 3">
            <a:extLst>
              <a:ext uri="{FF2B5EF4-FFF2-40B4-BE49-F238E27FC236}">
                <a16:creationId xmlns:a16="http://schemas.microsoft.com/office/drawing/2014/main" id="{2C1F7047-A778-4845-A201-6BE865545EFD}"/>
              </a:ext>
            </a:extLst>
          </p:cNvPr>
          <p:cNvSpPr>
            <a:spLocks noGrp="1"/>
          </p:cNvSpPr>
          <p:nvPr>
            <p:ph type="dt" sz="half" idx="10"/>
          </p:nvPr>
        </p:nvSpPr>
        <p:spPr/>
        <p:txBody>
          <a:bodyPr/>
          <a:lstStyle>
            <a:lvl1pPr>
              <a:defRPr/>
            </a:lvl1pPr>
          </a:lstStyle>
          <a:p>
            <a:pPr>
              <a:defRPr/>
            </a:pPr>
            <a:fld id="{98472C31-05BC-432A-B8E0-0705F7BA8280}" type="datetimeFigureOut">
              <a:rPr lang="en-US" altLang="en-US"/>
              <a:pPr>
                <a:defRPr/>
              </a:pPr>
              <a:t>5/16/2021</a:t>
            </a:fld>
            <a:endParaRPr lang="en-US" altLang="en-US"/>
          </a:p>
        </p:txBody>
      </p:sp>
      <p:sp>
        <p:nvSpPr>
          <p:cNvPr id="6" name="Footer Placeholder 4">
            <a:extLst>
              <a:ext uri="{FF2B5EF4-FFF2-40B4-BE49-F238E27FC236}">
                <a16:creationId xmlns:a16="http://schemas.microsoft.com/office/drawing/2014/main" id="{95816ECC-6B11-47D7-9A30-A16B671004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F80CD54-1D86-4658-B2BC-2B3C043170EA}"/>
              </a:ext>
            </a:extLst>
          </p:cNvPr>
          <p:cNvSpPr>
            <a:spLocks noGrp="1"/>
          </p:cNvSpPr>
          <p:nvPr>
            <p:ph type="sldNum" sz="quarter" idx="12"/>
          </p:nvPr>
        </p:nvSpPr>
        <p:spPr/>
        <p:txBody>
          <a:bodyPr/>
          <a:lstStyle>
            <a:lvl1pPr>
              <a:defRPr/>
            </a:lvl1pPr>
          </a:lstStyle>
          <a:p>
            <a:pPr>
              <a:defRPr/>
            </a:pPr>
            <a:fld id="{EB0D9814-71BD-45B1-A390-DABD817BF33C}" type="slidenum">
              <a:rPr lang="en-US" altLang="en-US"/>
              <a:pPr>
                <a:defRPr/>
              </a:pPr>
              <a:t>‹#›</a:t>
            </a:fld>
            <a:endParaRPr lang="en-US" altLang="en-US"/>
          </a:p>
        </p:txBody>
      </p:sp>
    </p:spTree>
    <p:extLst>
      <p:ext uri="{BB962C8B-B14F-4D97-AF65-F5344CB8AC3E}">
        <p14:creationId xmlns:p14="http://schemas.microsoft.com/office/powerpoint/2010/main" val="408905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A294B9-8BD4-466A-BF33-520A7141B106}"/>
              </a:ext>
            </a:extLst>
          </p:cNvPr>
          <p:cNvSpPr>
            <a:spLocks noGrp="1"/>
          </p:cNvSpPr>
          <p:nvPr>
            <p:ph type="title"/>
          </p:nvPr>
        </p:nvSpPr>
        <p:spPr bwMode="auto">
          <a:xfrm>
            <a:off x="1169988" y="527050"/>
            <a:ext cx="210693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09004" tIns="104502" rIns="209004" bIns="104502"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44E54A6-D580-4EA2-8933-68E86204D7E9}"/>
              </a:ext>
            </a:extLst>
          </p:cNvPr>
          <p:cNvSpPr>
            <a:spLocks noGrp="1"/>
          </p:cNvSpPr>
          <p:nvPr>
            <p:ph type="body" idx="1"/>
          </p:nvPr>
        </p:nvSpPr>
        <p:spPr bwMode="auto">
          <a:xfrm>
            <a:off x="1169988" y="3071813"/>
            <a:ext cx="21069300" cy="868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09004" tIns="104502" rIns="209004" bIns="1045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7A7EEAE-1EEC-4D50-94C0-937E953D83D3}"/>
              </a:ext>
            </a:extLst>
          </p:cNvPr>
          <p:cNvSpPr>
            <a:spLocks noGrp="1"/>
          </p:cNvSpPr>
          <p:nvPr>
            <p:ph type="dt" sz="half" idx="2"/>
          </p:nvPr>
        </p:nvSpPr>
        <p:spPr>
          <a:xfrm>
            <a:off x="1169988" y="12203113"/>
            <a:ext cx="5462587" cy="701675"/>
          </a:xfrm>
          <a:prstGeom prst="rect">
            <a:avLst/>
          </a:prstGeom>
        </p:spPr>
        <p:txBody>
          <a:bodyPr vert="horz" wrap="square" lIns="209004" tIns="104502" rIns="209004" bIns="104502" numCol="1" anchor="ctr" anchorCtr="0" compatLnSpc="1">
            <a:prstTxWarp prst="textNoShape">
              <a:avLst/>
            </a:prstTxWarp>
          </a:bodyPr>
          <a:lstStyle>
            <a:lvl1pPr eaLnBrk="1" hangingPunct="1">
              <a:defRPr sz="2700" smtClean="0">
                <a:solidFill>
                  <a:srgbClr val="898989"/>
                </a:solidFill>
              </a:defRPr>
            </a:lvl1pPr>
          </a:lstStyle>
          <a:p>
            <a:pPr>
              <a:defRPr/>
            </a:pPr>
            <a:fld id="{41344F2C-5B8F-4F56-A887-D202FD5A8DCD}" type="datetimeFigureOut">
              <a:rPr lang="en-US" altLang="en-US"/>
              <a:pPr>
                <a:defRPr/>
              </a:pPr>
              <a:t>5/16/2021</a:t>
            </a:fld>
            <a:endParaRPr lang="en-US" altLang="en-US"/>
          </a:p>
        </p:txBody>
      </p:sp>
      <p:sp>
        <p:nvSpPr>
          <p:cNvPr id="5" name="Footer Placeholder 4">
            <a:extLst>
              <a:ext uri="{FF2B5EF4-FFF2-40B4-BE49-F238E27FC236}">
                <a16:creationId xmlns:a16="http://schemas.microsoft.com/office/drawing/2014/main" id="{62E26E22-2C5E-4290-B026-FCC4B941064B}"/>
              </a:ext>
            </a:extLst>
          </p:cNvPr>
          <p:cNvSpPr>
            <a:spLocks noGrp="1"/>
          </p:cNvSpPr>
          <p:nvPr>
            <p:ph type="ftr" sz="quarter" idx="3"/>
          </p:nvPr>
        </p:nvSpPr>
        <p:spPr>
          <a:xfrm>
            <a:off x="7997825" y="12203113"/>
            <a:ext cx="7413625" cy="701675"/>
          </a:xfrm>
          <a:prstGeom prst="rect">
            <a:avLst/>
          </a:prstGeom>
        </p:spPr>
        <p:txBody>
          <a:bodyPr vert="horz" lIns="209004" tIns="104502" rIns="209004" bIns="104502" rtlCol="0" anchor="ctr"/>
          <a:lstStyle>
            <a:lvl1pPr algn="ctr" defTabSz="1045022" eaLnBrk="1" fontAlgn="auto" hangingPunct="1">
              <a:spcBef>
                <a:spcPts val="0"/>
              </a:spcBef>
              <a:spcAft>
                <a:spcPts val="0"/>
              </a:spcAft>
              <a:defRPr sz="27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FA8279F-2EB2-48AC-B824-FE2BFD5FA5EF}"/>
              </a:ext>
            </a:extLst>
          </p:cNvPr>
          <p:cNvSpPr>
            <a:spLocks noGrp="1"/>
          </p:cNvSpPr>
          <p:nvPr>
            <p:ph type="sldNum" sz="quarter" idx="4"/>
          </p:nvPr>
        </p:nvSpPr>
        <p:spPr>
          <a:xfrm>
            <a:off x="16776700" y="12203113"/>
            <a:ext cx="5462588" cy="701675"/>
          </a:xfrm>
          <a:prstGeom prst="rect">
            <a:avLst/>
          </a:prstGeom>
        </p:spPr>
        <p:txBody>
          <a:bodyPr vert="horz" wrap="square" lIns="209004" tIns="104502" rIns="209004" bIns="104502" numCol="1" anchor="ctr" anchorCtr="0" compatLnSpc="1">
            <a:prstTxWarp prst="textNoShape">
              <a:avLst/>
            </a:prstTxWarp>
          </a:bodyPr>
          <a:lstStyle>
            <a:lvl1pPr algn="r" eaLnBrk="1" hangingPunct="1">
              <a:defRPr sz="2700" smtClean="0">
                <a:solidFill>
                  <a:srgbClr val="898989"/>
                </a:solidFill>
              </a:defRPr>
            </a:lvl1pPr>
          </a:lstStyle>
          <a:p>
            <a:pPr>
              <a:defRPr/>
            </a:pPr>
            <a:fld id="{02920470-B7D9-466E-87C3-A3CE14B22E4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4575" rtl="0" eaLnBrk="0" fontAlgn="base" hangingPunct="0">
        <a:spcBef>
          <a:spcPct val="0"/>
        </a:spcBef>
        <a:spcAft>
          <a:spcPct val="0"/>
        </a:spcAft>
        <a:defRPr sz="10100" kern="1200">
          <a:solidFill>
            <a:schemeClr val="tx1"/>
          </a:solidFill>
          <a:latin typeface="+mj-lt"/>
          <a:ea typeface="MS PGothic" panose="020B0600070205080204" pitchFamily="34" charset="-128"/>
          <a:cs typeface="ＭＳ Ｐゴシック" charset="0"/>
        </a:defRPr>
      </a:lvl1pPr>
      <a:lvl2pPr algn="ctr" defTabSz="1044575" rtl="0" eaLnBrk="0" fontAlgn="base" hangingPunct="0">
        <a:spcBef>
          <a:spcPct val="0"/>
        </a:spcBef>
        <a:spcAft>
          <a:spcPct val="0"/>
        </a:spcAft>
        <a:defRPr sz="10100">
          <a:solidFill>
            <a:schemeClr val="tx1"/>
          </a:solidFill>
          <a:latin typeface="Calibri" charset="0"/>
          <a:ea typeface="MS PGothic" panose="020B0600070205080204" pitchFamily="34" charset="-128"/>
          <a:cs typeface="ＭＳ Ｐゴシック" charset="0"/>
        </a:defRPr>
      </a:lvl2pPr>
      <a:lvl3pPr algn="ctr" defTabSz="1044575" rtl="0" eaLnBrk="0" fontAlgn="base" hangingPunct="0">
        <a:spcBef>
          <a:spcPct val="0"/>
        </a:spcBef>
        <a:spcAft>
          <a:spcPct val="0"/>
        </a:spcAft>
        <a:defRPr sz="10100">
          <a:solidFill>
            <a:schemeClr val="tx1"/>
          </a:solidFill>
          <a:latin typeface="Calibri" charset="0"/>
          <a:ea typeface="MS PGothic" panose="020B0600070205080204" pitchFamily="34" charset="-128"/>
          <a:cs typeface="ＭＳ Ｐゴシック" charset="0"/>
        </a:defRPr>
      </a:lvl3pPr>
      <a:lvl4pPr algn="ctr" defTabSz="1044575" rtl="0" eaLnBrk="0" fontAlgn="base" hangingPunct="0">
        <a:spcBef>
          <a:spcPct val="0"/>
        </a:spcBef>
        <a:spcAft>
          <a:spcPct val="0"/>
        </a:spcAft>
        <a:defRPr sz="10100">
          <a:solidFill>
            <a:schemeClr val="tx1"/>
          </a:solidFill>
          <a:latin typeface="Calibri" charset="0"/>
          <a:ea typeface="MS PGothic" panose="020B0600070205080204" pitchFamily="34" charset="-128"/>
          <a:cs typeface="ＭＳ Ｐゴシック" charset="0"/>
        </a:defRPr>
      </a:lvl4pPr>
      <a:lvl5pPr algn="ctr" defTabSz="1044575" rtl="0" eaLnBrk="0" fontAlgn="base" hangingPunct="0">
        <a:spcBef>
          <a:spcPct val="0"/>
        </a:spcBef>
        <a:spcAft>
          <a:spcPct val="0"/>
        </a:spcAft>
        <a:defRPr sz="10100">
          <a:solidFill>
            <a:schemeClr val="tx1"/>
          </a:solidFill>
          <a:latin typeface="Calibri" charset="0"/>
          <a:ea typeface="MS PGothic" panose="020B0600070205080204" pitchFamily="34" charset="-128"/>
          <a:cs typeface="ＭＳ Ｐゴシック" charset="0"/>
        </a:defRPr>
      </a:lvl5pPr>
      <a:lvl6pPr marL="457200" algn="ctr" defTabSz="1044575" rtl="0" fontAlgn="base">
        <a:spcBef>
          <a:spcPct val="0"/>
        </a:spcBef>
        <a:spcAft>
          <a:spcPct val="0"/>
        </a:spcAft>
        <a:defRPr sz="10100">
          <a:solidFill>
            <a:schemeClr val="tx1"/>
          </a:solidFill>
          <a:latin typeface="Calibri" charset="0"/>
          <a:ea typeface="ＭＳ Ｐゴシック" charset="0"/>
          <a:cs typeface="ＭＳ Ｐゴシック" charset="0"/>
        </a:defRPr>
      </a:lvl6pPr>
      <a:lvl7pPr marL="914400" algn="ctr" defTabSz="1044575" rtl="0" fontAlgn="base">
        <a:spcBef>
          <a:spcPct val="0"/>
        </a:spcBef>
        <a:spcAft>
          <a:spcPct val="0"/>
        </a:spcAft>
        <a:defRPr sz="10100">
          <a:solidFill>
            <a:schemeClr val="tx1"/>
          </a:solidFill>
          <a:latin typeface="Calibri" charset="0"/>
          <a:ea typeface="ＭＳ Ｐゴシック" charset="0"/>
          <a:cs typeface="ＭＳ Ｐゴシック" charset="0"/>
        </a:defRPr>
      </a:lvl7pPr>
      <a:lvl8pPr marL="1371600" algn="ctr" defTabSz="1044575" rtl="0" fontAlgn="base">
        <a:spcBef>
          <a:spcPct val="0"/>
        </a:spcBef>
        <a:spcAft>
          <a:spcPct val="0"/>
        </a:spcAft>
        <a:defRPr sz="10100">
          <a:solidFill>
            <a:schemeClr val="tx1"/>
          </a:solidFill>
          <a:latin typeface="Calibri" charset="0"/>
          <a:ea typeface="ＭＳ Ｐゴシック" charset="0"/>
          <a:cs typeface="ＭＳ Ｐゴシック" charset="0"/>
        </a:defRPr>
      </a:lvl8pPr>
      <a:lvl9pPr marL="1828800" algn="ctr" defTabSz="1044575" rtl="0" fontAlgn="base">
        <a:spcBef>
          <a:spcPct val="0"/>
        </a:spcBef>
        <a:spcAft>
          <a:spcPct val="0"/>
        </a:spcAft>
        <a:defRPr sz="10100">
          <a:solidFill>
            <a:schemeClr val="tx1"/>
          </a:solidFill>
          <a:latin typeface="Calibri" charset="0"/>
          <a:ea typeface="ＭＳ Ｐゴシック" charset="0"/>
          <a:cs typeface="ＭＳ Ｐゴシック" charset="0"/>
        </a:defRPr>
      </a:lvl9pPr>
    </p:titleStyle>
    <p:bodyStyle>
      <a:lvl1pPr marL="782638" indent="-782638" algn="l" defTabSz="1044575" rtl="0" eaLnBrk="0" fontAlgn="base" hangingPunct="0">
        <a:spcBef>
          <a:spcPct val="20000"/>
        </a:spcBef>
        <a:spcAft>
          <a:spcPct val="0"/>
        </a:spcAft>
        <a:buFont typeface="Arial" panose="020B0604020202020204" pitchFamily="34" charset="0"/>
        <a:buChar char="•"/>
        <a:defRPr sz="7300" kern="1200">
          <a:solidFill>
            <a:schemeClr val="tx1"/>
          </a:solidFill>
          <a:latin typeface="+mn-lt"/>
          <a:ea typeface="MS PGothic" panose="020B0600070205080204" pitchFamily="34" charset="-128"/>
          <a:cs typeface="ＭＳ Ｐゴシック" charset="0"/>
        </a:defRPr>
      </a:lvl1pPr>
      <a:lvl2pPr marL="1697038" indent="-652463" algn="l" defTabSz="1044575" rtl="0" eaLnBrk="0" fontAlgn="base" hangingPunct="0">
        <a:spcBef>
          <a:spcPct val="20000"/>
        </a:spcBef>
        <a:spcAft>
          <a:spcPct val="0"/>
        </a:spcAft>
        <a:buFont typeface="Arial" panose="020B0604020202020204" pitchFamily="34" charset="0"/>
        <a:buChar char="–"/>
        <a:defRPr sz="6400" kern="1200">
          <a:solidFill>
            <a:schemeClr val="tx1"/>
          </a:solidFill>
          <a:latin typeface="+mn-lt"/>
          <a:ea typeface="MS PGothic" panose="020B0600070205080204" pitchFamily="34" charset="-128"/>
          <a:cs typeface="+mn-cs"/>
        </a:defRPr>
      </a:lvl2pPr>
      <a:lvl3pPr marL="2611438" indent="-522288" algn="l" defTabSz="1044575" rtl="0" eaLnBrk="0" fontAlgn="base" hangingPunct="0">
        <a:spcBef>
          <a:spcPct val="20000"/>
        </a:spcBef>
        <a:spcAft>
          <a:spcPct val="0"/>
        </a:spcAft>
        <a:buFont typeface="Arial" panose="020B0604020202020204" pitchFamily="34" charset="0"/>
        <a:buChar char="•"/>
        <a:defRPr sz="5500" kern="1200">
          <a:solidFill>
            <a:schemeClr val="tx1"/>
          </a:solidFill>
          <a:latin typeface="+mn-lt"/>
          <a:ea typeface="MS PGothic" panose="020B0600070205080204" pitchFamily="34" charset="-128"/>
          <a:cs typeface="+mn-cs"/>
        </a:defRPr>
      </a:lvl3pPr>
      <a:lvl4pPr marL="3656013" indent="-522288" algn="l" defTabSz="1044575" rtl="0" eaLnBrk="0" fontAlgn="base" hangingPunct="0">
        <a:spcBef>
          <a:spcPct val="20000"/>
        </a:spcBef>
        <a:spcAft>
          <a:spcPct val="0"/>
        </a:spcAft>
        <a:buFont typeface="Arial" panose="020B0604020202020204" pitchFamily="34" charset="0"/>
        <a:buChar char="–"/>
        <a:defRPr sz="4600" kern="1200">
          <a:solidFill>
            <a:schemeClr val="tx1"/>
          </a:solidFill>
          <a:latin typeface="+mn-lt"/>
          <a:ea typeface="MS PGothic" panose="020B0600070205080204" pitchFamily="34" charset="-128"/>
          <a:cs typeface="+mn-cs"/>
        </a:defRPr>
      </a:lvl4pPr>
      <a:lvl5pPr marL="4702175" indent="-522288" algn="l" defTabSz="1044575" rtl="0" eaLnBrk="0" fontAlgn="base" hangingPunct="0">
        <a:spcBef>
          <a:spcPct val="20000"/>
        </a:spcBef>
        <a:spcAft>
          <a:spcPct val="0"/>
        </a:spcAft>
        <a:buFont typeface="Arial" panose="020B0604020202020204" pitchFamily="34" charset="0"/>
        <a:buChar char="»"/>
        <a:defRPr sz="4600" kern="1200">
          <a:solidFill>
            <a:schemeClr val="tx1"/>
          </a:solidFill>
          <a:latin typeface="+mn-lt"/>
          <a:ea typeface="MS PGothic" panose="020B0600070205080204" pitchFamily="34" charset="-128"/>
          <a:cs typeface="+mn-cs"/>
        </a:defRPr>
      </a:lvl5pPr>
      <a:lvl6pPr marL="5747621" indent="-522511" algn="l" defTabSz="1045022" rtl="0" eaLnBrk="1" latinLnBrk="0" hangingPunct="1">
        <a:spcBef>
          <a:spcPct val="20000"/>
        </a:spcBef>
        <a:buFont typeface="Arial"/>
        <a:buChar char="•"/>
        <a:defRPr sz="4600" kern="1200">
          <a:solidFill>
            <a:schemeClr val="tx1"/>
          </a:solidFill>
          <a:latin typeface="+mn-lt"/>
          <a:ea typeface="+mn-ea"/>
          <a:cs typeface="+mn-cs"/>
        </a:defRPr>
      </a:lvl6pPr>
      <a:lvl7pPr marL="6792643" indent="-522511" algn="l" defTabSz="1045022" rtl="0" eaLnBrk="1" latinLnBrk="0" hangingPunct="1">
        <a:spcBef>
          <a:spcPct val="20000"/>
        </a:spcBef>
        <a:buFont typeface="Arial"/>
        <a:buChar char="•"/>
        <a:defRPr sz="4600" kern="1200">
          <a:solidFill>
            <a:schemeClr val="tx1"/>
          </a:solidFill>
          <a:latin typeface="+mn-lt"/>
          <a:ea typeface="+mn-ea"/>
          <a:cs typeface="+mn-cs"/>
        </a:defRPr>
      </a:lvl7pPr>
      <a:lvl8pPr marL="7837665" indent="-522511" algn="l" defTabSz="1045022" rtl="0" eaLnBrk="1" latinLnBrk="0" hangingPunct="1">
        <a:spcBef>
          <a:spcPct val="20000"/>
        </a:spcBef>
        <a:buFont typeface="Arial"/>
        <a:buChar char="•"/>
        <a:defRPr sz="4600" kern="1200">
          <a:solidFill>
            <a:schemeClr val="tx1"/>
          </a:solidFill>
          <a:latin typeface="+mn-lt"/>
          <a:ea typeface="+mn-ea"/>
          <a:cs typeface="+mn-cs"/>
        </a:defRPr>
      </a:lvl8pPr>
      <a:lvl9pPr marL="8882687" indent="-522511" algn="l" defTabSz="1045022" rtl="0" eaLnBrk="1" latinLnBrk="0" hangingPunct="1">
        <a:spcBef>
          <a:spcPct val="20000"/>
        </a:spcBef>
        <a:buFont typeface="Arial"/>
        <a:buChar char="•"/>
        <a:defRPr sz="4600" kern="1200">
          <a:solidFill>
            <a:schemeClr val="tx1"/>
          </a:solidFill>
          <a:latin typeface="+mn-lt"/>
          <a:ea typeface="+mn-ea"/>
          <a:cs typeface="+mn-cs"/>
        </a:defRPr>
      </a:lvl9pPr>
    </p:bodyStyle>
    <p:otherStyle>
      <a:defPPr>
        <a:defRPr lang="en-US"/>
      </a:defPPr>
      <a:lvl1pPr marL="0" algn="l" defTabSz="1045022" rtl="0" eaLnBrk="1" latinLnBrk="0" hangingPunct="1">
        <a:defRPr sz="4100" kern="1200">
          <a:solidFill>
            <a:schemeClr val="tx1"/>
          </a:solidFill>
          <a:latin typeface="+mn-lt"/>
          <a:ea typeface="+mn-ea"/>
          <a:cs typeface="+mn-cs"/>
        </a:defRPr>
      </a:lvl1pPr>
      <a:lvl2pPr marL="1045022" algn="l" defTabSz="1045022" rtl="0" eaLnBrk="1" latinLnBrk="0" hangingPunct="1">
        <a:defRPr sz="4100" kern="1200">
          <a:solidFill>
            <a:schemeClr val="tx1"/>
          </a:solidFill>
          <a:latin typeface="+mn-lt"/>
          <a:ea typeface="+mn-ea"/>
          <a:cs typeface="+mn-cs"/>
        </a:defRPr>
      </a:lvl2pPr>
      <a:lvl3pPr marL="2090044" algn="l" defTabSz="1045022" rtl="0" eaLnBrk="1" latinLnBrk="0" hangingPunct="1">
        <a:defRPr sz="4100" kern="1200">
          <a:solidFill>
            <a:schemeClr val="tx1"/>
          </a:solidFill>
          <a:latin typeface="+mn-lt"/>
          <a:ea typeface="+mn-ea"/>
          <a:cs typeface="+mn-cs"/>
        </a:defRPr>
      </a:lvl3pPr>
      <a:lvl4pPr marL="3135066" algn="l" defTabSz="1045022" rtl="0" eaLnBrk="1" latinLnBrk="0" hangingPunct="1">
        <a:defRPr sz="4100" kern="1200">
          <a:solidFill>
            <a:schemeClr val="tx1"/>
          </a:solidFill>
          <a:latin typeface="+mn-lt"/>
          <a:ea typeface="+mn-ea"/>
          <a:cs typeface="+mn-cs"/>
        </a:defRPr>
      </a:lvl4pPr>
      <a:lvl5pPr marL="4180088" algn="l" defTabSz="1045022" rtl="0" eaLnBrk="1" latinLnBrk="0" hangingPunct="1">
        <a:defRPr sz="4100" kern="1200">
          <a:solidFill>
            <a:schemeClr val="tx1"/>
          </a:solidFill>
          <a:latin typeface="+mn-lt"/>
          <a:ea typeface="+mn-ea"/>
          <a:cs typeface="+mn-cs"/>
        </a:defRPr>
      </a:lvl5pPr>
      <a:lvl6pPr marL="5225110" algn="l" defTabSz="1045022" rtl="0" eaLnBrk="1" latinLnBrk="0" hangingPunct="1">
        <a:defRPr sz="4100" kern="1200">
          <a:solidFill>
            <a:schemeClr val="tx1"/>
          </a:solidFill>
          <a:latin typeface="+mn-lt"/>
          <a:ea typeface="+mn-ea"/>
          <a:cs typeface="+mn-cs"/>
        </a:defRPr>
      </a:lvl6pPr>
      <a:lvl7pPr marL="6270132" algn="l" defTabSz="1045022" rtl="0" eaLnBrk="1" latinLnBrk="0" hangingPunct="1">
        <a:defRPr sz="4100" kern="1200">
          <a:solidFill>
            <a:schemeClr val="tx1"/>
          </a:solidFill>
          <a:latin typeface="+mn-lt"/>
          <a:ea typeface="+mn-ea"/>
          <a:cs typeface="+mn-cs"/>
        </a:defRPr>
      </a:lvl7pPr>
      <a:lvl8pPr marL="7315154" algn="l" defTabSz="1045022" rtl="0" eaLnBrk="1" latinLnBrk="0" hangingPunct="1">
        <a:defRPr sz="4100" kern="1200">
          <a:solidFill>
            <a:schemeClr val="tx1"/>
          </a:solidFill>
          <a:latin typeface="+mn-lt"/>
          <a:ea typeface="+mn-ea"/>
          <a:cs typeface="+mn-cs"/>
        </a:defRPr>
      </a:lvl8pPr>
      <a:lvl9pPr marL="8360176" algn="l" defTabSz="1045022" rtl="0" eaLnBrk="1" latinLnBrk="0" hangingPunct="1">
        <a:defRPr sz="4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close up of a screen&#10;&#10;Description automatically generated">
            <a:extLst>
              <a:ext uri="{FF2B5EF4-FFF2-40B4-BE49-F238E27FC236}">
                <a16:creationId xmlns:a16="http://schemas.microsoft.com/office/drawing/2014/main" id="{37A29107-5600-4B02-94D4-33364CF08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1F28985-5235-475E-9F8F-44D383A55667}"/>
              </a:ext>
            </a:extLst>
          </p:cNvPr>
          <p:cNvSpPr txBox="1"/>
          <p:nvPr/>
        </p:nvSpPr>
        <p:spPr>
          <a:xfrm>
            <a:off x="3580544" y="5198568"/>
            <a:ext cx="16248185" cy="1862048"/>
          </a:xfrm>
          <a:prstGeom prst="rect">
            <a:avLst/>
          </a:prstGeom>
          <a:noFill/>
          <a:effectLst/>
        </p:spPr>
        <p:txBody>
          <a:bodyPr wrap="square" rtlCol="0">
            <a:spAutoFit/>
            <a:scene3d>
              <a:camera prst="orthographicFront"/>
              <a:lightRig rig="threePt" dir="t"/>
            </a:scene3d>
            <a:sp3d>
              <a:bevelT w="0" h="0"/>
            </a:sp3d>
          </a:bodyPr>
          <a:lstStyle/>
          <a:p>
            <a:pPr algn="ctr"/>
            <a:r>
              <a:rPr lang="en-AU" sz="11500" dirty="0">
                <a:solidFill>
                  <a:schemeClr val="bg1"/>
                </a:solidFill>
                <a:effectLst>
                  <a:innerShdw blurRad="63500" dist="25400" dir="13500000">
                    <a:prstClr val="black">
                      <a:alpha val="50000"/>
                    </a:prstClr>
                  </a:innerShdw>
                </a:effectLst>
                <a:latin typeface="Kids Club" panose="02000500000000000000" pitchFamily="2" charset="0"/>
              </a:rPr>
              <a:t>Faith That </a:t>
            </a:r>
            <a:r>
              <a:rPr lang="en-AU" sz="11500" dirty="0">
                <a:solidFill>
                  <a:srgbClr val="74E04C"/>
                </a:solidFill>
                <a:effectLst>
                  <a:innerShdw blurRad="63500" dist="25400" dir="13500000">
                    <a:prstClr val="black">
                      <a:alpha val="50000"/>
                    </a:prstClr>
                  </a:innerShdw>
                </a:effectLst>
                <a:latin typeface="Kids Club" panose="02000500000000000000" pitchFamily="2" charset="0"/>
              </a:rPr>
              <a:t>Works</a:t>
            </a:r>
          </a:p>
        </p:txBody>
      </p:sp>
      <p:sp>
        <p:nvSpPr>
          <p:cNvPr id="4" name="TextBox 3">
            <a:extLst>
              <a:ext uri="{FF2B5EF4-FFF2-40B4-BE49-F238E27FC236}">
                <a16:creationId xmlns:a16="http://schemas.microsoft.com/office/drawing/2014/main" id="{F7130F68-A367-4163-BC42-D1F9759EE068}"/>
              </a:ext>
            </a:extLst>
          </p:cNvPr>
          <p:cNvSpPr txBox="1"/>
          <p:nvPr/>
        </p:nvSpPr>
        <p:spPr>
          <a:xfrm>
            <a:off x="3580543" y="7060616"/>
            <a:ext cx="16248185" cy="923330"/>
          </a:xfrm>
          <a:prstGeom prst="rect">
            <a:avLst/>
          </a:prstGeom>
          <a:noFill/>
        </p:spPr>
        <p:txBody>
          <a:bodyPr wrap="square" rtlCol="0">
            <a:spAutoFit/>
          </a:bodyPr>
          <a:lstStyle/>
          <a:p>
            <a:pPr algn="ctr"/>
            <a:r>
              <a:rPr lang="en-AU" sz="5400" dirty="0">
                <a:solidFill>
                  <a:schemeClr val="bg1"/>
                </a:solidFill>
                <a:latin typeface="Brandon Grotesque Light" panose="020B0303020203060202" pitchFamily="34" charset="0"/>
              </a:rPr>
              <a:t>(when </a:t>
            </a:r>
            <a:r>
              <a:rPr lang="en-AU" sz="5400" dirty="0">
                <a:solidFill>
                  <a:srgbClr val="74E04C"/>
                </a:solidFill>
                <a:latin typeface="Brandon Grotesque Light" panose="020B0303020203060202" pitchFamily="34" charset="0"/>
              </a:rPr>
              <a:t>life</a:t>
            </a:r>
            <a:r>
              <a:rPr lang="en-AU" sz="5400" dirty="0">
                <a:solidFill>
                  <a:schemeClr val="bg1"/>
                </a:solidFill>
                <a:latin typeface="Brandon Grotesque Light" panose="020B0303020203060202" pitchFamily="34" charset="0"/>
              </a:rPr>
              <a:t> doesn’t)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Isaiah 59:21</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673719"/>
            <a:ext cx="20389362" cy="6585072"/>
          </a:xfrm>
          <a:prstGeom prst="rect">
            <a:avLst/>
          </a:prstGeom>
          <a:noFill/>
        </p:spPr>
        <p:txBody>
          <a:bodyPr wrap="square" rtlCol="0">
            <a:spAutoFit/>
          </a:bodyPr>
          <a:lstStyle/>
          <a:p>
            <a:pPr>
              <a:lnSpc>
                <a:spcPct val="107000"/>
              </a:lnSpc>
            </a:pPr>
            <a:r>
              <a:rPr lang="en-US" sz="8000" spc="150" dirty="0">
                <a:solidFill>
                  <a:schemeClr val="bg1"/>
                </a:solidFill>
                <a:latin typeface="Please write me a song" panose="02000603000000000000" pitchFamily="2" charset="0"/>
                <a:ea typeface="Please write me a song" panose="02000603000000000000" pitchFamily="2" charset="0"/>
              </a:rPr>
              <a:t>“And this is my covenant with them,” says the </a:t>
            </a:r>
            <a:r>
              <a:rPr lang="en-AU" sz="8000" spc="150" dirty="0">
                <a:solidFill>
                  <a:schemeClr val="bg1"/>
                </a:solidFill>
                <a:latin typeface="Please write me a song" panose="02000603000000000000" pitchFamily="2" charset="0"/>
                <a:ea typeface="Please write me a song" panose="02000603000000000000" pitchFamily="2" charset="0"/>
              </a:rPr>
              <a:t>Lord. “My Spirit will not leave them, and neither will these words I have given you. They will be on your lips and on the lips of your children and your children’s children forever. I, the Lord, have spoken! </a:t>
            </a:r>
          </a:p>
        </p:txBody>
      </p:sp>
    </p:spTree>
    <p:extLst>
      <p:ext uri="{BB962C8B-B14F-4D97-AF65-F5344CB8AC3E}">
        <p14:creationId xmlns:p14="http://schemas.microsoft.com/office/powerpoint/2010/main" val="1209393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James 1:17-18</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673719"/>
            <a:ext cx="20389362" cy="6585649"/>
          </a:xfrm>
          <a:prstGeom prst="rect">
            <a:avLst/>
          </a:prstGeom>
          <a:noFill/>
        </p:spPr>
        <p:txBody>
          <a:bodyPr wrap="square" rtlCol="0">
            <a:spAutoFit/>
          </a:bodyPr>
          <a:lstStyle/>
          <a:p>
            <a:pPr>
              <a:lnSpc>
                <a:spcPct val="107000"/>
              </a:lnSpc>
            </a:pPr>
            <a:r>
              <a:rPr lang="en-US" sz="8000" spc="150" dirty="0">
                <a:solidFill>
                  <a:schemeClr val="bg1"/>
                </a:solidFill>
                <a:latin typeface="Please write me a song" panose="02000603000000000000" pitchFamily="2" charset="0"/>
                <a:ea typeface="Please write me a song" panose="02000603000000000000" pitchFamily="2" charset="0"/>
              </a:rPr>
              <a:t>Whatever is good and perfect is a gift coming down to us from God our Father, who created all the lights in the heavens. He never changes or casts a shifting shadow. He chose to give birth to us by giving us his true word. And we, out of all creation, became his prized possession.</a:t>
            </a:r>
            <a:endParaRPr lang="en-AU" sz="80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4064118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5310735"/>
            <a:ext cx="18545175" cy="2215991"/>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1. God’s Word is </a:t>
            </a:r>
            <a:r>
              <a:rPr lang="en-AU" sz="13800" b="1" u="sng" spc="300" dirty="0">
                <a:solidFill>
                  <a:schemeClr val="bg1"/>
                </a:solidFill>
                <a:latin typeface="Please write me a song" panose="02000603000000000000" pitchFamily="2" charset="0"/>
                <a:ea typeface="Please write me a song" panose="02000603000000000000" pitchFamily="2" charset="0"/>
              </a:rPr>
              <a:t>Good</a:t>
            </a:r>
          </a:p>
        </p:txBody>
      </p:sp>
    </p:spTree>
    <p:extLst>
      <p:ext uri="{BB962C8B-B14F-4D97-AF65-F5344CB8AC3E}">
        <p14:creationId xmlns:p14="http://schemas.microsoft.com/office/powerpoint/2010/main" val="1876852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5310735"/>
            <a:ext cx="18545175" cy="2215991"/>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2. God’s Word is </a:t>
            </a:r>
            <a:r>
              <a:rPr lang="en-AU" sz="13800" b="1" u="sng" spc="300" dirty="0">
                <a:solidFill>
                  <a:schemeClr val="bg1"/>
                </a:solidFill>
                <a:latin typeface="Please write me a song" panose="02000603000000000000" pitchFamily="2" charset="0"/>
                <a:ea typeface="Please write me a song" panose="02000603000000000000" pitchFamily="2" charset="0"/>
              </a:rPr>
              <a:t>Perfect</a:t>
            </a:r>
          </a:p>
        </p:txBody>
      </p:sp>
    </p:spTree>
    <p:extLst>
      <p:ext uri="{BB962C8B-B14F-4D97-AF65-F5344CB8AC3E}">
        <p14:creationId xmlns:p14="http://schemas.microsoft.com/office/powerpoint/2010/main" val="1234514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5310735"/>
            <a:ext cx="18545175" cy="2215991"/>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3. God’s Word is </a:t>
            </a:r>
            <a:r>
              <a:rPr lang="en-AU" sz="13800" b="1" u="sng" spc="300" dirty="0">
                <a:solidFill>
                  <a:schemeClr val="bg1"/>
                </a:solidFill>
                <a:latin typeface="Please write me a song" panose="02000603000000000000" pitchFamily="2" charset="0"/>
                <a:ea typeface="Please write me a song" panose="02000603000000000000" pitchFamily="2" charset="0"/>
              </a:rPr>
              <a:t>True</a:t>
            </a:r>
          </a:p>
        </p:txBody>
      </p:sp>
    </p:spTree>
    <p:extLst>
      <p:ext uri="{BB962C8B-B14F-4D97-AF65-F5344CB8AC3E}">
        <p14:creationId xmlns:p14="http://schemas.microsoft.com/office/powerpoint/2010/main" val="369654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5310735"/>
            <a:ext cx="18545175" cy="2215991"/>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4. God’s Word is </a:t>
            </a:r>
            <a:r>
              <a:rPr lang="en-AU" sz="13800" b="1" u="sng" spc="300" dirty="0">
                <a:solidFill>
                  <a:schemeClr val="bg1"/>
                </a:solidFill>
                <a:latin typeface="Please write me a song" panose="02000603000000000000" pitchFamily="2" charset="0"/>
                <a:ea typeface="Please write me a song" panose="02000603000000000000" pitchFamily="2" charset="0"/>
              </a:rPr>
              <a:t>Unchanging</a:t>
            </a:r>
          </a:p>
        </p:txBody>
      </p:sp>
    </p:spTree>
    <p:extLst>
      <p:ext uri="{BB962C8B-B14F-4D97-AF65-F5344CB8AC3E}">
        <p14:creationId xmlns:p14="http://schemas.microsoft.com/office/powerpoint/2010/main" val="806219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5310735"/>
            <a:ext cx="18545175" cy="2215991"/>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5. God’s Word is </a:t>
            </a:r>
            <a:r>
              <a:rPr lang="en-AU" sz="13800" b="1" u="sng" spc="300" dirty="0">
                <a:solidFill>
                  <a:schemeClr val="bg1"/>
                </a:solidFill>
                <a:latin typeface="Please write me a song" panose="02000603000000000000" pitchFamily="2" charset="0"/>
                <a:ea typeface="Please write me a song" panose="02000603000000000000" pitchFamily="2" charset="0"/>
              </a:rPr>
              <a:t>Life-Giving</a:t>
            </a:r>
          </a:p>
        </p:txBody>
      </p:sp>
    </p:spTree>
    <p:extLst>
      <p:ext uri="{BB962C8B-B14F-4D97-AF65-F5344CB8AC3E}">
        <p14:creationId xmlns:p14="http://schemas.microsoft.com/office/powerpoint/2010/main" val="3230241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Romans 15:4</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673719"/>
            <a:ext cx="20389362" cy="5268365"/>
          </a:xfrm>
          <a:prstGeom prst="rect">
            <a:avLst/>
          </a:prstGeom>
          <a:noFill/>
        </p:spPr>
        <p:txBody>
          <a:bodyPr wrap="square" rtlCol="0">
            <a:spAutoFit/>
          </a:bodyPr>
          <a:lstStyle/>
          <a:p>
            <a:pPr>
              <a:lnSpc>
                <a:spcPct val="107000"/>
              </a:lnSpc>
            </a:pPr>
            <a:r>
              <a:rPr lang="en-US" sz="8000" spc="150" dirty="0">
                <a:solidFill>
                  <a:schemeClr val="bg1"/>
                </a:solidFill>
                <a:latin typeface="Please write me a song" panose="02000603000000000000" pitchFamily="2" charset="0"/>
                <a:ea typeface="Please write me a song" panose="02000603000000000000" pitchFamily="2" charset="0"/>
              </a:rPr>
              <a:t>Such things were written in the Scriptures long ago to teach us. And the Scriptures give us hope and encouragement as we wait patiently for God’s promises to be fulfilled.</a:t>
            </a:r>
            <a:endParaRPr lang="en-AU" sz="80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2662182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4413537"/>
            <a:ext cx="18545175" cy="4339650"/>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2.  Humbly </a:t>
            </a:r>
            <a:r>
              <a:rPr lang="en-AU" sz="13800" b="1" u="sng" spc="300" dirty="0">
                <a:solidFill>
                  <a:schemeClr val="bg1"/>
                </a:solidFill>
                <a:latin typeface="Please write me a song" panose="02000603000000000000" pitchFamily="2" charset="0"/>
                <a:ea typeface="Please write me a song" panose="02000603000000000000" pitchFamily="2" charset="0"/>
              </a:rPr>
              <a:t>accept whatever God says</a:t>
            </a:r>
          </a:p>
        </p:txBody>
      </p:sp>
    </p:spTree>
    <p:extLst>
      <p:ext uri="{BB962C8B-B14F-4D97-AF65-F5344CB8AC3E}">
        <p14:creationId xmlns:p14="http://schemas.microsoft.com/office/powerpoint/2010/main" val="4182167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James 1:21</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673719"/>
            <a:ext cx="20389362" cy="3951082"/>
          </a:xfrm>
          <a:prstGeom prst="rect">
            <a:avLst/>
          </a:prstGeom>
          <a:noFill/>
        </p:spPr>
        <p:txBody>
          <a:bodyPr wrap="square" rtlCol="0">
            <a:spAutoFit/>
          </a:bodyPr>
          <a:lstStyle/>
          <a:p>
            <a:pPr>
              <a:lnSpc>
                <a:spcPct val="107000"/>
              </a:lnSpc>
            </a:pPr>
            <a:r>
              <a:rPr lang="en-US" sz="8000" spc="150" dirty="0">
                <a:solidFill>
                  <a:schemeClr val="bg1"/>
                </a:solidFill>
                <a:latin typeface="Please write me a song" panose="02000603000000000000" pitchFamily="2" charset="0"/>
                <a:ea typeface="Please write me a song" panose="02000603000000000000" pitchFamily="2" charset="0"/>
              </a:rPr>
              <a:t>So get rid of all the filth and evil in your lives, and humbly accept the word God has planted in your hearts, for it has the power to save your souls.</a:t>
            </a:r>
            <a:endParaRPr lang="en-AU" sz="80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1153198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2F59FE0-671F-4A9D-A3DD-AB78C0E7448D}"/>
              </a:ext>
            </a:extLst>
          </p:cNvPr>
          <p:cNvSpPr txBox="1"/>
          <p:nvPr/>
        </p:nvSpPr>
        <p:spPr>
          <a:xfrm>
            <a:off x="4808109" y="3882622"/>
            <a:ext cx="13793056" cy="5401479"/>
          </a:xfrm>
          <a:prstGeom prst="rect">
            <a:avLst/>
          </a:prstGeom>
          <a:noFill/>
          <a:effectLst/>
        </p:spPr>
        <p:txBody>
          <a:bodyPr wrap="square" rtlCol="0">
            <a:spAutoFit/>
            <a:scene3d>
              <a:camera prst="orthographicFront"/>
              <a:lightRig rig="threePt" dir="t"/>
            </a:scene3d>
            <a:sp3d>
              <a:bevelT w="0" h="0"/>
            </a:sp3d>
          </a:bodyPr>
          <a:lstStyle/>
          <a:p>
            <a:pPr algn="ctr"/>
            <a:r>
              <a:rPr lang="en-AU" sz="11500" dirty="0">
                <a:solidFill>
                  <a:schemeClr val="bg1"/>
                </a:solidFill>
                <a:effectLst>
                  <a:innerShdw blurRad="63500" dist="25400" dir="13500000">
                    <a:prstClr val="black">
                      <a:alpha val="50000"/>
                    </a:prstClr>
                  </a:innerShdw>
                </a:effectLst>
                <a:latin typeface="Kids Club" panose="02000500000000000000" pitchFamily="2" charset="0"/>
              </a:rPr>
              <a:t>week 4:</a:t>
            </a:r>
          </a:p>
          <a:p>
            <a:pPr algn="ctr"/>
            <a:r>
              <a:rPr lang="en-AU" sz="11500" dirty="0">
                <a:solidFill>
                  <a:schemeClr val="bg1"/>
                </a:solidFill>
                <a:effectLst>
                  <a:innerShdw blurRad="63500" dist="25400" dir="13500000">
                    <a:prstClr val="black">
                      <a:alpha val="50000"/>
                    </a:prstClr>
                  </a:innerShdw>
                </a:effectLst>
                <a:latin typeface="Kids Club" panose="02000500000000000000" pitchFamily="2" charset="0"/>
              </a:rPr>
              <a:t>Faith That </a:t>
            </a:r>
            <a:r>
              <a:rPr lang="en-AU" sz="11500" dirty="0">
                <a:solidFill>
                  <a:srgbClr val="74E04C"/>
                </a:solidFill>
                <a:effectLst>
                  <a:innerShdw blurRad="63500" dist="25400" dir="13500000">
                    <a:prstClr val="black">
                      <a:alpha val="50000"/>
                    </a:prstClr>
                  </a:innerShdw>
                </a:effectLst>
                <a:latin typeface="Kids Club" panose="02000500000000000000" pitchFamily="2" charset="0"/>
              </a:rPr>
              <a:t>anchors </a:t>
            </a:r>
            <a:r>
              <a:rPr lang="en-AU" sz="11500" dirty="0">
                <a:solidFill>
                  <a:schemeClr val="bg1"/>
                </a:solidFill>
                <a:effectLst>
                  <a:innerShdw blurRad="63500" dist="25400" dir="13500000">
                    <a:prstClr val="black">
                      <a:alpha val="50000"/>
                    </a:prstClr>
                  </a:innerShdw>
                </a:effectLst>
                <a:latin typeface="Kids Club" panose="02000500000000000000" pitchFamily="2" charset="0"/>
              </a:rPr>
              <a:t>me in </a:t>
            </a:r>
            <a:r>
              <a:rPr lang="en-AU" sz="11500" dirty="0">
                <a:solidFill>
                  <a:srgbClr val="74E04C"/>
                </a:solidFill>
                <a:effectLst>
                  <a:innerShdw blurRad="63500" dist="25400" dir="13500000">
                    <a:prstClr val="black">
                      <a:alpha val="50000"/>
                    </a:prstClr>
                  </a:innerShdw>
                </a:effectLst>
                <a:latin typeface="Kids Club" panose="02000500000000000000" pitchFamily="2" charset="0"/>
              </a:rPr>
              <a:t>storms</a:t>
            </a:r>
            <a:endParaRPr lang="en-AU" sz="11500" dirty="0">
              <a:solidFill>
                <a:schemeClr val="bg1"/>
              </a:solidFill>
              <a:effectLst>
                <a:innerShdw blurRad="63500" dist="25400" dir="13500000">
                  <a:prstClr val="black">
                    <a:alpha val="50000"/>
                  </a:prstClr>
                </a:innerShdw>
              </a:effectLst>
              <a:latin typeface="Kids Club" panose="02000500000000000000" pitchFamily="2" charset="0"/>
            </a:endParaRPr>
          </a:p>
        </p:txBody>
      </p:sp>
    </p:spTree>
    <p:extLst>
      <p:ext uri="{BB962C8B-B14F-4D97-AF65-F5344CB8AC3E}">
        <p14:creationId xmlns:p14="http://schemas.microsoft.com/office/powerpoint/2010/main" val="1168641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47EFCC4A-0A3B-4601-8DFA-EB060F9E6B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4" t="1310" r="28808" b="59447"/>
          <a:stretch/>
        </p:blipFill>
        <p:spPr bwMode="auto">
          <a:xfrm>
            <a:off x="618298" y="482059"/>
            <a:ext cx="9883381" cy="7272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ee the source image">
            <a:extLst>
              <a:ext uri="{FF2B5EF4-FFF2-40B4-BE49-F238E27FC236}">
                <a16:creationId xmlns:a16="http://schemas.microsoft.com/office/drawing/2014/main" id="{D9785B6D-40F4-49E8-A8E3-90F288A812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802" b="1829"/>
          <a:stretch/>
        </p:blipFill>
        <p:spPr bwMode="auto">
          <a:xfrm>
            <a:off x="10429010" y="3730753"/>
            <a:ext cx="12361967" cy="9058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542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5310353"/>
            <a:ext cx="18545175" cy="4339650"/>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3.  Study it and then </a:t>
            </a:r>
            <a:r>
              <a:rPr lang="en-AU" sz="13800" b="1" u="sng" spc="300" dirty="0">
                <a:solidFill>
                  <a:schemeClr val="bg1"/>
                </a:solidFill>
                <a:latin typeface="Please write me a song" panose="02000603000000000000" pitchFamily="2" charset="0"/>
                <a:ea typeface="Please write me a song" panose="02000603000000000000" pitchFamily="2" charset="0"/>
              </a:rPr>
              <a:t>do what it says</a:t>
            </a:r>
          </a:p>
        </p:txBody>
      </p:sp>
    </p:spTree>
    <p:extLst>
      <p:ext uri="{BB962C8B-B14F-4D97-AF65-F5344CB8AC3E}">
        <p14:creationId xmlns:p14="http://schemas.microsoft.com/office/powerpoint/2010/main" val="2312316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James 1:22-25</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673719"/>
            <a:ext cx="20389362" cy="6585649"/>
          </a:xfrm>
          <a:prstGeom prst="rect">
            <a:avLst/>
          </a:prstGeom>
          <a:noFill/>
        </p:spPr>
        <p:txBody>
          <a:bodyPr wrap="square" rtlCol="0">
            <a:spAutoFit/>
          </a:bodyPr>
          <a:lstStyle/>
          <a:p>
            <a:pPr>
              <a:lnSpc>
                <a:spcPct val="107000"/>
              </a:lnSpc>
            </a:pPr>
            <a:r>
              <a:rPr lang="en-US" sz="8000" spc="150" dirty="0">
                <a:solidFill>
                  <a:schemeClr val="bg1"/>
                </a:solidFill>
                <a:latin typeface="Please write me a song" panose="02000603000000000000" pitchFamily="2" charset="0"/>
                <a:ea typeface="Please write me a song" panose="02000603000000000000" pitchFamily="2" charset="0"/>
              </a:rPr>
              <a:t>Do not merely listen to the word, and so deceive yourselves. Do what it says. Anyone who listens to the word but does not do what it says is like someone who looks at his face in a mirror and, after looking at himself, goes away and immediately forgets what he looks like. </a:t>
            </a:r>
            <a:endParaRPr lang="en-AU" sz="80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4153007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James 1:22-25</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673719"/>
            <a:ext cx="20389362" cy="5268365"/>
          </a:xfrm>
          <a:prstGeom prst="rect">
            <a:avLst/>
          </a:prstGeom>
          <a:noFill/>
        </p:spPr>
        <p:txBody>
          <a:bodyPr wrap="square" rtlCol="0">
            <a:spAutoFit/>
          </a:bodyPr>
          <a:lstStyle/>
          <a:p>
            <a:pPr>
              <a:lnSpc>
                <a:spcPct val="107000"/>
              </a:lnSpc>
            </a:pPr>
            <a:r>
              <a:rPr lang="en-US" sz="8000" spc="150">
                <a:solidFill>
                  <a:schemeClr val="bg1"/>
                </a:solidFill>
                <a:latin typeface="Please write me a song" panose="02000603000000000000" pitchFamily="2" charset="0"/>
                <a:ea typeface="Please write me a song" panose="02000603000000000000" pitchFamily="2" charset="0"/>
              </a:rPr>
              <a:t>But whoever looks intently into the perfect law that gives freedom, and continues in it—not forgetting what they have heard, but doing it—they will be blessed in what they do.</a:t>
            </a:r>
            <a:endParaRPr lang="en-AU" sz="80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38947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2197546"/>
            <a:ext cx="18545175" cy="2215991"/>
          </a:xfrm>
          <a:prstGeom prst="rect">
            <a:avLst/>
          </a:prstGeom>
          <a:noFill/>
        </p:spPr>
        <p:txBody>
          <a:bodyPr wrap="square" rtlCol="0">
            <a:spAutoFit/>
          </a:bodyPr>
          <a:lstStyle/>
          <a:p>
            <a:pPr algn="ctr"/>
            <a:r>
              <a:rPr lang="en-AU" sz="13800" b="1" u="sng" spc="300" dirty="0">
                <a:solidFill>
                  <a:schemeClr val="bg1"/>
                </a:solidFill>
                <a:latin typeface="Please write me a song" panose="02000603000000000000" pitchFamily="2" charset="0"/>
                <a:ea typeface="Please write me a song" panose="02000603000000000000" pitchFamily="2" charset="0"/>
              </a:rPr>
              <a:t>God blesses those who...</a:t>
            </a:r>
          </a:p>
        </p:txBody>
      </p:sp>
      <p:sp>
        <p:nvSpPr>
          <p:cNvPr id="3" name="TextBox 2">
            <a:extLst>
              <a:ext uri="{FF2B5EF4-FFF2-40B4-BE49-F238E27FC236}">
                <a16:creationId xmlns:a16="http://schemas.microsoft.com/office/drawing/2014/main" id="{289726CA-1138-4AE4-B7EC-6EC762AAC930}"/>
              </a:ext>
            </a:extLst>
          </p:cNvPr>
          <p:cNvSpPr txBox="1"/>
          <p:nvPr/>
        </p:nvSpPr>
        <p:spPr>
          <a:xfrm>
            <a:off x="3782767" y="4941277"/>
            <a:ext cx="15492046" cy="1381147"/>
          </a:xfrm>
          <a:prstGeom prst="rect">
            <a:avLst/>
          </a:prstGeom>
          <a:noFill/>
        </p:spPr>
        <p:txBody>
          <a:bodyPr wrap="square" rtlCol="0">
            <a:spAutoFit/>
          </a:bodyPr>
          <a:lstStyle/>
          <a:p>
            <a:pPr marL="896938" indent="-896938" algn="ctr">
              <a:lnSpc>
                <a:spcPct val="114000"/>
              </a:lnSpc>
              <a:buAutoNum type="arabicPeriod"/>
            </a:pPr>
            <a:r>
              <a:rPr lang="en-AU" sz="8000" dirty="0">
                <a:solidFill>
                  <a:schemeClr val="bg1"/>
                </a:solidFill>
                <a:latin typeface="Please write me a song" panose="02000603000000000000" pitchFamily="2" charset="0"/>
                <a:ea typeface="Please write me a song" panose="02000603000000000000" pitchFamily="2" charset="0"/>
              </a:rPr>
              <a:t>Listen to the word</a:t>
            </a:r>
          </a:p>
        </p:txBody>
      </p:sp>
    </p:spTree>
    <p:extLst>
      <p:ext uri="{BB962C8B-B14F-4D97-AF65-F5344CB8AC3E}">
        <p14:creationId xmlns:p14="http://schemas.microsoft.com/office/powerpoint/2010/main" val="2871563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2197546"/>
            <a:ext cx="18545175" cy="2215991"/>
          </a:xfrm>
          <a:prstGeom prst="rect">
            <a:avLst/>
          </a:prstGeom>
          <a:noFill/>
        </p:spPr>
        <p:txBody>
          <a:bodyPr wrap="square" rtlCol="0">
            <a:spAutoFit/>
          </a:bodyPr>
          <a:lstStyle/>
          <a:p>
            <a:pPr algn="ctr"/>
            <a:r>
              <a:rPr lang="en-AU" sz="13800" b="1" u="sng" spc="300" dirty="0">
                <a:solidFill>
                  <a:schemeClr val="bg1"/>
                </a:solidFill>
                <a:latin typeface="Please write me a song" panose="02000603000000000000" pitchFamily="2" charset="0"/>
                <a:ea typeface="Please write me a song" panose="02000603000000000000" pitchFamily="2" charset="0"/>
              </a:rPr>
              <a:t>God blesses those who...</a:t>
            </a:r>
          </a:p>
        </p:txBody>
      </p:sp>
      <p:sp>
        <p:nvSpPr>
          <p:cNvPr id="3" name="TextBox 2">
            <a:extLst>
              <a:ext uri="{FF2B5EF4-FFF2-40B4-BE49-F238E27FC236}">
                <a16:creationId xmlns:a16="http://schemas.microsoft.com/office/drawing/2014/main" id="{289726CA-1138-4AE4-B7EC-6EC762AAC930}"/>
              </a:ext>
            </a:extLst>
          </p:cNvPr>
          <p:cNvSpPr txBox="1"/>
          <p:nvPr/>
        </p:nvSpPr>
        <p:spPr>
          <a:xfrm>
            <a:off x="3782767" y="4941277"/>
            <a:ext cx="15492046" cy="2784608"/>
          </a:xfrm>
          <a:prstGeom prst="rect">
            <a:avLst/>
          </a:prstGeom>
          <a:noFill/>
        </p:spPr>
        <p:txBody>
          <a:bodyPr wrap="square" rtlCol="0">
            <a:spAutoFit/>
          </a:bodyPr>
          <a:lstStyle/>
          <a:p>
            <a:pPr marL="896938" indent="-896938" algn="ctr">
              <a:lnSpc>
                <a:spcPct val="114000"/>
              </a:lnSpc>
              <a:buAutoNum type="arabicPeriod"/>
            </a:pPr>
            <a:r>
              <a:rPr lang="en-AU" sz="8000" dirty="0">
                <a:solidFill>
                  <a:schemeClr val="bg1"/>
                </a:solidFill>
                <a:latin typeface="Please write me a song" panose="02000603000000000000" pitchFamily="2" charset="0"/>
                <a:ea typeface="Please write me a song" panose="02000603000000000000" pitchFamily="2" charset="0"/>
              </a:rPr>
              <a:t>Listen to the word</a:t>
            </a:r>
          </a:p>
          <a:p>
            <a:pPr marL="896938" indent="-896938" algn="ctr">
              <a:lnSpc>
                <a:spcPct val="114000"/>
              </a:lnSpc>
              <a:buAutoNum type="arabicPeriod"/>
            </a:pPr>
            <a:r>
              <a:rPr lang="en-AU" sz="8000" dirty="0">
                <a:solidFill>
                  <a:schemeClr val="bg1"/>
                </a:solidFill>
                <a:latin typeface="Please write me a song" panose="02000603000000000000" pitchFamily="2" charset="0"/>
                <a:ea typeface="Please write me a song" panose="02000603000000000000" pitchFamily="2" charset="0"/>
              </a:rPr>
              <a:t>Study the word</a:t>
            </a:r>
          </a:p>
        </p:txBody>
      </p:sp>
    </p:spTree>
    <p:extLst>
      <p:ext uri="{BB962C8B-B14F-4D97-AF65-F5344CB8AC3E}">
        <p14:creationId xmlns:p14="http://schemas.microsoft.com/office/powerpoint/2010/main" val="345759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2197546"/>
            <a:ext cx="18545175" cy="2215991"/>
          </a:xfrm>
          <a:prstGeom prst="rect">
            <a:avLst/>
          </a:prstGeom>
          <a:noFill/>
        </p:spPr>
        <p:txBody>
          <a:bodyPr wrap="square" rtlCol="0">
            <a:spAutoFit/>
          </a:bodyPr>
          <a:lstStyle/>
          <a:p>
            <a:pPr algn="ctr"/>
            <a:r>
              <a:rPr lang="en-AU" sz="13800" b="1" u="sng" spc="300" dirty="0">
                <a:solidFill>
                  <a:schemeClr val="bg1"/>
                </a:solidFill>
                <a:latin typeface="Please write me a song" panose="02000603000000000000" pitchFamily="2" charset="0"/>
                <a:ea typeface="Please write me a song" panose="02000603000000000000" pitchFamily="2" charset="0"/>
              </a:rPr>
              <a:t>God blesses those who...</a:t>
            </a:r>
          </a:p>
        </p:txBody>
      </p:sp>
      <p:sp>
        <p:nvSpPr>
          <p:cNvPr id="3" name="TextBox 2">
            <a:extLst>
              <a:ext uri="{FF2B5EF4-FFF2-40B4-BE49-F238E27FC236}">
                <a16:creationId xmlns:a16="http://schemas.microsoft.com/office/drawing/2014/main" id="{289726CA-1138-4AE4-B7EC-6EC762AAC930}"/>
              </a:ext>
            </a:extLst>
          </p:cNvPr>
          <p:cNvSpPr txBox="1"/>
          <p:nvPr/>
        </p:nvSpPr>
        <p:spPr>
          <a:xfrm>
            <a:off x="3782767" y="4941277"/>
            <a:ext cx="15492046" cy="4188070"/>
          </a:xfrm>
          <a:prstGeom prst="rect">
            <a:avLst/>
          </a:prstGeom>
          <a:noFill/>
        </p:spPr>
        <p:txBody>
          <a:bodyPr wrap="square" rtlCol="0">
            <a:spAutoFit/>
          </a:bodyPr>
          <a:lstStyle/>
          <a:p>
            <a:pPr marL="896938" indent="-896938" algn="ctr">
              <a:lnSpc>
                <a:spcPct val="114000"/>
              </a:lnSpc>
              <a:buAutoNum type="arabicPeriod"/>
            </a:pPr>
            <a:r>
              <a:rPr lang="en-AU" sz="8000" dirty="0">
                <a:solidFill>
                  <a:schemeClr val="bg1"/>
                </a:solidFill>
                <a:latin typeface="Please write me a song" panose="02000603000000000000" pitchFamily="2" charset="0"/>
                <a:ea typeface="Please write me a song" panose="02000603000000000000" pitchFamily="2" charset="0"/>
              </a:rPr>
              <a:t>Listen to the word</a:t>
            </a:r>
          </a:p>
          <a:p>
            <a:pPr marL="896938" indent="-896938" algn="ctr">
              <a:lnSpc>
                <a:spcPct val="114000"/>
              </a:lnSpc>
              <a:buAutoNum type="arabicPeriod"/>
            </a:pPr>
            <a:r>
              <a:rPr lang="en-AU" sz="8000" dirty="0">
                <a:solidFill>
                  <a:schemeClr val="bg1"/>
                </a:solidFill>
                <a:latin typeface="Please write me a song" panose="02000603000000000000" pitchFamily="2" charset="0"/>
                <a:ea typeface="Please write me a song" panose="02000603000000000000" pitchFamily="2" charset="0"/>
              </a:rPr>
              <a:t>Study the word</a:t>
            </a:r>
          </a:p>
          <a:p>
            <a:pPr marL="896938" indent="-896938" algn="ctr">
              <a:lnSpc>
                <a:spcPct val="114000"/>
              </a:lnSpc>
              <a:buAutoNum type="arabicPeriod"/>
            </a:pPr>
            <a:r>
              <a:rPr lang="en-AU" sz="8000" dirty="0">
                <a:solidFill>
                  <a:schemeClr val="bg1"/>
                </a:solidFill>
                <a:latin typeface="Please write me a song" panose="02000603000000000000" pitchFamily="2" charset="0"/>
                <a:ea typeface="Please write me a song" panose="02000603000000000000" pitchFamily="2" charset="0"/>
              </a:rPr>
              <a:t>Make it a habit</a:t>
            </a:r>
          </a:p>
        </p:txBody>
      </p:sp>
    </p:spTree>
    <p:extLst>
      <p:ext uri="{BB962C8B-B14F-4D97-AF65-F5344CB8AC3E}">
        <p14:creationId xmlns:p14="http://schemas.microsoft.com/office/powerpoint/2010/main" val="1059599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2197546"/>
            <a:ext cx="18545175" cy="2215991"/>
          </a:xfrm>
          <a:prstGeom prst="rect">
            <a:avLst/>
          </a:prstGeom>
          <a:noFill/>
        </p:spPr>
        <p:txBody>
          <a:bodyPr wrap="square" rtlCol="0">
            <a:spAutoFit/>
          </a:bodyPr>
          <a:lstStyle/>
          <a:p>
            <a:pPr algn="ctr"/>
            <a:r>
              <a:rPr lang="en-AU" sz="13800" b="1" u="sng" spc="300" dirty="0">
                <a:solidFill>
                  <a:schemeClr val="bg1"/>
                </a:solidFill>
                <a:latin typeface="Please write me a song" panose="02000603000000000000" pitchFamily="2" charset="0"/>
                <a:ea typeface="Please write me a song" panose="02000603000000000000" pitchFamily="2" charset="0"/>
              </a:rPr>
              <a:t>God blesses those who...</a:t>
            </a:r>
          </a:p>
        </p:txBody>
      </p:sp>
      <p:sp>
        <p:nvSpPr>
          <p:cNvPr id="3" name="TextBox 2">
            <a:extLst>
              <a:ext uri="{FF2B5EF4-FFF2-40B4-BE49-F238E27FC236}">
                <a16:creationId xmlns:a16="http://schemas.microsoft.com/office/drawing/2014/main" id="{289726CA-1138-4AE4-B7EC-6EC762AAC930}"/>
              </a:ext>
            </a:extLst>
          </p:cNvPr>
          <p:cNvSpPr txBox="1"/>
          <p:nvPr/>
        </p:nvSpPr>
        <p:spPr>
          <a:xfrm>
            <a:off x="3782767" y="4941277"/>
            <a:ext cx="15492046" cy="5591531"/>
          </a:xfrm>
          <a:prstGeom prst="rect">
            <a:avLst/>
          </a:prstGeom>
          <a:noFill/>
        </p:spPr>
        <p:txBody>
          <a:bodyPr wrap="square" rtlCol="0">
            <a:spAutoFit/>
          </a:bodyPr>
          <a:lstStyle/>
          <a:p>
            <a:pPr marL="896938" indent="-896938" algn="ctr">
              <a:lnSpc>
                <a:spcPct val="114000"/>
              </a:lnSpc>
              <a:buAutoNum type="arabicPeriod"/>
            </a:pPr>
            <a:r>
              <a:rPr lang="en-AU" sz="8000" dirty="0">
                <a:solidFill>
                  <a:schemeClr val="bg1"/>
                </a:solidFill>
                <a:latin typeface="Please write me a song" panose="02000603000000000000" pitchFamily="2" charset="0"/>
                <a:ea typeface="Please write me a song" panose="02000603000000000000" pitchFamily="2" charset="0"/>
              </a:rPr>
              <a:t>Listen to the word</a:t>
            </a:r>
          </a:p>
          <a:p>
            <a:pPr marL="896938" indent="-896938" algn="ctr">
              <a:lnSpc>
                <a:spcPct val="114000"/>
              </a:lnSpc>
              <a:buAutoNum type="arabicPeriod"/>
            </a:pPr>
            <a:r>
              <a:rPr lang="en-AU" sz="8000" dirty="0">
                <a:solidFill>
                  <a:schemeClr val="bg1"/>
                </a:solidFill>
                <a:latin typeface="Please write me a song" panose="02000603000000000000" pitchFamily="2" charset="0"/>
                <a:ea typeface="Please write me a song" panose="02000603000000000000" pitchFamily="2" charset="0"/>
              </a:rPr>
              <a:t>Study the word</a:t>
            </a:r>
          </a:p>
          <a:p>
            <a:pPr marL="896938" indent="-896938" algn="ctr">
              <a:lnSpc>
                <a:spcPct val="114000"/>
              </a:lnSpc>
              <a:buAutoNum type="arabicPeriod"/>
            </a:pPr>
            <a:r>
              <a:rPr lang="en-AU" sz="8000" dirty="0">
                <a:solidFill>
                  <a:schemeClr val="bg1"/>
                </a:solidFill>
                <a:latin typeface="Please write me a song" panose="02000603000000000000" pitchFamily="2" charset="0"/>
                <a:ea typeface="Please write me a song" panose="02000603000000000000" pitchFamily="2" charset="0"/>
              </a:rPr>
              <a:t>Make it a habit</a:t>
            </a:r>
          </a:p>
          <a:p>
            <a:pPr marL="896938" indent="-896938" algn="ctr">
              <a:lnSpc>
                <a:spcPct val="114000"/>
              </a:lnSpc>
              <a:buAutoNum type="arabicPeriod"/>
            </a:pPr>
            <a:r>
              <a:rPr lang="en-AU" sz="8000" dirty="0">
                <a:solidFill>
                  <a:schemeClr val="bg1"/>
                </a:solidFill>
                <a:latin typeface="Please write me a song" panose="02000603000000000000" pitchFamily="2" charset="0"/>
                <a:ea typeface="Please write me a song" panose="02000603000000000000" pitchFamily="2" charset="0"/>
              </a:rPr>
              <a:t>Memorise the word</a:t>
            </a:r>
          </a:p>
        </p:txBody>
      </p:sp>
    </p:spTree>
    <p:extLst>
      <p:ext uri="{BB962C8B-B14F-4D97-AF65-F5344CB8AC3E}">
        <p14:creationId xmlns:p14="http://schemas.microsoft.com/office/powerpoint/2010/main" val="1235092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2197546"/>
            <a:ext cx="18545175" cy="2215991"/>
          </a:xfrm>
          <a:prstGeom prst="rect">
            <a:avLst/>
          </a:prstGeom>
          <a:noFill/>
        </p:spPr>
        <p:txBody>
          <a:bodyPr wrap="square" rtlCol="0">
            <a:spAutoFit/>
          </a:bodyPr>
          <a:lstStyle/>
          <a:p>
            <a:pPr algn="ctr"/>
            <a:r>
              <a:rPr lang="en-AU" sz="13800" b="1" u="sng" spc="300" dirty="0">
                <a:solidFill>
                  <a:schemeClr val="bg1"/>
                </a:solidFill>
                <a:latin typeface="Please write me a song" panose="02000603000000000000" pitchFamily="2" charset="0"/>
                <a:ea typeface="Please write me a song" panose="02000603000000000000" pitchFamily="2" charset="0"/>
              </a:rPr>
              <a:t>God blesses those who...</a:t>
            </a:r>
          </a:p>
        </p:txBody>
      </p:sp>
      <p:sp>
        <p:nvSpPr>
          <p:cNvPr id="3" name="TextBox 2">
            <a:extLst>
              <a:ext uri="{FF2B5EF4-FFF2-40B4-BE49-F238E27FC236}">
                <a16:creationId xmlns:a16="http://schemas.microsoft.com/office/drawing/2014/main" id="{289726CA-1138-4AE4-B7EC-6EC762AAC930}"/>
              </a:ext>
            </a:extLst>
          </p:cNvPr>
          <p:cNvSpPr txBox="1"/>
          <p:nvPr/>
        </p:nvSpPr>
        <p:spPr>
          <a:xfrm>
            <a:off x="3782767" y="4941277"/>
            <a:ext cx="15492046" cy="6994992"/>
          </a:xfrm>
          <a:prstGeom prst="rect">
            <a:avLst/>
          </a:prstGeom>
          <a:noFill/>
        </p:spPr>
        <p:txBody>
          <a:bodyPr wrap="square" rtlCol="0">
            <a:spAutoFit/>
          </a:bodyPr>
          <a:lstStyle/>
          <a:p>
            <a:pPr marL="896938" indent="-896938" algn="ctr">
              <a:lnSpc>
                <a:spcPct val="114000"/>
              </a:lnSpc>
              <a:buAutoNum type="arabicPeriod"/>
            </a:pPr>
            <a:r>
              <a:rPr lang="en-AU" sz="8000" dirty="0">
                <a:solidFill>
                  <a:schemeClr val="bg1"/>
                </a:solidFill>
                <a:latin typeface="Please write me a song" panose="02000603000000000000" pitchFamily="2" charset="0"/>
                <a:ea typeface="Please write me a song" panose="02000603000000000000" pitchFamily="2" charset="0"/>
              </a:rPr>
              <a:t>Listen to the word</a:t>
            </a:r>
          </a:p>
          <a:p>
            <a:pPr marL="896938" indent="-896938" algn="ctr">
              <a:lnSpc>
                <a:spcPct val="114000"/>
              </a:lnSpc>
              <a:buAutoNum type="arabicPeriod"/>
            </a:pPr>
            <a:r>
              <a:rPr lang="en-AU" sz="8000" dirty="0">
                <a:solidFill>
                  <a:schemeClr val="bg1"/>
                </a:solidFill>
                <a:latin typeface="Please write me a song" panose="02000603000000000000" pitchFamily="2" charset="0"/>
                <a:ea typeface="Please write me a song" panose="02000603000000000000" pitchFamily="2" charset="0"/>
              </a:rPr>
              <a:t>Study the word</a:t>
            </a:r>
          </a:p>
          <a:p>
            <a:pPr marL="896938" indent="-896938" algn="ctr">
              <a:lnSpc>
                <a:spcPct val="114000"/>
              </a:lnSpc>
              <a:buAutoNum type="arabicPeriod"/>
            </a:pPr>
            <a:r>
              <a:rPr lang="en-AU" sz="8000" dirty="0">
                <a:solidFill>
                  <a:schemeClr val="bg1"/>
                </a:solidFill>
                <a:latin typeface="Please write me a song" panose="02000603000000000000" pitchFamily="2" charset="0"/>
                <a:ea typeface="Please write me a song" panose="02000603000000000000" pitchFamily="2" charset="0"/>
              </a:rPr>
              <a:t>Make it a habit</a:t>
            </a:r>
          </a:p>
          <a:p>
            <a:pPr marL="896938" indent="-896938" algn="ctr">
              <a:lnSpc>
                <a:spcPct val="114000"/>
              </a:lnSpc>
              <a:buAutoNum type="arabicPeriod"/>
            </a:pPr>
            <a:r>
              <a:rPr lang="en-AU" sz="8000" dirty="0">
                <a:solidFill>
                  <a:schemeClr val="bg1"/>
                </a:solidFill>
                <a:latin typeface="Please write me a song" panose="02000603000000000000" pitchFamily="2" charset="0"/>
                <a:ea typeface="Please write me a song" panose="02000603000000000000" pitchFamily="2" charset="0"/>
              </a:rPr>
              <a:t>Memorise the word</a:t>
            </a:r>
          </a:p>
          <a:p>
            <a:pPr marL="896938" indent="-896938" algn="ctr">
              <a:lnSpc>
                <a:spcPct val="114000"/>
              </a:lnSpc>
              <a:buAutoNum type="arabicPeriod"/>
            </a:pPr>
            <a:r>
              <a:rPr lang="en-AU" sz="8000" dirty="0">
                <a:solidFill>
                  <a:schemeClr val="bg1"/>
                </a:solidFill>
                <a:latin typeface="Please write me a song" panose="02000603000000000000" pitchFamily="2" charset="0"/>
                <a:ea typeface="Please write me a song" panose="02000603000000000000" pitchFamily="2" charset="0"/>
              </a:rPr>
              <a:t>Do what it says</a:t>
            </a:r>
          </a:p>
        </p:txBody>
      </p:sp>
    </p:spTree>
    <p:extLst>
      <p:ext uri="{BB962C8B-B14F-4D97-AF65-F5344CB8AC3E}">
        <p14:creationId xmlns:p14="http://schemas.microsoft.com/office/powerpoint/2010/main" val="1805306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Proverbs 30:24, 26</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673719"/>
            <a:ext cx="20389362" cy="6247864"/>
          </a:xfrm>
          <a:prstGeom prst="rect">
            <a:avLst/>
          </a:prstGeom>
          <a:noFill/>
        </p:spPr>
        <p:txBody>
          <a:bodyPr wrap="square" rtlCol="0">
            <a:spAutoFit/>
          </a:bodyPr>
          <a:lstStyle/>
          <a:p>
            <a:pPr>
              <a:tabLst>
                <a:tab pos="228600" algn="l"/>
              </a:tabLst>
            </a:pPr>
            <a:r>
              <a:rPr lang="en-US" sz="8000" spc="150" dirty="0">
                <a:solidFill>
                  <a:schemeClr val="bg1"/>
                </a:solidFill>
                <a:latin typeface="Please write me a song" panose="02000603000000000000" pitchFamily="2" charset="0"/>
                <a:ea typeface="Please write me a song" panose="02000603000000000000" pitchFamily="2" charset="0"/>
              </a:rPr>
              <a:t>There are four things on earth that are small but unusually wise:</a:t>
            </a:r>
            <a:endParaRPr lang="en-AU" sz="8000" spc="150" dirty="0">
              <a:solidFill>
                <a:schemeClr val="bg1"/>
              </a:solidFill>
              <a:latin typeface="Please write me a song" panose="02000603000000000000" pitchFamily="2" charset="0"/>
              <a:ea typeface="Please write me a song" panose="02000603000000000000" pitchFamily="2" charset="0"/>
            </a:endParaRPr>
          </a:p>
          <a:p>
            <a:pPr>
              <a:tabLst>
                <a:tab pos="228600" algn="l"/>
              </a:tabLst>
            </a:pPr>
            <a:r>
              <a:rPr lang="en-US" sz="8000" spc="150" dirty="0">
                <a:solidFill>
                  <a:schemeClr val="bg1"/>
                </a:solidFill>
                <a:latin typeface="Please write me a song" panose="02000603000000000000" pitchFamily="2" charset="0"/>
                <a:ea typeface="Please write me a song" panose="02000603000000000000" pitchFamily="2" charset="0"/>
              </a:rPr>
              <a:t>----</a:t>
            </a:r>
            <a:endParaRPr lang="en-AU" sz="8000" spc="150" dirty="0">
              <a:solidFill>
                <a:schemeClr val="bg1"/>
              </a:solidFill>
              <a:latin typeface="Please write me a song" panose="02000603000000000000" pitchFamily="2" charset="0"/>
              <a:ea typeface="Please write me a song" panose="02000603000000000000" pitchFamily="2" charset="0"/>
            </a:endParaRPr>
          </a:p>
          <a:p>
            <a:pPr>
              <a:tabLst>
                <a:tab pos="228600" algn="l"/>
              </a:tabLst>
            </a:pPr>
            <a:r>
              <a:rPr lang="en-US" sz="8000" spc="150" dirty="0">
                <a:solidFill>
                  <a:schemeClr val="bg1"/>
                </a:solidFill>
                <a:latin typeface="Please write me a song" panose="02000603000000000000" pitchFamily="2" charset="0"/>
                <a:ea typeface="Please write me a song" panose="02000603000000000000" pitchFamily="2" charset="0"/>
              </a:rPr>
              <a:t>Hyraxes —they aren’t powerful,</a:t>
            </a:r>
            <a:r>
              <a:rPr lang="en-AU" sz="8000" spc="150" dirty="0">
                <a:solidFill>
                  <a:schemeClr val="bg1"/>
                </a:solidFill>
                <a:latin typeface="Please write me a song" panose="02000603000000000000" pitchFamily="2" charset="0"/>
                <a:ea typeface="Please write me a song" panose="02000603000000000000" pitchFamily="2" charset="0"/>
              </a:rPr>
              <a:t> but they make their homes among the rocks.</a:t>
            </a:r>
          </a:p>
        </p:txBody>
      </p:sp>
    </p:spTree>
    <p:extLst>
      <p:ext uri="{BB962C8B-B14F-4D97-AF65-F5344CB8AC3E}">
        <p14:creationId xmlns:p14="http://schemas.microsoft.com/office/powerpoint/2010/main" val="3003218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55656-AD07-421D-BEFB-3D0102676381}"/>
              </a:ext>
            </a:extLst>
          </p:cNvPr>
          <p:cNvSpPr>
            <a:spLocks noGrp="1"/>
          </p:cNvSpPr>
          <p:nvPr>
            <p:ph type="title"/>
          </p:nvPr>
        </p:nvSpPr>
        <p:spPr/>
        <p:txBody>
          <a:bodyPr/>
          <a:lstStyle/>
          <a:p>
            <a:endParaRPr lang="en-AU"/>
          </a:p>
        </p:txBody>
      </p:sp>
      <p:pic>
        <p:nvPicPr>
          <p:cNvPr id="5" name="Content Placeholder 4" descr="A picture containing diagram&#10;&#10;Description automatically generated">
            <a:extLst>
              <a:ext uri="{FF2B5EF4-FFF2-40B4-BE49-F238E27FC236}">
                <a16:creationId xmlns:a16="http://schemas.microsoft.com/office/drawing/2014/main" id="{1E017EBD-83B4-4EED-B3B1-24B5D3101631}"/>
              </a:ext>
            </a:extLst>
          </p:cNvPr>
          <p:cNvPicPr>
            <a:picLocks noGrp="1" noChangeAspect="1"/>
          </p:cNvPicPr>
          <p:nvPr>
            <p:ph idx="1"/>
          </p:nvPr>
        </p:nvPicPr>
        <p:blipFill>
          <a:blip r:embed="rId2"/>
          <a:stretch>
            <a:fillRect/>
          </a:stretch>
        </p:blipFill>
        <p:spPr>
          <a:xfrm>
            <a:off x="6765418" y="178"/>
            <a:ext cx="9878437" cy="13166547"/>
          </a:xfrm>
        </p:spPr>
      </p:pic>
    </p:spTree>
    <p:extLst>
      <p:ext uri="{BB962C8B-B14F-4D97-AF65-F5344CB8AC3E}">
        <p14:creationId xmlns:p14="http://schemas.microsoft.com/office/powerpoint/2010/main" val="2985436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926" y="0"/>
            <a:ext cx="23403422" cy="13166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ee the source image">
            <a:extLst>
              <a:ext uri="{FF2B5EF4-FFF2-40B4-BE49-F238E27FC236}">
                <a16:creationId xmlns:a16="http://schemas.microsoft.com/office/drawing/2014/main" id="{F292E35C-9B6E-46C0-B91C-D562D62E719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30" r="8357"/>
          <a:stretch/>
        </p:blipFill>
        <p:spPr bwMode="auto">
          <a:xfrm>
            <a:off x="20" y="2461"/>
            <a:ext cx="23409255" cy="13164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15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Matthew 7:24-27</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673719"/>
            <a:ext cx="20389362" cy="8710077"/>
          </a:xfrm>
          <a:prstGeom prst="rect">
            <a:avLst/>
          </a:prstGeom>
          <a:noFill/>
        </p:spPr>
        <p:txBody>
          <a:bodyPr wrap="square" rtlCol="0">
            <a:spAutoFit/>
          </a:bodyPr>
          <a:lstStyle/>
          <a:p>
            <a:pPr algn="l"/>
            <a:r>
              <a:rPr lang="en-US" sz="8000" spc="150" dirty="0">
                <a:solidFill>
                  <a:schemeClr val="bg1"/>
                </a:solidFill>
                <a:latin typeface="Please write me a song" panose="02000603000000000000" pitchFamily="2" charset="0"/>
                <a:ea typeface="Please write me a song" panose="02000603000000000000" pitchFamily="2" charset="0"/>
              </a:rPr>
              <a:t>“Anyone who listens to my teaching and follows it is wise, like a person who builds a house on solid rock. Though the rain comes in torrents and the floodwaters rise and the winds beat against that house, it won’t collapse because it is built on bedrock.</a:t>
            </a:r>
            <a:r>
              <a:rPr lang="en-AU" sz="8000" spc="150" dirty="0">
                <a:solidFill>
                  <a:schemeClr val="bg1"/>
                </a:solidFill>
                <a:latin typeface="Please write me a song" panose="02000603000000000000" pitchFamily="2" charset="0"/>
                <a:ea typeface="Please write me a song" panose="02000603000000000000" pitchFamily="2" charset="0"/>
              </a:rPr>
              <a:t> But anyone who hears my teaching and doesn’t obey it is foolish, like a person who builds a house on sand. </a:t>
            </a:r>
            <a:endParaRPr lang="en-US" sz="80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403522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Matthew 7:24-27</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673719"/>
            <a:ext cx="20389362" cy="2554545"/>
          </a:xfrm>
          <a:prstGeom prst="rect">
            <a:avLst/>
          </a:prstGeom>
          <a:noFill/>
        </p:spPr>
        <p:txBody>
          <a:bodyPr wrap="square" rtlCol="0">
            <a:spAutoFit/>
          </a:bodyPr>
          <a:lstStyle/>
          <a:p>
            <a:pPr algn="l"/>
            <a:r>
              <a:rPr lang="en-AU" sz="8000" spc="150" dirty="0">
                <a:solidFill>
                  <a:schemeClr val="bg1"/>
                </a:solidFill>
                <a:latin typeface="Please write me a song" panose="02000603000000000000" pitchFamily="2" charset="0"/>
                <a:ea typeface="Please write me a song" panose="02000603000000000000" pitchFamily="2" charset="0"/>
              </a:rPr>
              <a:t>When the rains and floods come and the winds beat against that house, it will collapse with a mighty crash.”</a:t>
            </a:r>
            <a:endParaRPr lang="en-US" sz="80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4054007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7789985" y="628650"/>
            <a:ext cx="13336465"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Hebrews 6:19</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691303"/>
            <a:ext cx="20389362" cy="2554545"/>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This hope is a strong and trustworthy anchor for our souls. </a:t>
            </a:r>
            <a:endParaRPr lang="en-AU" sz="80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2249591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7789985" y="628650"/>
            <a:ext cx="13336465"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Psalm 119:81</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691303"/>
            <a:ext cx="20389362" cy="2554545"/>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I am worn out waiting for your rescue,</a:t>
            </a:r>
            <a:r>
              <a:rPr lang="en-AU" sz="8000" spc="150" dirty="0">
                <a:solidFill>
                  <a:schemeClr val="bg1"/>
                </a:solidFill>
                <a:latin typeface="Please write me a song" panose="02000603000000000000" pitchFamily="2" charset="0"/>
                <a:ea typeface="Please write me a song" panose="02000603000000000000" pitchFamily="2" charset="0"/>
              </a:rPr>
              <a:t> but I have put my hope in your word.</a:t>
            </a:r>
          </a:p>
        </p:txBody>
      </p:sp>
    </p:spTree>
    <p:extLst>
      <p:ext uri="{BB962C8B-B14F-4D97-AF65-F5344CB8AC3E}">
        <p14:creationId xmlns:p14="http://schemas.microsoft.com/office/powerpoint/2010/main" val="1067772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9107424" y="1341882"/>
            <a:ext cx="10629138" cy="8586966"/>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How do I anchor my life to the Rock of God’s Word?</a:t>
            </a:r>
          </a:p>
        </p:txBody>
      </p:sp>
      <p:pic>
        <p:nvPicPr>
          <p:cNvPr id="1026" name="Picture 2" descr="See the source image">
            <a:extLst>
              <a:ext uri="{FF2B5EF4-FFF2-40B4-BE49-F238E27FC236}">
                <a16:creationId xmlns:a16="http://schemas.microsoft.com/office/drawing/2014/main" id="{954D0552-15E8-4CAC-877E-9A2D6CE29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256" y="3951109"/>
            <a:ext cx="8586966" cy="8586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79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4413537"/>
            <a:ext cx="18545175" cy="4339650"/>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1.  Treat </a:t>
            </a:r>
            <a:r>
              <a:rPr lang="en-AU" sz="13800" b="1" u="sng" spc="300" dirty="0">
                <a:solidFill>
                  <a:schemeClr val="bg1"/>
                </a:solidFill>
                <a:latin typeface="Please write me a song" panose="02000603000000000000" pitchFamily="2" charset="0"/>
                <a:ea typeface="Please write me a song" panose="02000603000000000000" pitchFamily="2" charset="0"/>
              </a:rPr>
              <a:t>God’s Word as a precious gift to me</a:t>
            </a:r>
          </a:p>
        </p:txBody>
      </p:sp>
    </p:spTree>
    <p:extLst>
      <p:ext uri="{BB962C8B-B14F-4D97-AF65-F5344CB8AC3E}">
        <p14:creationId xmlns:p14="http://schemas.microsoft.com/office/powerpoint/2010/main" val="810661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2241</TotalTime>
  <Words>664</Words>
  <Application>Microsoft Office PowerPoint</Application>
  <PresentationFormat>Custom</PresentationFormat>
  <Paragraphs>68</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Avenir Next LT Pro</vt:lpstr>
      <vt:lpstr>Brandon Grotesque Light</vt:lpstr>
      <vt:lpstr>Calibri</vt:lpstr>
      <vt:lpstr>Kids Club</vt:lpstr>
      <vt:lpstr>Please write me a song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7ulio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Towner</dc:creator>
  <cp:lastModifiedBy>Caleb Stott</cp:lastModifiedBy>
  <cp:revision>120</cp:revision>
  <cp:lastPrinted>2019-04-29T17:56:17Z</cp:lastPrinted>
  <dcterms:created xsi:type="dcterms:W3CDTF">2016-01-05T16:27:30Z</dcterms:created>
  <dcterms:modified xsi:type="dcterms:W3CDTF">2021-05-15T23:47:03Z</dcterms:modified>
</cp:coreProperties>
</file>