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408" r:id="rId2"/>
    <p:sldId id="423" r:id="rId3"/>
    <p:sldId id="434" r:id="rId4"/>
    <p:sldId id="483" r:id="rId5"/>
    <p:sldId id="417" r:id="rId6"/>
    <p:sldId id="465" r:id="rId7"/>
    <p:sldId id="452" r:id="rId8"/>
    <p:sldId id="471" r:id="rId9"/>
    <p:sldId id="453" r:id="rId10"/>
    <p:sldId id="472" r:id="rId11"/>
    <p:sldId id="466" r:id="rId12"/>
    <p:sldId id="467" r:id="rId13"/>
    <p:sldId id="468" r:id="rId14"/>
    <p:sldId id="469" r:id="rId15"/>
    <p:sldId id="470" r:id="rId16"/>
    <p:sldId id="454" r:id="rId17"/>
    <p:sldId id="473" r:id="rId18"/>
    <p:sldId id="460" r:id="rId19"/>
    <p:sldId id="474" r:id="rId20"/>
    <p:sldId id="476" r:id="rId21"/>
    <p:sldId id="461" r:id="rId22"/>
    <p:sldId id="475" r:id="rId23"/>
    <p:sldId id="477" r:id="rId24"/>
    <p:sldId id="462" r:id="rId25"/>
    <p:sldId id="478" r:id="rId26"/>
    <p:sldId id="463" r:id="rId27"/>
    <p:sldId id="479" r:id="rId28"/>
    <p:sldId id="481" r:id="rId29"/>
    <p:sldId id="464" r:id="rId30"/>
    <p:sldId id="480" r:id="rId31"/>
    <p:sldId id="482" r:id="rId32"/>
  </p:sldIdLst>
  <p:sldSz cx="23409275" cy="13166725"/>
  <p:notesSz cx="6858000" cy="9144000"/>
  <p:defaultTextStyle>
    <a:defPPr>
      <a:defRPr lang="en-US"/>
    </a:defPPr>
    <a:lvl1pPr algn="l" defTabSz="1044575" rtl="0" eaLnBrk="0" fontAlgn="base" hangingPunct="0">
      <a:spcBef>
        <a:spcPct val="0"/>
      </a:spcBef>
      <a:spcAft>
        <a:spcPct val="0"/>
      </a:spcAft>
      <a:defRPr sz="4100" kern="1200">
        <a:solidFill>
          <a:schemeClr val="tx1"/>
        </a:solidFill>
        <a:latin typeface="Calibri" panose="020F0502020204030204" pitchFamily="34" charset="0"/>
        <a:ea typeface="MS PGothic" panose="020B0600070205080204" pitchFamily="34" charset="-128"/>
        <a:cs typeface="+mn-cs"/>
      </a:defRPr>
    </a:lvl1pPr>
    <a:lvl2pPr marL="1044575" indent="-587375" algn="l" defTabSz="1044575" rtl="0" eaLnBrk="0" fontAlgn="base" hangingPunct="0">
      <a:spcBef>
        <a:spcPct val="0"/>
      </a:spcBef>
      <a:spcAft>
        <a:spcPct val="0"/>
      </a:spcAft>
      <a:defRPr sz="4100" kern="1200">
        <a:solidFill>
          <a:schemeClr val="tx1"/>
        </a:solidFill>
        <a:latin typeface="Calibri" panose="020F0502020204030204" pitchFamily="34" charset="0"/>
        <a:ea typeface="MS PGothic" panose="020B0600070205080204" pitchFamily="34" charset="-128"/>
        <a:cs typeface="+mn-cs"/>
      </a:defRPr>
    </a:lvl2pPr>
    <a:lvl3pPr marL="2089150" indent="-1174750" algn="l" defTabSz="1044575" rtl="0" eaLnBrk="0" fontAlgn="base" hangingPunct="0">
      <a:spcBef>
        <a:spcPct val="0"/>
      </a:spcBef>
      <a:spcAft>
        <a:spcPct val="0"/>
      </a:spcAft>
      <a:defRPr sz="4100" kern="1200">
        <a:solidFill>
          <a:schemeClr val="tx1"/>
        </a:solidFill>
        <a:latin typeface="Calibri" panose="020F0502020204030204" pitchFamily="34" charset="0"/>
        <a:ea typeface="MS PGothic" panose="020B0600070205080204" pitchFamily="34" charset="-128"/>
        <a:cs typeface="+mn-cs"/>
      </a:defRPr>
    </a:lvl3pPr>
    <a:lvl4pPr marL="3133725" indent="-1762125" algn="l" defTabSz="1044575" rtl="0" eaLnBrk="0" fontAlgn="base" hangingPunct="0">
      <a:spcBef>
        <a:spcPct val="0"/>
      </a:spcBef>
      <a:spcAft>
        <a:spcPct val="0"/>
      </a:spcAft>
      <a:defRPr sz="4100" kern="1200">
        <a:solidFill>
          <a:schemeClr val="tx1"/>
        </a:solidFill>
        <a:latin typeface="Calibri" panose="020F0502020204030204" pitchFamily="34" charset="0"/>
        <a:ea typeface="MS PGothic" panose="020B0600070205080204" pitchFamily="34" charset="-128"/>
        <a:cs typeface="+mn-cs"/>
      </a:defRPr>
    </a:lvl4pPr>
    <a:lvl5pPr marL="4179888" indent="-2351088" algn="l" defTabSz="1044575" rtl="0" eaLnBrk="0" fontAlgn="base" hangingPunct="0">
      <a:spcBef>
        <a:spcPct val="0"/>
      </a:spcBef>
      <a:spcAft>
        <a:spcPct val="0"/>
      </a:spcAft>
      <a:defRPr sz="4100"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sz="4100"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sz="4100"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sz="4100"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sz="4100"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4147">
          <p15:clr>
            <a:srgbClr val="A4A3A4"/>
          </p15:clr>
        </p15:guide>
        <p15:guide id="2" pos="737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74E04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4675DC-A929-4BF7-98A7-A1E398704CFD}" v="13" dt="2021-05-08T14:38:23.5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5" d="100"/>
          <a:sy n="55" d="100"/>
        </p:scale>
        <p:origin x="720" y="90"/>
      </p:cViewPr>
      <p:guideLst>
        <p:guide orient="horz" pos="4147"/>
        <p:guide pos="7373"/>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leb Stott" userId="d0834688-495e-4736-828f-bcbfb99947ef" providerId="ADAL" clId="{794675DC-A929-4BF7-98A7-A1E398704CFD}"/>
    <pc:docChg chg="undo custSel addSld delSld modSld sldOrd">
      <pc:chgData name="Caleb Stott" userId="d0834688-495e-4736-828f-bcbfb99947ef" providerId="ADAL" clId="{794675DC-A929-4BF7-98A7-A1E398704CFD}" dt="2021-05-09T00:15:38.123" v="538" actId="14100"/>
      <pc:docMkLst>
        <pc:docMk/>
      </pc:docMkLst>
      <pc:sldChg chg="del">
        <pc:chgData name="Caleb Stott" userId="d0834688-495e-4736-828f-bcbfb99947ef" providerId="ADAL" clId="{794675DC-A929-4BF7-98A7-A1E398704CFD}" dt="2021-05-09T00:10:19.337" v="365" actId="47"/>
        <pc:sldMkLst>
          <pc:docMk/>
          <pc:sldMk cId="3183449933" sldId="459"/>
        </pc:sldMkLst>
      </pc:sldChg>
      <pc:sldChg chg="ord">
        <pc:chgData name="Caleb Stott" userId="d0834688-495e-4736-828f-bcbfb99947ef" providerId="ADAL" clId="{794675DC-A929-4BF7-98A7-A1E398704CFD}" dt="2021-05-09T00:10:50.684" v="368"/>
        <pc:sldMkLst>
          <pc:docMk/>
          <pc:sldMk cId="518112071" sldId="463"/>
        </pc:sldMkLst>
      </pc:sldChg>
      <pc:sldChg chg="ord">
        <pc:chgData name="Caleb Stott" userId="d0834688-495e-4736-828f-bcbfb99947ef" providerId="ADAL" clId="{794675DC-A929-4BF7-98A7-A1E398704CFD}" dt="2021-05-09T00:11:33.924" v="404"/>
        <pc:sldMkLst>
          <pc:docMk/>
          <pc:sldMk cId="2494398019" sldId="464"/>
        </pc:sldMkLst>
      </pc:sldChg>
      <pc:sldChg chg="modSp add mod ord">
        <pc:chgData name="Caleb Stott" userId="d0834688-495e-4736-828f-bcbfb99947ef" providerId="ADAL" clId="{794675DC-A929-4BF7-98A7-A1E398704CFD}" dt="2021-05-08T14:41:05.288" v="97" actId="20577"/>
        <pc:sldMkLst>
          <pc:docMk/>
          <pc:sldMk cId="1209393459" sldId="465"/>
        </pc:sldMkLst>
        <pc:spChg chg="mod">
          <ac:chgData name="Caleb Stott" userId="d0834688-495e-4736-828f-bcbfb99947ef" providerId="ADAL" clId="{794675DC-A929-4BF7-98A7-A1E398704CFD}" dt="2021-05-08T14:41:05.288" v="97" actId="20577"/>
          <ac:spMkLst>
            <pc:docMk/>
            <pc:sldMk cId="1209393459" sldId="465"/>
            <ac:spMk id="2" creationId="{1A899E77-EA4C-4770-B225-9B9E7F202596}"/>
          </ac:spMkLst>
        </pc:spChg>
        <pc:spChg chg="mod">
          <ac:chgData name="Caleb Stott" userId="d0834688-495e-4736-828f-bcbfb99947ef" providerId="ADAL" clId="{794675DC-A929-4BF7-98A7-A1E398704CFD}" dt="2021-05-08T14:40:53.275" v="82" actId="20577"/>
          <ac:spMkLst>
            <pc:docMk/>
            <pc:sldMk cId="1209393459" sldId="465"/>
            <ac:spMk id="3" creationId="{F7B28DC8-9A5F-4836-BA89-C25765E47CC5}"/>
          </ac:spMkLst>
        </pc:spChg>
      </pc:sldChg>
      <pc:sldChg chg="modSp add mod">
        <pc:chgData name="Caleb Stott" userId="d0834688-495e-4736-828f-bcbfb99947ef" providerId="ADAL" clId="{794675DC-A929-4BF7-98A7-A1E398704CFD}" dt="2021-05-08T14:40:00.581" v="76" actId="12"/>
        <pc:sldMkLst>
          <pc:docMk/>
          <pc:sldMk cId="1684198717" sldId="466"/>
        </pc:sldMkLst>
        <pc:spChg chg="mod">
          <ac:chgData name="Caleb Stott" userId="d0834688-495e-4736-828f-bcbfb99947ef" providerId="ADAL" clId="{794675DC-A929-4BF7-98A7-A1E398704CFD}" dt="2021-05-08T14:40:00.581" v="76" actId="12"/>
          <ac:spMkLst>
            <pc:docMk/>
            <pc:sldMk cId="1684198717" sldId="466"/>
            <ac:spMk id="2" creationId="{1A899E77-EA4C-4770-B225-9B9E7F202596}"/>
          </ac:spMkLst>
        </pc:spChg>
      </pc:sldChg>
      <pc:sldChg chg="modSp add mod">
        <pc:chgData name="Caleb Stott" userId="d0834688-495e-4736-828f-bcbfb99947ef" providerId="ADAL" clId="{794675DC-A929-4BF7-98A7-A1E398704CFD}" dt="2021-05-08T14:39:54.660" v="75" actId="12"/>
        <pc:sldMkLst>
          <pc:docMk/>
          <pc:sldMk cId="3263634971" sldId="467"/>
        </pc:sldMkLst>
        <pc:spChg chg="mod">
          <ac:chgData name="Caleb Stott" userId="d0834688-495e-4736-828f-bcbfb99947ef" providerId="ADAL" clId="{794675DC-A929-4BF7-98A7-A1E398704CFD}" dt="2021-05-08T14:39:54.660" v="75" actId="12"/>
          <ac:spMkLst>
            <pc:docMk/>
            <pc:sldMk cId="3263634971" sldId="467"/>
            <ac:spMk id="2" creationId="{1A899E77-EA4C-4770-B225-9B9E7F202596}"/>
          </ac:spMkLst>
        </pc:spChg>
      </pc:sldChg>
      <pc:sldChg chg="modSp add mod">
        <pc:chgData name="Caleb Stott" userId="d0834688-495e-4736-828f-bcbfb99947ef" providerId="ADAL" clId="{794675DC-A929-4BF7-98A7-A1E398704CFD}" dt="2021-05-08T14:39:46.526" v="74" actId="12"/>
        <pc:sldMkLst>
          <pc:docMk/>
          <pc:sldMk cId="4211168849" sldId="468"/>
        </pc:sldMkLst>
        <pc:spChg chg="mod">
          <ac:chgData name="Caleb Stott" userId="d0834688-495e-4736-828f-bcbfb99947ef" providerId="ADAL" clId="{794675DC-A929-4BF7-98A7-A1E398704CFD}" dt="2021-05-08T14:39:46.526" v="74" actId="12"/>
          <ac:spMkLst>
            <pc:docMk/>
            <pc:sldMk cId="4211168849" sldId="468"/>
            <ac:spMk id="2" creationId="{1A899E77-EA4C-4770-B225-9B9E7F202596}"/>
          </ac:spMkLst>
        </pc:spChg>
      </pc:sldChg>
      <pc:sldChg chg="modSp add mod">
        <pc:chgData name="Caleb Stott" userId="d0834688-495e-4736-828f-bcbfb99947ef" providerId="ADAL" clId="{794675DC-A929-4BF7-98A7-A1E398704CFD}" dt="2021-05-08T14:39:39.914" v="73" actId="12"/>
        <pc:sldMkLst>
          <pc:docMk/>
          <pc:sldMk cId="3968832341" sldId="469"/>
        </pc:sldMkLst>
        <pc:spChg chg="mod">
          <ac:chgData name="Caleb Stott" userId="d0834688-495e-4736-828f-bcbfb99947ef" providerId="ADAL" clId="{794675DC-A929-4BF7-98A7-A1E398704CFD}" dt="2021-05-08T14:39:39.914" v="73" actId="12"/>
          <ac:spMkLst>
            <pc:docMk/>
            <pc:sldMk cId="3968832341" sldId="469"/>
            <ac:spMk id="2" creationId="{1A899E77-EA4C-4770-B225-9B9E7F202596}"/>
          </ac:spMkLst>
        </pc:spChg>
      </pc:sldChg>
      <pc:sldChg chg="modSp add mod">
        <pc:chgData name="Caleb Stott" userId="d0834688-495e-4736-828f-bcbfb99947ef" providerId="ADAL" clId="{794675DC-A929-4BF7-98A7-A1E398704CFD}" dt="2021-05-08T14:39:31.938" v="72" actId="12"/>
        <pc:sldMkLst>
          <pc:docMk/>
          <pc:sldMk cId="1838733089" sldId="470"/>
        </pc:sldMkLst>
        <pc:spChg chg="mod">
          <ac:chgData name="Caleb Stott" userId="d0834688-495e-4736-828f-bcbfb99947ef" providerId="ADAL" clId="{794675DC-A929-4BF7-98A7-A1E398704CFD}" dt="2021-05-08T14:39:31.938" v="72" actId="12"/>
          <ac:spMkLst>
            <pc:docMk/>
            <pc:sldMk cId="1838733089" sldId="470"/>
            <ac:spMk id="2" creationId="{1A899E77-EA4C-4770-B225-9B9E7F202596}"/>
          </ac:spMkLst>
        </pc:spChg>
      </pc:sldChg>
      <pc:sldChg chg="modSp add mod ord">
        <pc:chgData name="Caleb Stott" userId="d0834688-495e-4736-828f-bcbfb99947ef" providerId="ADAL" clId="{794675DC-A929-4BF7-98A7-A1E398704CFD}" dt="2021-05-08T14:42:11.393" v="150" actId="20577"/>
        <pc:sldMkLst>
          <pc:docMk/>
          <pc:sldMk cId="2662182699" sldId="471"/>
        </pc:sldMkLst>
        <pc:spChg chg="mod">
          <ac:chgData name="Caleb Stott" userId="d0834688-495e-4736-828f-bcbfb99947ef" providerId="ADAL" clId="{794675DC-A929-4BF7-98A7-A1E398704CFD}" dt="2021-05-08T14:41:49.206" v="145" actId="6549"/>
          <ac:spMkLst>
            <pc:docMk/>
            <pc:sldMk cId="2662182699" sldId="471"/>
            <ac:spMk id="2" creationId="{1A899E77-EA4C-4770-B225-9B9E7F202596}"/>
          </ac:spMkLst>
        </pc:spChg>
        <pc:spChg chg="mod">
          <ac:chgData name="Caleb Stott" userId="d0834688-495e-4736-828f-bcbfb99947ef" providerId="ADAL" clId="{794675DC-A929-4BF7-98A7-A1E398704CFD}" dt="2021-05-08T14:42:11.393" v="150" actId="20577"/>
          <ac:spMkLst>
            <pc:docMk/>
            <pc:sldMk cId="2662182699" sldId="471"/>
            <ac:spMk id="3" creationId="{F7B28DC8-9A5F-4836-BA89-C25765E47CC5}"/>
          </ac:spMkLst>
        </pc:spChg>
      </pc:sldChg>
      <pc:sldChg chg="modSp add mod ord">
        <pc:chgData name="Caleb Stott" userId="d0834688-495e-4736-828f-bcbfb99947ef" providerId="ADAL" clId="{794675DC-A929-4BF7-98A7-A1E398704CFD}" dt="2021-05-08T14:43:00.351" v="170" actId="20577"/>
        <pc:sldMkLst>
          <pc:docMk/>
          <pc:sldMk cId="4153007172" sldId="472"/>
        </pc:sldMkLst>
        <pc:spChg chg="mod">
          <ac:chgData name="Caleb Stott" userId="d0834688-495e-4736-828f-bcbfb99947ef" providerId="ADAL" clId="{794675DC-A929-4BF7-98A7-A1E398704CFD}" dt="2021-05-08T14:42:40.451" v="165" actId="6549"/>
          <ac:spMkLst>
            <pc:docMk/>
            <pc:sldMk cId="4153007172" sldId="472"/>
            <ac:spMk id="2" creationId="{1A899E77-EA4C-4770-B225-9B9E7F202596}"/>
          </ac:spMkLst>
        </pc:spChg>
        <pc:spChg chg="mod">
          <ac:chgData name="Caleb Stott" userId="d0834688-495e-4736-828f-bcbfb99947ef" providerId="ADAL" clId="{794675DC-A929-4BF7-98A7-A1E398704CFD}" dt="2021-05-08T14:43:00.351" v="170" actId="20577"/>
          <ac:spMkLst>
            <pc:docMk/>
            <pc:sldMk cId="4153007172" sldId="472"/>
            <ac:spMk id="3" creationId="{F7B28DC8-9A5F-4836-BA89-C25765E47CC5}"/>
          </ac:spMkLst>
        </pc:spChg>
      </pc:sldChg>
      <pc:sldChg chg="modSp add mod ord">
        <pc:chgData name="Caleb Stott" userId="d0834688-495e-4736-828f-bcbfb99947ef" providerId="ADAL" clId="{794675DC-A929-4BF7-98A7-A1E398704CFD}" dt="2021-05-08T14:46:35.015" v="221" actId="20577"/>
        <pc:sldMkLst>
          <pc:docMk/>
          <pc:sldMk cId="2051514840" sldId="473"/>
        </pc:sldMkLst>
        <pc:spChg chg="mod">
          <ac:chgData name="Caleb Stott" userId="d0834688-495e-4736-828f-bcbfb99947ef" providerId="ADAL" clId="{794675DC-A929-4BF7-98A7-A1E398704CFD}" dt="2021-05-08T14:46:35.015" v="221" actId="20577"/>
          <ac:spMkLst>
            <pc:docMk/>
            <pc:sldMk cId="2051514840" sldId="473"/>
            <ac:spMk id="2" creationId="{1A899E77-EA4C-4770-B225-9B9E7F202596}"/>
          </ac:spMkLst>
        </pc:spChg>
        <pc:spChg chg="mod">
          <ac:chgData name="Caleb Stott" userId="d0834688-495e-4736-828f-bcbfb99947ef" providerId="ADAL" clId="{794675DC-A929-4BF7-98A7-A1E398704CFD}" dt="2021-05-08T14:46:20.361" v="203" actId="20577"/>
          <ac:spMkLst>
            <pc:docMk/>
            <pc:sldMk cId="2051514840" sldId="473"/>
            <ac:spMk id="3" creationId="{F7B28DC8-9A5F-4836-BA89-C25765E47CC5}"/>
          </ac:spMkLst>
        </pc:spChg>
      </pc:sldChg>
      <pc:sldChg chg="modSp add mod ord">
        <pc:chgData name="Caleb Stott" userId="d0834688-495e-4736-828f-bcbfb99947ef" providerId="ADAL" clId="{794675DC-A929-4BF7-98A7-A1E398704CFD}" dt="2021-05-09T00:06:46.870" v="264" actId="20577"/>
        <pc:sldMkLst>
          <pc:docMk/>
          <pc:sldMk cId="3003218569" sldId="474"/>
        </pc:sldMkLst>
        <pc:spChg chg="mod">
          <ac:chgData name="Caleb Stott" userId="d0834688-495e-4736-828f-bcbfb99947ef" providerId="ADAL" clId="{794675DC-A929-4BF7-98A7-A1E398704CFD}" dt="2021-05-09T00:06:46.870" v="264" actId="20577"/>
          <ac:spMkLst>
            <pc:docMk/>
            <pc:sldMk cId="3003218569" sldId="474"/>
            <ac:spMk id="2" creationId="{1A899E77-EA4C-4770-B225-9B9E7F202596}"/>
          </ac:spMkLst>
        </pc:spChg>
        <pc:spChg chg="mod">
          <ac:chgData name="Caleb Stott" userId="d0834688-495e-4736-828f-bcbfb99947ef" providerId="ADAL" clId="{794675DC-A929-4BF7-98A7-A1E398704CFD}" dt="2021-05-09T00:06:16.539" v="250" actId="20577"/>
          <ac:spMkLst>
            <pc:docMk/>
            <pc:sldMk cId="3003218569" sldId="474"/>
            <ac:spMk id="3" creationId="{F7B28DC8-9A5F-4836-BA89-C25765E47CC5}"/>
          </ac:spMkLst>
        </pc:spChg>
      </pc:sldChg>
      <pc:sldChg chg="modSp add mod ord">
        <pc:chgData name="Caleb Stott" userId="d0834688-495e-4736-828f-bcbfb99947ef" providerId="ADAL" clId="{794675DC-A929-4BF7-98A7-A1E398704CFD}" dt="2021-05-08T22:48:00.801" v="244" actId="6549"/>
        <pc:sldMkLst>
          <pc:docMk/>
          <pc:sldMk cId="873527268" sldId="475"/>
        </pc:sldMkLst>
        <pc:spChg chg="mod">
          <ac:chgData name="Caleb Stott" userId="d0834688-495e-4736-828f-bcbfb99947ef" providerId="ADAL" clId="{794675DC-A929-4BF7-98A7-A1E398704CFD}" dt="2021-05-08T22:48:00.801" v="244" actId="6549"/>
          <ac:spMkLst>
            <pc:docMk/>
            <pc:sldMk cId="873527268" sldId="475"/>
            <ac:spMk id="2" creationId="{1A899E77-EA4C-4770-B225-9B9E7F202596}"/>
          </ac:spMkLst>
        </pc:spChg>
        <pc:spChg chg="mod">
          <ac:chgData name="Caleb Stott" userId="d0834688-495e-4736-828f-bcbfb99947ef" providerId="ADAL" clId="{794675DC-A929-4BF7-98A7-A1E398704CFD}" dt="2021-05-08T22:47:53.499" v="228" actId="20577"/>
          <ac:spMkLst>
            <pc:docMk/>
            <pc:sldMk cId="873527268" sldId="475"/>
            <ac:spMk id="3" creationId="{F7B28DC8-9A5F-4836-BA89-C25765E47CC5}"/>
          </ac:spMkLst>
        </pc:spChg>
      </pc:sldChg>
      <pc:sldChg chg="modSp add mod">
        <pc:chgData name="Caleb Stott" userId="d0834688-495e-4736-828f-bcbfb99947ef" providerId="ADAL" clId="{794675DC-A929-4BF7-98A7-A1E398704CFD}" dt="2021-05-09T00:07:20.438" v="285" actId="20577"/>
        <pc:sldMkLst>
          <pc:docMk/>
          <pc:sldMk cId="2460009858" sldId="476"/>
        </pc:sldMkLst>
        <pc:spChg chg="mod">
          <ac:chgData name="Caleb Stott" userId="d0834688-495e-4736-828f-bcbfb99947ef" providerId="ADAL" clId="{794675DC-A929-4BF7-98A7-A1E398704CFD}" dt="2021-05-09T00:07:20.438" v="285" actId="20577"/>
          <ac:spMkLst>
            <pc:docMk/>
            <pc:sldMk cId="2460009858" sldId="476"/>
            <ac:spMk id="2" creationId="{1A899E77-EA4C-4770-B225-9B9E7F202596}"/>
          </ac:spMkLst>
        </pc:spChg>
        <pc:spChg chg="mod">
          <ac:chgData name="Caleb Stott" userId="d0834688-495e-4736-828f-bcbfb99947ef" providerId="ADAL" clId="{794675DC-A929-4BF7-98A7-A1E398704CFD}" dt="2021-05-09T00:07:09.301" v="269" actId="20577"/>
          <ac:spMkLst>
            <pc:docMk/>
            <pc:sldMk cId="2460009858" sldId="476"/>
            <ac:spMk id="3" creationId="{F7B28DC8-9A5F-4836-BA89-C25765E47CC5}"/>
          </ac:spMkLst>
        </pc:spChg>
      </pc:sldChg>
      <pc:sldChg chg="modSp add mod">
        <pc:chgData name="Caleb Stott" userId="d0834688-495e-4736-828f-bcbfb99947ef" providerId="ADAL" clId="{794675DC-A929-4BF7-98A7-A1E398704CFD}" dt="2021-05-09T00:08:29.957" v="342" actId="6549"/>
        <pc:sldMkLst>
          <pc:docMk/>
          <pc:sldMk cId="4038889023" sldId="477"/>
        </pc:sldMkLst>
        <pc:spChg chg="mod">
          <ac:chgData name="Caleb Stott" userId="d0834688-495e-4736-828f-bcbfb99947ef" providerId="ADAL" clId="{794675DC-A929-4BF7-98A7-A1E398704CFD}" dt="2021-05-09T00:08:29.957" v="342" actId="6549"/>
          <ac:spMkLst>
            <pc:docMk/>
            <pc:sldMk cId="4038889023" sldId="477"/>
            <ac:spMk id="2" creationId="{1A899E77-EA4C-4770-B225-9B9E7F202596}"/>
          </ac:spMkLst>
        </pc:spChg>
        <pc:spChg chg="mod">
          <ac:chgData name="Caleb Stott" userId="d0834688-495e-4736-828f-bcbfb99947ef" providerId="ADAL" clId="{794675DC-A929-4BF7-98A7-A1E398704CFD}" dt="2021-05-09T00:08:07.342" v="290" actId="20577"/>
          <ac:spMkLst>
            <pc:docMk/>
            <pc:sldMk cId="4038889023" sldId="477"/>
            <ac:spMk id="3" creationId="{F7B28DC8-9A5F-4836-BA89-C25765E47CC5}"/>
          </ac:spMkLst>
        </pc:spChg>
      </pc:sldChg>
      <pc:sldChg chg="modSp add mod ord">
        <pc:chgData name="Caleb Stott" userId="d0834688-495e-4736-828f-bcbfb99947ef" providerId="ADAL" clId="{794675DC-A929-4BF7-98A7-A1E398704CFD}" dt="2021-05-09T00:09:17.256" v="364" actId="20577"/>
        <pc:sldMkLst>
          <pc:docMk/>
          <pc:sldMk cId="3977583803" sldId="478"/>
        </pc:sldMkLst>
        <pc:spChg chg="mod">
          <ac:chgData name="Caleb Stott" userId="d0834688-495e-4736-828f-bcbfb99947ef" providerId="ADAL" clId="{794675DC-A929-4BF7-98A7-A1E398704CFD}" dt="2021-05-09T00:09:02.566" v="360" actId="6549"/>
          <ac:spMkLst>
            <pc:docMk/>
            <pc:sldMk cId="3977583803" sldId="478"/>
            <ac:spMk id="2" creationId="{1A899E77-EA4C-4770-B225-9B9E7F202596}"/>
          </ac:spMkLst>
        </pc:spChg>
        <pc:spChg chg="mod">
          <ac:chgData name="Caleb Stott" userId="d0834688-495e-4736-828f-bcbfb99947ef" providerId="ADAL" clId="{794675DC-A929-4BF7-98A7-A1E398704CFD}" dt="2021-05-09T00:09:17.256" v="364" actId="20577"/>
          <ac:spMkLst>
            <pc:docMk/>
            <pc:sldMk cId="3977583803" sldId="478"/>
            <ac:spMk id="3" creationId="{F7B28DC8-9A5F-4836-BA89-C25765E47CC5}"/>
          </ac:spMkLst>
        </pc:spChg>
      </pc:sldChg>
      <pc:sldChg chg="modSp add mod">
        <pc:chgData name="Caleb Stott" userId="d0834688-495e-4736-828f-bcbfb99947ef" providerId="ADAL" clId="{794675DC-A929-4BF7-98A7-A1E398704CFD}" dt="2021-05-09T00:11:23.135" v="401" actId="20577"/>
        <pc:sldMkLst>
          <pc:docMk/>
          <pc:sldMk cId="493856324" sldId="479"/>
        </pc:sldMkLst>
        <pc:spChg chg="mod">
          <ac:chgData name="Caleb Stott" userId="d0834688-495e-4736-828f-bcbfb99947ef" providerId="ADAL" clId="{794675DC-A929-4BF7-98A7-A1E398704CFD}" dt="2021-05-09T00:11:06.292" v="397" actId="6549"/>
          <ac:spMkLst>
            <pc:docMk/>
            <pc:sldMk cId="493856324" sldId="479"/>
            <ac:spMk id="2" creationId="{1A899E77-EA4C-4770-B225-9B9E7F202596}"/>
          </ac:spMkLst>
        </pc:spChg>
        <pc:spChg chg="mod">
          <ac:chgData name="Caleb Stott" userId="d0834688-495e-4736-828f-bcbfb99947ef" providerId="ADAL" clId="{794675DC-A929-4BF7-98A7-A1E398704CFD}" dt="2021-05-09T00:11:23.135" v="401" actId="20577"/>
          <ac:spMkLst>
            <pc:docMk/>
            <pc:sldMk cId="493856324" sldId="479"/>
            <ac:spMk id="3" creationId="{F7B28DC8-9A5F-4836-BA89-C25765E47CC5}"/>
          </ac:spMkLst>
        </pc:spChg>
      </pc:sldChg>
      <pc:sldChg chg="modSp add mod">
        <pc:chgData name="Caleb Stott" userId="d0834688-495e-4736-828f-bcbfb99947ef" providerId="ADAL" clId="{794675DC-A929-4BF7-98A7-A1E398704CFD}" dt="2021-05-09T00:12:51.127" v="471" actId="20577"/>
        <pc:sldMkLst>
          <pc:docMk/>
          <pc:sldMk cId="2943519052" sldId="480"/>
        </pc:sldMkLst>
        <pc:spChg chg="mod">
          <ac:chgData name="Caleb Stott" userId="d0834688-495e-4736-828f-bcbfb99947ef" providerId="ADAL" clId="{794675DC-A929-4BF7-98A7-A1E398704CFD}" dt="2021-05-09T00:12:34.865" v="467" actId="6549"/>
          <ac:spMkLst>
            <pc:docMk/>
            <pc:sldMk cId="2943519052" sldId="480"/>
            <ac:spMk id="2" creationId="{1A899E77-EA4C-4770-B225-9B9E7F202596}"/>
          </ac:spMkLst>
        </pc:spChg>
        <pc:spChg chg="mod">
          <ac:chgData name="Caleb Stott" userId="d0834688-495e-4736-828f-bcbfb99947ef" providerId="ADAL" clId="{794675DC-A929-4BF7-98A7-A1E398704CFD}" dt="2021-05-09T00:12:51.127" v="471" actId="20577"/>
          <ac:spMkLst>
            <pc:docMk/>
            <pc:sldMk cId="2943519052" sldId="480"/>
            <ac:spMk id="3" creationId="{F7B28DC8-9A5F-4836-BA89-C25765E47CC5}"/>
          </ac:spMkLst>
        </pc:spChg>
      </pc:sldChg>
      <pc:sldChg chg="modSp add mod">
        <pc:chgData name="Caleb Stott" userId="d0834688-495e-4736-828f-bcbfb99947ef" providerId="ADAL" clId="{794675DC-A929-4BF7-98A7-A1E398704CFD}" dt="2021-05-09T00:12:18.003" v="444" actId="6549"/>
        <pc:sldMkLst>
          <pc:docMk/>
          <pc:sldMk cId="2877197263" sldId="481"/>
        </pc:sldMkLst>
        <pc:spChg chg="mod">
          <ac:chgData name="Caleb Stott" userId="d0834688-495e-4736-828f-bcbfb99947ef" providerId="ADAL" clId="{794675DC-A929-4BF7-98A7-A1E398704CFD}" dt="2021-05-09T00:12:18.003" v="444" actId="6549"/>
          <ac:spMkLst>
            <pc:docMk/>
            <pc:sldMk cId="2877197263" sldId="481"/>
            <ac:spMk id="2" creationId="{1A899E77-EA4C-4770-B225-9B9E7F202596}"/>
          </ac:spMkLst>
        </pc:spChg>
        <pc:spChg chg="mod">
          <ac:chgData name="Caleb Stott" userId="d0834688-495e-4736-828f-bcbfb99947ef" providerId="ADAL" clId="{794675DC-A929-4BF7-98A7-A1E398704CFD}" dt="2021-05-09T00:11:55.025" v="409" actId="20577"/>
          <ac:spMkLst>
            <pc:docMk/>
            <pc:sldMk cId="2877197263" sldId="481"/>
            <ac:spMk id="3" creationId="{F7B28DC8-9A5F-4836-BA89-C25765E47CC5}"/>
          </ac:spMkLst>
        </pc:spChg>
      </pc:sldChg>
      <pc:sldChg chg="modSp add mod">
        <pc:chgData name="Caleb Stott" userId="d0834688-495e-4736-828f-bcbfb99947ef" providerId="ADAL" clId="{794675DC-A929-4BF7-98A7-A1E398704CFD}" dt="2021-05-09T00:13:28.893" v="489" actId="20577"/>
        <pc:sldMkLst>
          <pc:docMk/>
          <pc:sldMk cId="2710853386" sldId="482"/>
        </pc:sldMkLst>
        <pc:spChg chg="mod">
          <ac:chgData name="Caleb Stott" userId="d0834688-495e-4736-828f-bcbfb99947ef" providerId="ADAL" clId="{794675DC-A929-4BF7-98A7-A1E398704CFD}" dt="2021-05-09T00:13:28.893" v="489" actId="20577"/>
          <ac:spMkLst>
            <pc:docMk/>
            <pc:sldMk cId="2710853386" sldId="482"/>
            <ac:spMk id="2" creationId="{1A899E77-EA4C-4770-B225-9B9E7F202596}"/>
          </ac:spMkLst>
        </pc:spChg>
        <pc:spChg chg="mod">
          <ac:chgData name="Caleb Stott" userId="d0834688-495e-4736-828f-bcbfb99947ef" providerId="ADAL" clId="{794675DC-A929-4BF7-98A7-A1E398704CFD}" dt="2021-05-09T00:13:17.293" v="475" actId="6549"/>
          <ac:spMkLst>
            <pc:docMk/>
            <pc:sldMk cId="2710853386" sldId="482"/>
            <ac:spMk id="3" creationId="{F7B28DC8-9A5F-4836-BA89-C25765E47CC5}"/>
          </ac:spMkLst>
        </pc:spChg>
      </pc:sldChg>
      <pc:sldChg chg="modSp add mod">
        <pc:chgData name="Caleb Stott" userId="d0834688-495e-4736-828f-bcbfb99947ef" providerId="ADAL" clId="{794675DC-A929-4BF7-98A7-A1E398704CFD}" dt="2021-05-09T00:15:38.123" v="538" actId="14100"/>
        <pc:sldMkLst>
          <pc:docMk/>
          <pc:sldMk cId="2249591243" sldId="483"/>
        </pc:sldMkLst>
        <pc:spChg chg="mod">
          <ac:chgData name="Caleb Stott" userId="d0834688-495e-4736-828f-bcbfb99947ef" providerId="ADAL" clId="{794675DC-A929-4BF7-98A7-A1E398704CFD}" dt="2021-05-09T00:15:38.123" v="538" actId="14100"/>
          <ac:spMkLst>
            <pc:docMk/>
            <pc:sldMk cId="2249591243" sldId="483"/>
            <ac:spMk id="2" creationId="{1A899E77-EA4C-4770-B225-9B9E7F202596}"/>
          </ac:spMkLst>
        </pc:spChg>
        <pc:spChg chg="mod">
          <ac:chgData name="Caleb Stott" userId="d0834688-495e-4736-828f-bcbfb99947ef" providerId="ADAL" clId="{794675DC-A929-4BF7-98A7-A1E398704CFD}" dt="2021-05-09T00:15:13.637" v="499" actId="20577"/>
          <ac:spMkLst>
            <pc:docMk/>
            <pc:sldMk cId="2249591243" sldId="483"/>
            <ac:spMk id="3" creationId="{F7B28DC8-9A5F-4836-BA89-C25765E47CC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55696" y="4090220"/>
            <a:ext cx="19897884" cy="2822312"/>
          </a:xfrm>
        </p:spPr>
        <p:txBody>
          <a:bodyPr/>
          <a:lstStyle/>
          <a:p>
            <a:r>
              <a:rPr lang="en-US"/>
              <a:t>Click to edit Master title style</a:t>
            </a:r>
          </a:p>
        </p:txBody>
      </p:sp>
      <p:sp>
        <p:nvSpPr>
          <p:cNvPr id="3" name="Subtitle 2"/>
          <p:cNvSpPr>
            <a:spLocks noGrp="1"/>
          </p:cNvSpPr>
          <p:nvPr>
            <p:ph type="subTitle" idx="1"/>
          </p:nvPr>
        </p:nvSpPr>
        <p:spPr>
          <a:xfrm>
            <a:off x="3511391" y="7461144"/>
            <a:ext cx="16386493" cy="3364830"/>
          </a:xfrm>
        </p:spPr>
        <p:txBody>
          <a:bodyPr/>
          <a:lstStyle>
            <a:lvl1pPr marL="0" indent="0" algn="ctr">
              <a:buNone/>
              <a:defRPr>
                <a:solidFill>
                  <a:schemeClr val="tx1">
                    <a:tint val="75000"/>
                  </a:schemeClr>
                </a:solidFill>
              </a:defRPr>
            </a:lvl1pPr>
            <a:lvl2pPr marL="1045022" indent="0" algn="ctr">
              <a:buNone/>
              <a:defRPr>
                <a:solidFill>
                  <a:schemeClr val="tx1">
                    <a:tint val="75000"/>
                  </a:schemeClr>
                </a:solidFill>
              </a:defRPr>
            </a:lvl2pPr>
            <a:lvl3pPr marL="2090044" indent="0" algn="ctr">
              <a:buNone/>
              <a:defRPr>
                <a:solidFill>
                  <a:schemeClr val="tx1">
                    <a:tint val="75000"/>
                  </a:schemeClr>
                </a:solidFill>
              </a:defRPr>
            </a:lvl3pPr>
            <a:lvl4pPr marL="3135066" indent="0" algn="ctr">
              <a:buNone/>
              <a:defRPr>
                <a:solidFill>
                  <a:schemeClr val="tx1">
                    <a:tint val="75000"/>
                  </a:schemeClr>
                </a:solidFill>
              </a:defRPr>
            </a:lvl4pPr>
            <a:lvl5pPr marL="4180088" indent="0" algn="ctr">
              <a:buNone/>
              <a:defRPr>
                <a:solidFill>
                  <a:schemeClr val="tx1">
                    <a:tint val="75000"/>
                  </a:schemeClr>
                </a:solidFill>
              </a:defRPr>
            </a:lvl5pPr>
            <a:lvl6pPr marL="5225110" indent="0" algn="ctr">
              <a:buNone/>
              <a:defRPr>
                <a:solidFill>
                  <a:schemeClr val="tx1">
                    <a:tint val="75000"/>
                  </a:schemeClr>
                </a:solidFill>
              </a:defRPr>
            </a:lvl6pPr>
            <a:lvl7pPr marL="6270132" indent="0" algn="ctr">
              <a:buNone/>
              <a:defRPr>
                <a:solidFill>
                  <a:schemeClr val="tx1">
                    <a:tint val="75000"/>
                  </a:schemeClr>
                </a:solidFill>
              </a:defRPr>
            </a:lvl7pPr>
            <a:lvl8pPr marL="7315154" indent="0" algn="ctr">
              <a:buNone/>
              <a:defRPr>
                <a:solidFill>
                  <a:schemeClr val="tx1">
                    <a:tint val="75000"/>
                  </a:schemeClr>
                </a:solidFill>
              </a:defRPr>
            </a:lvl8pPr>
            <a:lvl9pPr marL="8360176"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56CB0D18-27A7-48A2-A078-90EFAF7232F3}"/>
              </a:ext>
            </a:extLst>
          </p:cNvPr>
          <p:cNvSpPr>
            <a:spLocks noGrp="1"/>
          </p:cNvSpPr>
          <p:nvPr>
            <p:ph type="dt" sz="half" idx="10"/>
          </p:nvPr>
        </p:nvSpPr>
        <p:spPr/>
        <p:txBody>
          <a:bodyPr/>
          <a:lstStyle>
            <a:lvl1pPr>
              <a:defRPr/>
            </a:lvl1pPr>
          </a:lstStyle>
          <a:p>
            <a:pPr>
              <a:defRPr/>
            </a:pPr>
            <a:fld id="{BDAE43C3-DADD-4FA9-952E-5EC937BEFF4C}" type="datetimeFigureOut">
              <a:rPr lang="en-US" altLang="en-US"/>
              <a:pPr>
                <a:defRPr/>
              </a:pPr>
              <a:t>5/8/2021</a:t>
            </a:fld>
            <a:endParaRPr lang="en-US" altLang="en-US"/>
          </a:p>
        </p:txBody>
      </p:sp>
      <p:sp>
        <p:nvSpPr>
          <p:cNvPr id="5" name="Footer Placeholder 4">
            <a:extLst>
              <a:ext uri="{FF2B5EF4-FFF2-40B4-BE49-F238E27FC236}">
                <a16:creationId xmlns:a16="http://schemas.microsoft.com/office/drawing/2014/main" id="{E3673DEC-9557-4D4E-8D43-98E4053F06F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92B8513-E7EC-4CA3-8302-8653DADFF58A}"/>
              </a:ext>
            </a:extLst>
          </p:cNvPr>
          <p:cNvSpPr>
            <a:spLocks noGrp="1"/>
          </p:cNvSpPr>
          <p:nvPr>
            <p:ph type="sldNum" sz="quarter" idx="12"/>
          </p:nvPr>
        </p:nvSpPr>
        <p:spPr/>
        <p:txBody>
          <a:bodyPr/>
          <a:lstStyle>
            <a:lvl1pPr>
              <a:defRPr/>
            </a:lvl1pPr>
          </a:lstStyle>
          <a:p>
            <a:pPr>
              <a:defRPr/>
            </a:pPr>
            <a:fld id="{2254B9A4-0BC0-4304-8670-E4F32AEC9352}" type="slidenum">
              <a:rPr lang="en-US" altLang="en-US"/>
              <a:pPr>
                <a:defRPr/>
              </a:pPr>
              <a:t>‹#›</a:t>
            </a:fld>
            <a:endParaRPr lang="en-US" altLang="en-US"/>
          </a:p>
        </p:txBody>
      </p:sp>
    </p:spTree>
    <p:extLst>
      <p:ext uri="{BB962C8B-B14F-4D97-AF65-F5344CB8AC3E}">
        <p14:creationId xmlns:p14="http://schemas.microsoft.com/office/powerpoint/2010/main" val="340397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F3462E-02A9-4492-97D4-5240437B6796}"/>
              </a:ext>
            </a:extLst>
          </p:cNvPr>
          <p:cNvSpPr>
            <a:spLocks noGrp="1"/>
          </p:cNvSpPr>
          <p:nvPr>
            <p:ph type="dt" sz="half" idx="10"/>
          </p:nvPr>
        </p:nvSpPr>
        <p:spPr/>
        <p:txBody>
          <a:bodyPr/>
          <a:lstStyle>
            <a:lvl1pPr>
              <a:defRPr/>
            </a:lvl1pPr>
          </a:lstStyle>
          <a:p>
            <a:pPr>
              <a:defRPr/>
            </a:pPr>
            <a:fld id="{7EB3043A-2762-48BA-BCB0-71ADB5C7F426}" type="datetimeFigureOut">
              <a:rPr lang="en-US" altLang="en-US"/>
              <a:pPr>
                <a:defRPr/>
              </a:pPr>
              <a:t>5/8/2021</a:t>
            </a:fld>
            <a:endParaRPr lang="en-US" altLang="en-US"/>
          </a:p>
        </p:txBody>
      </p:sp>
      <p:sp>
        <p:nvSpPr>
          <p:cNvPr id="5" name="Footer Placeholder 4">
            <a:extLst>
              <a:ext uri="{FF2B5EF4-FFF2-40B4-BE49-F238E27FC236}">
                <a16:creationId xmlns:a16="http://schemas.microsoft.com/office/drawing/2014/main" id="{5F601565-5869-420B-8627-216E4295E84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131716E7-88F2-4061-93A4-C6C6AEA1430A}"/>
              </a:ext>
            </a:extLst>
          </p:cNvPr>
          <p:cNvSpPr>
            <a:spLocks noGrp="1"/>
          </p:cNvSpPr>
          <p:nvPr>
            <p:ph type="sldNum" sz="quarter" idx="12"/>
          </p:nvPr>
        </p:nvSpPr>
        <p:spPr/>
        <p:txBody>
          <a:bodyPr/>
          <a:lstStyle>
            <a:lvl1pPr>
              <a:defRPr/>
            </a:lvl1pPr>
          </a:lstStyle>
          <a:p>
            <a:pPr>
              <a:defRPr/>
            </a:pPr>
            <a:fld id="{7F8E30FB-1F3D-4731-B982-6C4E21D6C3E2}" type="slidenum">
              <a:rPr lang="en-US" altLang="en-US"/>
              <a:pPr>
                <a:defRPr/>
              </a:pPr>
              <a:t>‹#›</a:t>
            </a:fld>
            <a:endParaRPr lang="en-US" altLang="en-US"/>
          </a:p>
        </p:txBody>
      </p:sp>
    </p:spTree>
    <p:extLst>
      <p:ext uri="{BB962C8B-B14F-4D97-AF65-F5344CB8AC3E}">
        <p14:creationId xmlns:p14="http://schemas.microsoft.com/office/powerpoint/2010/main" val="3397224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3449405" y="1011887"/>
            <a:ext cx="13484718" cy="2156965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995252" y="1011887"/>
            <a:ext cx="40063999" cy="2156965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E32C31-84F0-40BD-B28B-A3FAC4396E38}"/>
              </a:ext>
            </a:extLst>
          </p:cNvPr>
          <p:cNvSpPr>
            <a:spLocks noGrp="1"/>
          </p:cNvSpPr>
          <p:nvPr>
            <p:ph type="dt" sz="half" idx="10"/>
          </p:nvPr>
        </p:nvSpPr>
        <p:spPr/>
        <p:txBody>
          <a:bodyPr/>
          <a:lstStyle>
            <a:lvl1pPr>
              <a:defRPr/>
            </a:lvl1pPr>
          </a:lstStyle>
          <a:p>
            <a:pPr>
              <a:defRPr/>
            </a:pPr>
            <a:fld id="{40E93400-DCA1-4A51-9D16-2EFE0B0B3C09}" type="datetimeFigureOut">
              <a:rPr lang="en-US" altLang="en-US"/>
              <a:pPr>
                <a:defRPr/>
              </a:pPr>
              <a:t>5/8/2021</a:t>
            </a:fld>
            <a:endParaRPr lang="en-US" altLang="en-US"/>
          </a:p>
        </p:txBody>
      </p:sp>
      <p:sp>
        <p:nvSpPr>
          <p:cNvPr id="5" name="Footer Placeholder 4">
            <a:extLst>
              <a:ext uri="{FF2B5EF4-FFF2-40B4-BE49-F238E27FC236}">
                <a16:creationId xmlns:a16="http://schemas.microsoft.com/office/drawing/2014/main" id="{D8A720D7-2B0D-4CE6-9548-EBE243A40BE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1EB893D-A6D9-4807-A51E-4F9D3098997E}"/>
              </a:ext>
            </a:extLst>
          </p:cNvPr>
          <p:cNvSpPr>
            <a:spLocks noGrp="1"/>
          </p:cNvSpPr>
          <p:nvPr>
            <p:ph type="sldNum" sz="quarter" idx="12"/>
          </p:nvPr>
        </p:nvSpPr>
        <p:spPr/>
        <p:txBody>
          <a:bodyPr/>
          <a:lstStyle>
            <a:lvl1pPr>
              <a:defRPr/>
            </a:lvl1pPr>
          </a:lstStyle>
          <a:p>
            <a:pPr>
              <a:defRPr/>
            </a:pPr>
            <a:fld id="{8A4ACA77-8F55-4388-AF52-25E4D6D57E3B}" type="slidenum">
              <a:rPr lang="en-US" altLang="en-US"/>
              <a:pPr>
                <a:defRPr/>
              </a:pPr>
              <a:t>‹#›</a:t>
            </a:fld>
            <a:endParaRPr lang="en-US" altLang="en-US"/>
          </a:p>
        </p:txBody>
      </p:sp>
    </p:spTree>
    <p:extLst>
      <p:ext uri="{BB962C8B-B14F-4D97-AF65-F5344CB8AC3E}">
        <p14:creationId xmlns:p14="http://schemas.microsoft.com/office/powerpoint/2010/main" val="322148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01BB1B-DE52-4BAB-9F9B-0EBA2567D35D}"/>
              </a:ext>
            </a:extLst>
          </p:cNvPr>
          <p:cNvSpPr>
            <a:spLocks noGrp="1"/>
          </p:cNvSpPr>
          <p:nvPr>
            <p:ph type="dt" sz="half" idx="10"/>
          </p:nvPr>
        </p:nvSpPr>
        <p:spPr/>
        <p:txBody>
          <a:bodyPr/>
          <a:lstStyle>
            <a:lvl1pPr>
              <a:defRPr/>
            </a:lvl1pPr>
          </a:lstStyle>
          <a:p>
            <a:pPr>
              <a:defRPr/>
            </a:pPr>
            <a:fld id="{C0291758-5A8D-4370-85CD-3C720D0648F4}" type="datetimeFigureOut">
              <a:rPr lang="en-US" altLang="en-US"/>
              <a:pPr>
                <a:defRPr/>
              </a:pPr>
              <a:t>5/8/2021</a:t>
            </a:fld>
            <a:endParaRPr lang="en-US" altLang="en-US"/>
          </a:p>
        </p:txBody>
      </p:sp>
      <p:sp>
        <p:nvSpPr>
          <p:cNvPr id="5" name="Footer Placeholder 4">
            <a:extLst>
              <a:ext uri="{FF2B5EF4-FFF2-40B4-BE49-F238E27FC236}">
                <a16:creationId xmlns:a16="http://schemas.microsoft.com/office/drawing/2014/main" id="{CD5192E0-46F3-4487-ADE0-C828EA772E9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6F4CCE1-063D-4A78-B851-1248F249A9A4}"/>
              </a:ext>
            </a:extLst>
          </p:cNvPr>
          <p:cNvSpPr>
            <a:spLocks noGrp="1"/>
          </p:cNvSpPr>
          <p:nvPr>
            <p:ph type="sldNum" sz="quarter" idx="12"/>
          </p:nvPr>
        </p:nvSpPr>
        <p:spPr/>
        <p:txBody>
          <a:bodyPr/>
          <a:lstStyle>
            <a:lvl1pPr>
              <a:defRPr/>
            </a:lvl1pPr>
          </a:lstStyle>
          <a:p>
            <a:pPr>
              <a:defRPr/>
            </a:pPr>
            <a:fld id="{FAE73FBB-2BEA-4751-91BC-77A438FE95B2}" type="slidenum">
              <a:rPr lang="en-US" altLang="en-US"/>
              <a:pPr>
                <a:defRPr/>
              </a:pPr>
              <a:t>‹#›</a:t>
            </a:fld>
            <a:endParaRPr lang="en-US" altLang="en-US"/>
          </a:p>
        </p:txBody>
      </p:sp>
    </p:spTree>
    <p:extLst>
      <p:ext uri="{BB962C8B-B14F-4D97-AF65-F5344CB8AC3E}">
        <p14:creationId xmlns:p14="http://schemas.microsoft.com/office/powerpoint/2010/main" val="3098620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49171" y="8460841"/>
            <a:ext cx="19897884" cy="2615058"/>
          </a:xfrm>
        </p:spPr>
        <p:txBody>
          <a:bodyPr anchor="t"/>
          <a:lstStyle>
            <a:lvl1pPr algn="l">
              <a:defRPr sz="9100" b="1" cap="all"/>
            </a:lvl1pPr>
          </a:lstStyle>
          <a:p>
            <a:r>
              <a:rPr lang="en-US"/>
              <a:t>Click to edit Master title style</a:t>
            </a:r>
          </a:p>
        </p:txBody>
      </p:sp>
      <p:sp>
        <p:nvSpPr>
          <p:cNvPr id="3" name="Text Placeholder 2"/>
          <p:cNvSpPr>
            <a:spLocks noGrp="1"/>
          </p:cNvSpPr>
          <p:nvPr>
            <p:ph type="body" idx="1"/>
          </p:nvPr>
        </p:nvSpPr>
        <p:spPr>
          <a:xfrm>
            <a:off x="1849171" y="5580621"/>
            <a:ext cx="19897884" cy="2880220"/>
          </a:xfrm>
        </p:spPr>
        <p:txBody>
          <a:bodyPr anchor="b"/>
          <a:lstStyle>
            <a:lvl1pPr marL="0" indent="0">
              <a:buNone/>
              <a:defRPr sz="4600">
                <a:solidFill>
                  <a:schemeClr val="tx1">
                    <a:tint val="75000"/>
                  </a:schemeClr>
                </a:solidFill>
              </a:defRPr>
            </a:lvl1pPr>
            <a:lvl2pPr marL="1045022" indent="0">
              <a:buNone/>
              <a:defRPr sz="4100">
                <a:solidFill>
                  <a:schemeClr val="tx1">
                    <a:tint val="75000"/>
                  </a:schemeClr>
                </a:solidFill>
              </a:defRPr>
            </a:lvl2pPr>
            <a:lvl3pPr marL="2090044" indent="0">
              <a:buNone/>
              <a:defRPr sz="3700">
                <a:solidFill>
                  <a:schemeClr val="tx1">
                    <a:tint val="75000"/>
                  </a:schemeClr>
                </a:solidFill>
              </a:defRPr>
            </a:lvl3pPr>
            <a:lvl4pPr marL="3135066" indent="0">
              <a:buNone/>
              <a:defRPr sz="3200">
                <a:solidFill>
                  <a:schemeClr val="tx1">
                    <a:tint val="75000"/>
                  </a:schemeClr>
                </a:solidFill>
              </a:defRPr>
            </a:lvl4pPr>
            <a:lvl5pPr marL="4180088" indent="0">
              <a:buNone/>
              <a:defRPr sz="3200">
                <a:solidFill>
                  <a:schemeClr val="tx1">
                    <a:tint val="75000"/>
                  </a:schemeClr>
                </a:solidFill>
              </a:defRPr>
            </a:lvl5pPr>
            <a:lvl6pPr marL="5225110" indent="0">
              <a:buNone/>
              <a:defRPr sz="3200">
                <a:solidFill>
                  <a:schemeClr val="tx1">
                    <a:tint val="75000"/>
                  </a:schemeClr>
                </a:solidFill>
              </a:defRPr>
            </a:lvl6pPr>
            <a:lvl7pPr marL="6270132" indent="0">
              <a:buNone/>
              <a:defRPr sz="3200">
                <a:solidFill>
                  <a:schemeClr val="tx1">
                    <a:tint val="75000"/>
                  </a:schemeClr>
                </a:solidFill>
              </a:defRPr>
            </a:lvl7pPr>
            <a:lvl8pPr marL="7315154" indent="0">
              <a:buNone/>
              <a:defRPr sz="3200">
                <a:solidFill>
                  <a:schemeClr val="tx1">
                    <a:tint val="75000"/>
                  </a:schemeClr>
                </a:solidFill>
              </a:defRPr>
            </a:lvl8pPr>
            <a:lvl9pPr marL="8360176" indent="0">
              <a:buNone/>
              <a:defRPr sz="3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89FAAE-64F2-4ABC-9E18-7070D3E166C3}"/>
              </a:ext>
            </a:extLst>
          </p:cNvPr>
          <p:cNvSpPr>
            <a:spLocks noGrp="1"/>
          </p:cNvSpPr>
          <p:nvPr>
            <p:ph type="dt" sz="half" idx="10"/>
          </p:nvPr>
        </p:nvSpPr>
        <p:spPr/>
        <p:txBody>
          <a:bodyPr/>
          <a:lstStyle>
            <a:lvl1pPr>
              <a:defRPr/>
            </a:lvl1pPr>
          </a:lstStyle>
          <a:p>
            <a:pPr>
              <a:defRPr/>
            </a:pPr>
            <a:fld id="{8E843827-E9FF-49D8-913B-C7D6CE687DF3}" type="datetimeFigureOut">
              <a:rPr lang="en-US" altLang="en-US"/>
              <a:pPr>
                <a:defRPr/>
              </a:pPr>
              <a:t>5/8/2021</a:t>
            </a:fld>
            <a:endParaRPr lang="en-US" altLang="en-US"/>
          </a:p>
        </p:txBody>
      </p:sp>
      <p:sp>
        <p:nvSpPr>
          <p:cNvPr id="5" name="Footer Placeholder 4">
            <a:extLst>
              <a:ext uri="{FF2B5EF4-FFF2-40B4-BE49-F238E27FC236}">
                <a16:creationId xmlns:a16="http://schemas.microsoft.com/office/drawing/2014/main" id="{7833B834-087B-4639-BA8D-896DDFAABDD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F54DB80-8DC6-4BF3-BDB6-BFA1C29D2E56}"/>
              </a:ext>
            </a:extLst>
          </p:cNvPr>
          <p:cNvSpPr>
            <a:spLocks noGrp="1"/>
          </p:cNvSpPr>
          <p:nvPr>
            <p:ph type="sldNum" sz="quarter" idx="12"/>
          </p:nvPr>
        </p:nvSpPr>
        <p:spPr/>
        <p:txBody>
          <a:bodyPr/>
          <a:lstStyle>
            <a:lvl1pPr>
              <a:defRPr/>
            </a:lvl1pPr>
          </a:lstStyle>
          <a:p>
            <a:pPr>
              <a:defRPr/>
            </a:pPr>
            <a:fld id="{A461206D-8288-458D-8E54-C09AF062EAC9}" type="slidenum">
              <a:rPr lang="en-US" altLang="en-US"/>
              <a:pPr>
                <a:defRPr/>
              </a:pPr>
              <a:t>‹#›</a:t>
            </a:fld>
            <a:endParaRPr lang="en-US" altLang="en-US"/>
          </a:p>
        </p:txBody>
      </p:sp>
    </p:spTree>
    <p:extLst>
      <p:ext uri="{BB962C8B-B14F-4D97-AF65-F5344CB8AC3E}">
        <p14:creationId xmlns:p14="http://schemas.microsoft.com/office/powerpoint/2010/main" val="3591987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995251" y="5897598"/>
            <a:ext cx="26774358" cy="16683947"/>
          </a:xfrm>
        </p:spPr>
        <p:txBody>
          <a:bodyPr/>
          <a:lstStyle>
            <a:lvl1pPr>
              <a:defRPr sz="6400"/>
            </a:lvl1pPr>
            <a:lvl2pPr>
              <a:defRPr sz="5500"/>
            </a:lvl2pPr>
            <a:lvl3pPr>
              <a:defRPr sz="4600"/>
            </a:lvl3pPr>
            <a:lvl4pPr>
              <a:defRPr sz="4100"/>
            </a:lvl4pPr>
            <a:lvl5pPr>
              <a:defRPr sz="4100"/>
            </a:lvl5pPr>
            <a:lvl6pPr>
              <a:defRPr sz="4100"/>
            </a:lvl6pPr>
            <a:lvl7pPr>
              <a:defRPr sz="4100"/>
            </a:lvl7pPr>
            <a:lvl8pPr>
              <a:defRPr sz="4100"/>
            </a:lvl8pPr>
            <a:lvl9pPr>
              <a:defRPr sz="4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159764" y="5897598"/>
            <a:ext cx="26774358" cy="16683947"/>
          </a:xfrm>
        </p:spPr>
        <p:txBody>
          <a:bodyPr/>
          <a:lstStyle>
            <a:lvl1pPr>
              <a:defRPr sz="6400"/>
            </a:lvl1pPr>
            <a:lvl2pPr>
              <a:defRPr sz="5500"/>
            </a:lvl2pPr>
            <a:lvl3pPr>
              <a:defRPr sz="4600"/>
            </a:lvl3pPr>
            <a:lvl4pPr>
              <a:defRPr sz="4100"/>
            </a:lvl4pPr>
            <a:lvl5pPr>
              <a:defRPr sz="4100"/>
            </a:lvl5pPr>
            <a:lvl6pPr>
              <a:defRPr sz="4100"/>
            </a:lvl6pPr>
            <a:lvl7pPr>
              <a:defRPr sz="4100"/>
            </a:lvl7pPr>
            <a:lvl8pPr>
              <a:defRPr sz="4100"/>
            </a:lvl8pPr>
            <a:lvl9pPr>
              <a:defRPr sz="4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84E77C1C-9661-4D0C-A165-B08EBDD84622}"/>
              </a:ext>
            </a:extLst>
          </p:cNvPr>
          <p:cNvSpPr>
            <a:spLocks noGrp="1"/>
          </p:cNvSpPr>
          <p:nvPr>
            <p:ph type="dt" sz="half" idx="10"/>
          </p:nvPr>
        </p:nvSpPr>
        <p:spPr/>
        <p:txBody>
          <a:bodyPr/>
          <a:lstStyle>
            <a:lvl1pPr>
              <a:defRPr/>
            </a:lvl1pPr>
          </a:lstStyle>
          <a:p>
            <a:pPr>
              <a:defRPr/>
            </a:pPr>
            <a:fld id="{42E1FA8C-673D-4C13-9BA8-27FB8BE41D14}" type="datetimeFigureOut">
              <a:rPr lang="en-US" altLang="en-US"/>
              <a:pPr>
                <a:defRPr/>
              </a:pPr>
              <a:t>5/8/2021</a:t>
            </a:fld>
            <a:endParaRPr lang="en-US" altLang="en-US"/>
          </a:p>
        </p:txBody>
      </p:sp>
      <p:sp>
        <p:nvSpPr>
          <p:cNvPr id="6" name="Footer Placeholder 4">
            <a:extLst>
              <a:ext uri="{FF2B5EF4-FFF2-40B4-BE49-F238E27FC236}">
                <a16:creationId xmlns:a16="http://schemas.microsoft.com/office/drawing/2014/main" id="{07DC8D47-3CE9-42C6-AC42-3BCFF245BD4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4DA12A6-4FE8-46E7-A527-14D25ECA4487}"/>
              </a:ext>
            </a:extLst>
          </p:cNvPr>
          <p:cNvSpPr>
            <a:spLocks noGrp="1"/>
          </p:cNvSpPr>
          <p:nvPr>
            <p:ph type="sldNum" sz="quarter" idx="12"/>
          </p:nvPr>
        </p:nvSpPr>
        <p:spPr/>
        <p:txBody>
          <a:bodyPr/>
          <a:lstStyle>
            <a:lvl1pPr>
              <a:defRPr/>
            </a:lvl1pPr>
          </a:lstStyle>
          <a:p>
            <a:pPr>
              <a:defRPr/>
            </a:pPr>
            <a:fld id="{394F64C7-343C-4C8C-A8C9-1A56045AD83E}" type="slidenum">
              <a:rPr lang="en-US" altLang="en-US"/>
              <a:pPr>
                <a:defRPr/>
              </a:pPr>
              <a:t>‹#›</a:t>
            </a:fld>
            <a:endParaRPr lang="en-US" altLang="en-US"/>
          </a:p>
        </p:txBody>
      </p:sp>
    </p:spTree>
    <p:extLst>
      <p:ext uri="{BB962C8B-B14F-4D97-AF65-F5344CB8AC3E}">
        <p14:creationId xmlns:p14="http://schemas.microsoft.com/office/powerpoint/2010/main" val="1298506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70464" y="527280"/>
            <a:ext cx="21068348" cy="2194454"/>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170464" y="2947275"/>
            <a:ext cx="10343162" cy="1228284"/>
          </a:xfrm>
        </p:spPr>
        <p:txBody>
          <a:bodyPr anchor="b"/>
          <a:lstStyle>
            <a:lvl1pPr marL="0" indent="0">
              <a:buNone/>
              <a:defRPr sz="5500" b="1"/>
            </a:lvl1pPr>
            <a:lvl2pPr marL="1045022" indent="0">
              <a:buNone/>
              <a:defRPr sz="4600" b="1"/>
            </a:lvl2pPr>
            <a:lvl3pPr marL="2090044" indent="0">
              <a:buNone/>
              <a:defRPr sz="4100" b="1"/>
            </a:lvl3pPr>
            <a:lvl4pPr marL="3135066" indent="0">
              <a:buNone/>
              <a:defRPr sz="3700" b="1"/>
            </a:lvl4pPr>
            <a:lvl5pPr marL="4180088" indent="0">
              <a:buNone/>
              <a:defRPr sz="3700" b="1"/>
            </a:lvl5pPr>
            <a:lvl6pPr marL="5225110" indent="0">
              <a:buNone/>
              <a:defRPr sz="3700" b="1"/>
            </a:lvl6pPr>
            <a:lvl7pPr marL="6270132" indent="0">
              <a:buNone/>
              <a:defRPr sz="3700" b="1"/>
            </a:lvl7pPr>
            <a:lvl8pPr marL="7315154" indent="0">
              <a:buNone/>
              <a:defRPr sz="3700" b="1"/>
            </a:lvl8pPr>
            <a:lvl9pPr marL="8360176" indent="0">
              <a:buNone/>
              <a:defRPr sz="3700" b="1"/>
            </a:lvl9pPr>
          </a:lstStyle>
          <a:p>
            <a:pPr lvl="0"/>
            <a:r>
              <a:rPr lang="en-US"/>
              <a:t>Click to edit Master text styles</a:t>
            </a:r>
          </a:p>
        </p:txBody>
      </p:sp>
      <p:sp>
        <p:nvSpPr>
          <p:cNvPr id="4" name="Content Placeholder 3"/>
          <p:cNvSpPr>
            <a:spLocks noGrp="1"/>
          </p:cNvSpPr>
          <p:nvPr>
            <p:ph sz="half" idx="2"/>
          </p:nvPr>
        </p:nvSpPr>
        <p:spPr>
          <a:xfrm>
            <a:off x="1170464" y="4175559"/>
            <a:ext cx="10343162" cy="7586107"/>
          </a:xfrm>
        </p:spPr>
        <p:txBody>
          <a:bodyPr/>
          <a:lstStyle>
            <a:lvl1pPr>
              <a:defRPr sz="5500"/>
            </a:lvl1pPr>
            <a:lvl2pPr>
              <a:defRPr sz="4600"/>
            </a:lvl2pPr>
            <a:lvl3pPr>
              <a:defRPr sz="4100"/>
            </a:lvl3pPr>
            <a:lvl4pPr>
              <a:defRPr sz="3700"/>
            </a:lvl4pPr>
            <a:lvl5pPr>
              <a:defRPr sz="3700"/>
            </a:lvl5pPr>
            <a:lvl6pPr>
              <a:defRPr sz="3700"/>
            </a:lvl6pPr>
            <a:lvl7pPr>
              <a:defRPr sz="3700"/>
            </a:lvl7pPr>
            <a:lvl8pPr>
              <a:defRPr sz="3700"/>
            </a:lvl8pPr>
            <a:lvl9pPr>
              <a:defRPr sz="3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1891588" y="2947275"/>
            <a:ext cx="10347225" cy="1228284"/>
          </a:xfrm>
        </p:spPr>
        <p:txBody>
          <a:bodyPr anchor="b"/>
          <a:lstStyle>
            <a:lvl1pPr marL="0" indent="0">
              <a:buNone/>
              <a:defRPr sz="5500" b="1"/>
            </a:lvl1pPr>
            <a:lvl2pPr marL="1045022" indent="0">
              <a:buNone/>
              <a:defRPr sz="4600" b="1"/>
            </a:lvl2pPr>
            <a:lvl3pPr marL="2090044" indent="0">
              <a:buNone/>
              <a:defRPr sz="4100" b="1"/>
            </a:lvl3pPr>
            <a:lvl4pPr marL="3135066" indent="0">
              <a:buNone/>
              <a:defRPr sz="3700" b="1"/>
            </a:lvl4pPr>
            <a:lvl5pPr marL="4180088" indent="0">
              <a:buNone/>
              <a:defRPr sz="3700" b="1"/>
            </a:lvl5pPr>
            <a:lvl6pPr marL="5225110" indent="0">
              <a:buNone/>
              <a:defRPr sz="3700" b="1"/>
            </a:lvl6pPr>
            <a:lvl7pPr marL="6270132" indent="0">
              <a:buNone/>
              <a:defRPr sz="3700" b="1"/>
            </a:lvl7pPr>
            <a:lvl8pPr marL="7315154" indent="0">
              <a:buNone/>
              <a:defRPr sz="3700" b="1"/>
            </a:lvl8pPr>
            <a:lvl9pPr marL="8360176" indent="0">
              <a:buNone/>
              <a:defRPr sz="3700" b="1"/>
            </a:lvl9pPr>
          </a:lstStyle>
          <a:p>
            <a:pPr lvl="0"/>
            <a:r>
              <a:rPr lang="en-US"/>
              <a:t>Click to edit Master text styles</a:t>
            </a:r>
          </a:p>
        </p:txBody>
      </p:sp>
      <p:sp>
        <p:nvSpPr>
          <p:cNvPr id="6" name="Content Placeholder 5"/>
          <p:cNvSpPr>
            <a:spLocks noGrp="1"/>
          </p:cNvSpPr>
          <p:nvPr>
            <p:ph sz="quarter" idx="4"/>
          </p:nvPr>
        </p:nvSpPr>
        <p:spPr>
          <a:xfrm>
            <a:off x="11891588" y="4175559"/>
            <a:ext cx="10347225" cy="7586107"/>
          </a:xfrm>
        </p:spPr>
        <p:txBody>
          <a:bodyPr/>
          <a:lstStyle>
            <a:lvl1pPr>
              <a:defRPr sz="5500"/>
            </a:lvl1pPr>
            <a:lvl2pPr>
              <a:defRPr sz="4600"/>
            </a:lvl2pPr>
            <a:lvl3pPr>
              <a:defRPr sz="4100"/>
            </a:lvl3pPr>
            <a:lvl4pPr>
              <a:defRPr sz="3700"/>
            </a:lvl4pPr>
            <a:lvl5pPr>
              <a:defRPr sz="3700"/>
            </a:lvl5pPr>
            <a:lvl6pPr>
              <a:defRPr sz="3700"/>
            </a:lvl6pPr>
            <a:lvl7pPr>
              <a:defRPr sz="3700"/>
            </a:lvl7pPr>
            <a:lvl8pPr>
              <a:defRPr sz="3700"/>
            </a:lvl8pPr>
            <a:lvl9pPr>
              <a:defRPr sz="3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9D297E97-6032-4B50-A1FD-BD2BD8F51707}"/>
              </a:ext>
            </a:extLst>
          </p:cNvPr>
          <p:cNvSpPr>
            <a:spLocks noGrp="1"/>
          </p:cNvSpPr>
          <p:nvPr>
            <p:ph type="dt" sz="half" idx="10"/>
          </p:nvPr>
        </p:nvSpPr>
        <p:spPr/>
        <p:txBody>
          <a:bodyPr/>
          <a:lstStyle>
            <a:lvl1pPr>
              <a:defRPr/>
            </a:lvl1pPr>
          </a:lstStyle>
          <a:p>
            <a:pPr>
              <a:defRPr/>
            </a:pPr>
            <a:fld id="{43E636D9-4143-44EE-9005-A25A130E013C}" type="datetimeFigureOut">
              <a:rPr lang="en-US" altLang="en-US"/>
              <a:pPr>
                <a:defRPr/>
              </a:pPr>
              <a:t>5/8/2021</a:t>
            </a:fld>
            <a:endParaRPr lang="en-US" altLang="en-US"/>
          </a:p>
        </p:txBody>
      </p:sp>
      <p:sp>
        <p:nvSpPr>
          <p:cNvPr id="8" name="Footer Placeholder 4">
            <a:extLst>
              <a:ext uri="{FF2B5EF4-FFF2-40B4-BE49-F238E27FC236}">
                <a16:creationId xmlns:a16="http://schemas.microsoft.com/office/drawing/2014/main" id="{7912E15D-90FE-4AF1-9DA0-770F10050C78}"/>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DDD36160-6DFC-4436-BB56-E88CB2314249}"/>
              </a:ext>
            </a:extLst>
          </p:cNvPr>
          <p:cNvSpPr>
            <a:spLocks noGrp="1"/>
          </p:cNvSpPr>
          <p:nvPr>
            <p:ph type="sldNum" sz="quarter" idx="12"/>
          </p:nvPr>
        </p:nvSpPr>
        <p:spPr/>
        <p:txBody>
          <a:bodyPr/>
          <a:lstStyle>
            <a:lvl1pPr>
              <a:defRPr/>
            </a:lvl1pPr>
          </a:lstStyle>
          <a:p>
            <a:pPr>
              <a:defRPr/>
            </a:pPr>
            <a:fld id="{0EE7AD42-1795-40EB-9CFE-487870D90589}" type="slidenum">
              <a:rPr lang="en-US" altLang="en-US"/>
              <a:pPr>
                <a:defRPr/>
              </a:pPr>
              <a:t>‹#›</a:t>
            </a:fld>
            <a:endParaRPr lang="en-US" altLang="en-US"/>
          </a:p>
        </p:txBody>
      </p:sp>
    </p:spTree>
    <p:extLst>
      <p:ext uri="{BB962C8B-B14F-4D97-AF65-F5344CB8AC3E}">
        <p14:creationId xmlns:p14="http://schemas.microsoft.com/office/powerpoint/2010/main" val="2743578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3AD420C3-8001-404C-847C-76487A5EE0EF}"/>
              </a:ext>
            </a:extLst>
          </p:cNvPr>
          <p:cNvSpPr>
            <a:spLocks noGrp="1"/>
          </p:cNvSpPr>
          <p:nvPr>
            <p:ph type="dt" sz="half" idx="10"/>
          </p:nvPr>
        </p:nvSpPr>
        <p:spPr/>
        <p:txBody>
          <a:bodyPr/>
          <a:lstStyle>
            <a:lvl1pPr>
              <a:defRPr/>
            </a:lvl1pPr>
          </a:lstStyle>
          <a:p>
            <a:pPr>
              <a:defRPr/>
            </a:pPr>
            <a:fld id="{446A3348-8F73-4C85-85CE-4105DBFA6EB1}" type="datetimeFigureOut">
              <a:rPr lang="en-US" altLang="en-US"/>
              <a:pPr>
                <a:defRPr/>
              </a:pPr>
              <a:t>5/8/2021</a:t>
            </a:fld>
            <a:endParaRPr lang="en-US" altLang="en-US"/>
          </a:p>
        </p:txBody>
      </p:sp>
      <p:sp>
        <p:nvSpPr>
          <p:cNvPr id="4" name="Footer Placeholder 4">
            <a:extLst>
              <a:ext uri="{FF2B5EF4-FFF2-40B4-BE49-F238E27FC236}">
                <a16:creationId xmlns:a16="http://schemas.microsoft.com/office/drawing/2014/main" id="{E6A2A371-161A-4065-9253-4247547D8138}"/>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9BEE8C96-6851-4C1B-9AD7-504112F31D77}"/>
              </a:ext>
            </a:extLst>
          </p:cNvPr>
          <p:cNvSpPr>
            <a:spLocks noGrp="1"/>
          </p:cNvSpPr>
          <p:nvPr>
            <p:ph type="sldNum" sz="quarter" idx="12"/>
          </p:nvPr>
        </p:nvSpPr>
        <p:spPr/>
        <p:txBody>
          <a:bodyPr/>
          <a:lstStyle>
            <a:lvl1pPr>
              <a:defRPr/>
            </a:lvl1pPr>
          </a:lstStyle>
          <a:p>
            <a:pPr>
              <a:defRPr/>
            </a:pPr>
            <a:fld id="{73193CC9-0A51-42B5-8CAD-5DD6D101CD7F}" type="slidenum">
              <a:rPr lang="en-US" altLang="en-US"/>
              <a:pPr>
                <a:defRPr/>
              </a:pPr>
              <a:t>‹#›</a:t>
            </a:fld>
            <a:endParaRPr lang="en-US" altLang="en-US"/>
          </a:p>
        </p:txBody>
      </p:sp>
    </p:spTree>
    <p:extLst>
      <p:ext uri="{BB962C8B-B14F-4D97-AF65-F5344CB8AC3E}">
        <p14:creationId xmlns:p14="http://schemas.microsoft.com/office/powerpoint/2010/main" val="1794311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7DE4ECF-529E-40E5-B8B7-8B706B420FD4}"/>
              </a:ext>
            </a:extLst>
          </p:cNvPr>
          <p:cNvSpPr>
            <a:spLocks noGrp="1"/>
          </p:cNvSpPr>
          <p:nvPr>
            <p:ph type="dt" sz="half" idx="10"/>
          </p:nvPr>
        </p:nvSpPr>
        <p:spPr/>
        <p:txBody>
          <a:bodyPr/>
          <a:lstStyle>
            <a:lvl1pPr>
              <a:defRPr/>
            </a:lvl1pPr>
          </a:lstStyle>
          <a:p>
            <a:pPr>
              <a:defRPr/>
            </a:pPr>
            <a:fld id="{AC6D63C7-EA3E-4E0F-91D7-1B880FA30F19}" type="datetimeFigureOut">
              <a:rPr lang="en-US" altLang="en-US"/>
              <a:pPr>
                <a:defRPr/>
              </a:pPr>
              <a:t>5/8/2021</a:t>
            </a:fld>
            <a:endParaRPr lang="en-US" altLang="en-US"/>
          </a:p>
        </p:txBody>
      </p:sp>
      <p:sp>
        <p:nvSpPr>
          <p:cNvPr id="3" name="Footer Placeholder 4">
            <a:extLst>
              <a:ext uri="{FF2B5EF4-FFF2-40B4-BE49-F238E27FC236}">
                <a16:creationId xmlns:a16="http://schemas.microsoft.com/office/drawing/2014/main" id="{BE08231B-342A-413C-9F54-4586E70E38E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A5A5AF6B-0AC3-4F76-AA0D-19B816C4D4D7}"/>
              </a:ext>
            </a:extLst>
          </p:cNvPr>
          <p:cNvSpPr>
            <a:spLocks noGrp="1"/>
          </p:cNvSpPr>
          <p:nvPr>
            <p:ph type="sldNum" sz="quarter" idx="12"/>
          </p:nvPr>
        </p:nvSpPr>
        <p:spPr/>
        <p:txBody>
          <a:bodyPr/>
          <a:lstStyle>
            <a:lvl1pPr>
              <a:defRPr/>
            </a:lvl1pPr>
          </a:lstStyle>
          <a:p>
            <a:pPr>
              <a:defRPr/>
            </a:pPr>
            <a:fld id="{6E73B72A-4747-4091-A50D-76B2E4305EF5}" type="slidenum">
              <a:rPr lang="en-US" altLang="en-US"/>
              <a:pPr>
                <a:defRPr/>
              </a:pPr>
              <a:t>‹#›</a:t>
            </a:fld>
            <a:endParaRPr lang="en-US" altLang="en-US"/>
          </a:p>
        </p:txBody>
      </p:sp>
    </p:spTree>
    <p:extLst>
      <p:ext uri="{BB962C8B-B14F-4D97-AF65-F5344CB8AC3E}">
        <p14:creationId xmlns:p14="http://schemas.microsoft.com/office/powerpoint/2010/main" val="2094040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70465" y="524231"/>
            <a:ext cx="7701490" cy="2231028"/>
          </a:xfrm>
        </p:spPr>
        <p:txBody>
          <a:bodyPr anchor="b"/>
          <a:lstStyle>
            <a:lvl1pPr algn="l">
              <a:defRPr sz="4600" b="1"/>
            </a:lvl1pPr>
          </a:lstStyle>
          <a:p>
            <a:r>
              <a:rPr lang="en-US"/>
              <a:t>Click to edit Master title style</a:t>
            </a:r>
          </a:p>
        </p:txBody>
      </p:sp>
      <p:sp>
        <p:nvSpPr>
          <p:cNvPr id="3" name="Content Placeholder 2"/>
          <p:cNvSpPr>
            <a:spLocks noGrp="1"/>
          </p:cNvSpPr>
          <p:nvPr>
            <p:ph idx="1"/>
          </p:nvPr>
        </p:nvSpPr>
        <p:spPr>
          <a:xfrm>
            <a:off x="9152376" y="524232"/>
            <a:ext cx="13086435" cy="11237435"/>
          </a:xfrm>
        </p:spPr>
        <p:txBody>
          <a:bodyPr/>
          <a:lstStyle>
            <a:lvl1pPr>
              <a:defRPr sz="7300"/>
            </a:lvl1pPr>
            <a:lvl2pPr>
              <a:defRPr sz="6400"/>
            </a:lvl2pPr>
            <a:lvl3pPr>
              <a:defRPr sz="5500"/>
            </a:lvl3pPr>
            <a:lvl4pPr>
              <a:defRPr sz="4600"/>
            </a:lvl4pPr>
            <a:lvl5pPr>
              <a:defRPr sz="4600"/>
            </a:lvl5pPr>
            <a:lvl6pPr>
              <a:defRPr sz="4600"/>
            </a:lvl6pPr>
            <a:lvl7pPr>
              <a:defRPr sz="4600"/>
            </a:lvl7pPr>
            <a:lvl8pPr>
              <a:defRPr sz="4600"/>
            </a:lvl8pPr>
            <a:lvl9pPr>
              <a:defRPr sz="4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70465" y="2755260"/>
            <a:ext cx="7701490" cy="9006407"/>
          </a:xfrm>
        </p:spPr>
        <p:txBody>
          <a:bodyPr/>
          <a:lstStyle>
            <a:lvl1pPr marL="0" indent="0">
              <a:buNone/>
              <a:defRPr sz="3200"/>
            </a:lvl1pPr>
            <a:lvl2pPr marL="1045022" indent="0">
              <a:buNone/>
              <a:defRPr sz="2700"/>
            </a:lvl2pPr>
            <a:lvl3pPr marL="2090044" indent="0">
              <a:buNone/>
              <a:defRPr sz="2300"/>
            </a:lvl3pPr>
            <a:lvl4pPr marL="3135066" indent="0">
              <a:buNone/>
              <a:defRPr sz="2100"/>
            </a:lvl4pPr>
            <a:lvl5pPr marL="4180088" indent="0">
              <a:buNone/>
              <a:defRPr sz="2100"/>
            </a:lvl5pPr>
            <a:lvl6pPr marL="5225110" indent="0">
              <a:buNone/>
              <a:defRPr sz="2100"/>
            </a:lvl6pPr>
            <a:lvl7pPr marL="6270132" indent="0">
              <a:buNone/>
              <a:defRPr sz="2100"/>
            </a:lvl7pPr>
            <a:lvl8pPr marL="7315154" indent="0">
              <a:buNone/>
              <a:defRPr sz="2100"/>
            </a:lvl8pPr>
            <a:lvl9pPr marL="8360176" indent="0">
              <a:buNone/>
              <a:defRPr sz="2100"/>
            </a:lvl9pPr>
          </a:lstStyle>
          <a:p>
            <a:pPr lvl="0"/>
            <a:r>
              <a:rPr lang="en-US"/>
              <a:t>Click to edit Master text styles</a:t>
            </a:r>
          </a:p>
        </p:txBody>
      </p:sp>
      <p:sp>
        <p:nvSpPr>
          <p:cNvPr id="5" name="Date Placeholder 3">
            <a:extLst>
              <a:ext uri="{FF2B5EF4-FFF2-40B4-BE49-F238E27FC236}">
                <a16:creationId xmlns:a16="http://schemas.microsoft.com/office/drawing/2014/main" id="{EE3060E4-91B1-482C-BD68-326D22E201BC}"/>
              </a:ext>
            </a:extLst>
          </p:cNvPr>
          <p:cNvSpPr>
            <a:spLocks noGrp="1"/>
          </p:cNvSpPr>
          <p:nvPr>
            <p:ph type="dt" sz="half" idx="10"/>
          </p:nvPr>
        </p:nvSpPr>
        <p:spPr/>
        <p:txBody>
          <a:bodyPr/>
          <a:lstStyle>
            <a:lvl1pPr>
              <a:defRPr/>
            </a:lvl1pPr>
          </a:lstStyle>
          <a:p>
            <a:pPr>
              <a:defRPr/>
            </a:pPr>
            <a:fld id="{6CA26DA9-6DD1-438C-A09C-86927A591F58}" type="datetimeFigureOut">
              <a:rPr lang="en-US" altLang="en-US"/>
              <a:pPr>
                <a:defRPr/>
              </a:pPr>
              <a:t>5/8/2021</a:t>
            </a:fld>
            <a:endParaRPr lang="en-US" altLang="en-US"/>
          </a:p>
        </p:txBody>
      </p:sp>
      <p:sp>
        <p:nvSpPr>
          <p:cNvPr id="6" name="Footer Placeholder 4">
            <a:extLst>
              <a:ext uri="{FF2B5EF4-FFF2-40B4-BE49-F238E27FC236}">
                <a16:creationId xmlns:a16="http://schemas.microsoft.com/office/drawing/2014/main" id="{9139A982-F44A-4972-A6AC-52FA0BAF2BE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665456D-EBE5-4542-AF6F-4934F48D599B}"/>
              </a:ext>
            </a:extLst>
          </p:cNvPr>
          <p:cNvSpPr>
            <a:spLocks noGrp="1"/>
          </p:cNvSpPr>
          <p:nvPr>
            <p:ph type="sldNum" sz="quarter" idx="12"/>
          </p:nvPr>
        </p:nvSpPr>
        <p:spPr/>
        <p:txBody>
          <a:bodyPr/>
          <a:lstStyle>
            <a:lvl1pPr>
              <a:defRPr/>
            </a:lvl1pPr>
          </a:lstStyle>
          <a:p>
            <a:pPr>
              <a:defRPr/>
            </a:pPr>
            <a:fld id="{69D41942-CF54-4401-8202-C329B7C6980F}" type="slidenum">
              <a:rPr lang="en-US" altLang="en-US"/>
              <a:pPr>
                <a:defRPr/>
              </a:pPr>
              <a:t>‹#›</a:t>
            </a:fld>
            <a:endParaRPr lang="en-US" altLang="en-US"/>
          </a:p>
        </p:txBody>
      </p:sp>
    </p:spTree>
    <p:extLst>
      <p:ext uri="{BB962C8B-B14F-4D97-AF65-F5344CB8AC3E}">
        <p14:creationId xmlns:p14="http://schemas.microsoft.com/office/powerpoint/2010/main" val="620817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88382" y="9216708"/>
            <a:ext cx="14045565" cy="1088084"/>
          </a:xfrm>
        </p:spPr>
        <p:txBody>
          <a:bodyPr anchor="b"/>
          <a:lstStyle>
            <a:lvl1pPr algn="l">
              <a:defRPr sz="4600" b="1"/>
            </a:lvl1pPr>
          </a:lstStyle>
          <a:p>
            <a:r>
              <a:rPr lang="en-US"/>
              <a:t>Click to edit Master title style</a:t>
            </a:r>
          </a:p>
        </p:txBody>
      </p:sp>
      <p:sp>
        <p:nvSpPr>
          <p:cNvPr id="3" name="Picture Placeholder 2"/>
          <p:cNvSpPr>
            <a:spLocks noGrp="1"/>
          </p:cNvSpPr>
          <p:nvPr>
            <p:ph type="pic" idx="1"/>
          </p:nvPr>
        </p:nvSpPr>
        <p:spPr>
          <a:xfrm>
            <a:off x="4588382" y="1176471"/>
            <a:ext cx="14045565" cy="7900035"/>
          </a:xfrm>
        </p:spPr>
        <p:txBody>
          <a:bodyPr rtlCol="0">
            <a:normAutofit/>
          </a:bodyPr>
          <a:lstStyle>
            <a:lvl1pPr marL="0" indent="0">
              <a:buNone/>
              <a:defRPr sz="7300"/>
            </a:lvl1pPr>
            <a:lvl2pPr marL="1045022" indent="0">
              <a:buNone/>
              <a:defRPr sz="6400"/>
            </a:lvl2pPr>
            <a:lvl3pPr marL="2090044" indent="0">
              <a:buNone/>
              <a:defRPr sz="5500"/>
            </a:lvl3pPr>
            <a:lvl4pPr marL="3135066" indent="0">
              <a:buNone/>
              <a:defRPr sz="4600"/>
            </a:lvl4pPr>
            <a:lvl5pPr marL="4180088" indent="0">
              <a:buNone/>
              <a:defRPr sz="4600"/>
            </a:lvl5pPr>
            <a:lvl6pPr marL="5225110" indent="0">
              <a:buNone/>
              <a:defRPr sz="4600"/>
            </a:lvl6pPr>
            <a:lvl7pPr marL="6270132" indent="0">
              <a:buNone/>
              <a:defRPr sz="4600"/>
            </a:lvl7pPr>
            <a:lvl8pPr marL="7315154" indent="0">
              <a:buNone/>
              <a:defRPr sz="4600"/>
            </a:lvl8pPr>
            <a:lvl9pPr marL="8360176" indent="0">
              <a:buNone/>
              <a:defRPr sz="4600"/>
            </a:lvl9pPr>
          </a:lstStyle>
          <a:p>
            <a:pPr lvl="0"/>
            <a:endParaRPr lang="en-US" noProof="0" dirty="0"/>
          </a:p>
        </p:txBody>
      </p:sp>
      <p:sp>
        <p:nvSpPr>
          <p:cNvPr id="4" name="Text Placeholder 3"/>
          <p:cNvSpPr>
            <a:spLocks noGrp="1"/>
          </p:cNvSpPr>
          <p:nvPr>
            <p:ph type="body" sz="half" idx="2"/>
          </p:nvPr>
        </p:nvSpPr>
        <p:spPr>
          <a:xfrm>
            <a:off x="4588382" y="10304792"/>
            <a:ext cx="14045565" cy="1545261"/>
          </a:xfrm>
        </p:spPr>
        <p:txBody>
          <a:bodyPr/>
          <a:lstStyle>
            <a:lvl1pPr marL="0" indent="0">
              <a:buNone/>
              <a:defRPr sz="3200"/>
            </a:lvl1pPr>
            <a:lvl2pPr marL="1045022" indent="0">
              <a:buNone/>
              <a:defRPr sz="2700"/>
            </a:lvl2pPr>
            <a:lvl3pPr marL="2090044" indent="0">
              <a:buNone/>
              <a:defRPr sz="2300"/>
            </a:lvl3pPr>
            <a:lvl4pPr marL="3135066" indent="0">
              <a:buNone/>
              <a:defRPr sz="2100"/>
            </a:lvl4pPr>
            <a:lvl5pPr marL="4180088" indent="0">
              <a:buNone/>
              <a:defRPr sz="2100"/>
            </a:lvl5pPr>
            <a:lvl6pPr marL="5225110" indent="0">
              <a:buNone/>
              <a:defRPr sz="2100"/>
            </a:lvl6pPr>
            <a:lvl7pPr marL="6270132" indent="0">
              <a:buNone/>
              <a:defRPr sz="2100"/>
            </a:lvl7pPr>
            <a:lvl8pPr marL="7315154" indent="0">
              <a:buNone/>
              <a:defRPr sz="2100"/>
            </a:lvl8pPr>
            <a:lvl9pPr marL="8360176" indent="0">
              <a:buNone/>
              <a:defRPr sz="2100"/>
            </a:lvl9pPr>
          </a:lstStyle>
          <a:p>
            <a:pPr lvl="0"/>
            <a:r>
              <a:rPr lang="en-US"/>
              <a:t>Click to edit Master text styles</a:t>
            </a:r>
          </a:p>
        </p:txBody>
      </p:sp>
      <p:sp>
        <p:nvSpPr>
          <p:cNvPr id="5" name="Date Placeholder 3">
            <a:extLst>
              <a:ext uri="{FF2B5EF4-FFF2-40B4-BE49-F238E27FC236}">
                <a16:creationId xmlns:a16="http://schemas.microsoft.com/office/drawing/2014/main" id="{2C1F7047-A778-4845-A201-6BE865545EFD}"/>
              </a:ext>
            </a:extLst>
          </p:cNvPr>
          <p:cNvSpPr>
            <a:spLocks noGrp="1"/>
          </p:cNvSpPr>
          <p:nvPr>
            <p:ph type="dt" sz="half" idx="10"/>
          </p:nvPr>
        </p:nvSpPr>
        <p:spPr/>
        <p:txBody>
          <a:bodyPr/>
          <a:lstStyle>
            <a:lvl1pPr>
              <a:defRPr/>
            </a:lvl1pPr>
          </a:lstStyle>
          <a:p>
            <a:pPr>
              <a:defRPr/>
            </a:pPr>
            <a:fld id="{98472C31-05BC-432A-B8E0-0705F7BA8280}" type="datetimeFigureOut">
              <a:rPr lang="en-US" altLang="en-US"/>
              <a:pPr>
                <a:defRPr/>
              </a:pPr>
              <a:t>5/8/2021</a:t>
            </a:fld>
            <a:endParaRPr lang="en-US" altLang="en-US"/>
          </a:p>
        </p:txBody>
      </p:sp>
      <p:sp>
        <p:nvSpPr>
          <p:cNvPr id="6" name="Footer Placeholder 4">
            <a:extLst>
              <a:ext uri="{FF2B5EF4-FFF2-40B4-BE49-F238E27FC236}">
                <a16:creationId xmlns:a16="http://schemas.microsoft.com/office/drawing/2014/main" id="{95816ECC-6B11-47D7-9A30-A16B6710048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F80CD54-1D86-4658-B2BC-2B3C043170EA}"/>
              </a:ext>
            </a:extLst>
          </p:cNvPr>
          <p:cNvSpPr>
            <a:spLocks noGrp="1"/>
          </p:cNvSpPr>
          <p:nvPr>
            <p:ph type="sldNum" sz="quarter" idx="12"/>
          </p:nvPr>
        </p:nvSpPr>
        <p:spPr/>
        <p:txBody>
          <a:bodyPr/>
          <a:lstStyle>
            <a:lvl1pPr>
              <a:defRPr/>
            </a:lvl1pPr>
          </a:lstStyle>
          <a:p>
            <a:pPr>
              <a:defRPr/>
            </a:pPr>
            <a:fld id="{EB0D9814-71BD-45B1-A390-DABD817BF33C}" type="slidenum">
              <a:rPr lang="en-US" altLang="en-US"/>
              <a:pPr>
                <a:defRPr/>
              </a:pPr>
              <a:t>‹#›</a:t>
            </a:fld>
            <a:endParaRPr lang="en-US" altLang="en-US"/>
          </a:p>
        </p:txBody>
      </p:sp>
    </p:spTree>
    <p:extLst>
      <p:ext uri="{BB962C8B-B14F-4D97-AF65-F5344CB8AC3E}">
        <p14:creationId xmlns:p14="http://schemas.microsoft.com/office/powerpoint/2010/main" val="4089050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4A294B9-8BD4-466A-BF33-520A7141B106}"/>
              </a:ext>
            </a:extLst>
          </p:cNvPr>
          <p:cNvSpPr>
            <a:spLocks noGrp="1"/>
          </p:cNvSpPr>
          <p:nvPr>
            <p:ph type="title"/>
          </p:nvPr>
        </p:nvSpPr>
        <p:spPr bwMode="auto">
          <a:xfrm>
            <a:off x="1169988" y="527050"/>
            <a:ext cx="21069300" cy="219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09004" tIns="104502" rIns="209004" bIns="104502"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244E54A6-D580-4EA2-8933-68E86204D7E9}"/>
              </a:ext>
            </a:extLst>
          </p:cNvPr>
          <p:cNvSpPr>
            <a:spLocks noGrp="1"/>
          </p:cNvSpPr>
          <p:nvPr>
            <p:ph type="body" idx="1"/>
          </p:nvPr>
        </p:nvSpPr>
        <p:spPr bwMode="auto">
          <a:xfrm>
            <a:off x="1169988" y="3071813"/>
            <a:ext cx="21069300" cy="868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09004" tIns="104502" rIns="209004" bIns="104502"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77A7EEAE-1EEC-4D50-94C0-937E953D83D3}"/>
              </a:ext>
            </a:extLst>
          </p:cNvPr>
          <p:cNvSpPr>
            <a:spLocks noGrp="1"/>
          </p:cNvSpPr>
          <p:nvPr>
            <p:ph type="dt" sz="half" idx="2"/>
          </p:nvPr>
        </p:nvSpPr>
        <p:spPr>
          <a:xfrm>
            <a:off x="1169988" y="12203113"/>
            <a:ext cx="5462587" cy="701675"/>
          </a:xfrm>
          <a:prstGeom prst="rect">
            <a:avLst/>
          </a:prstGeom>
        </p:spPr>
        <p:txBody>
          <a:bodyPr vert="horz" wrap="square" lIns="209004" tIns="104502" rIns="209004" bIns="104502" numCol="1" anchor="ctr" anchorCtr="0" compatLnSpc="1">
            <a:prstTxWarp prst="textNoShape">
              <a:avLst/>
            </a:prstTxWarp>
          </a:bodyPr>
          <a:lstStyle>
            <a:lvl1pPr eaLnBrk="1" hangingPunct="1">
              <a:defRPr sz="2700" smtClean="0">
                <a:solidFill>
                  <a:srgbClr val="898989"/>
                </a:solidFill>
              </a:defRPr>
            </a:lvl1pPr>
          </a:lstStyle>
          <a:p>
            <a:pPr>
              <a:defRPr/>
            </a:pPr>
            <a:fld id="{41344F2C-5B8F-4F56-A887-D202FD5A8DCD}" type="datetimeFigureOut">
              <a:rPr lang="en-US" altLang="en-US"/>
              <a:pPr>
                <a:defRPr/>
              </a:pPr>
              <a:t>5/8/2021</a:t>
            </a:fld>
            <a:endParaRPr lang="en-US" altLang="en-US"/>
          </a:p>
        </p:txBody>
      </p:sp>
      <p:sp>
        <p:nvSpPr>
          <p:cNvPr id="5" name="Footer Placeholder 4">
            <a:extLst>
              <a:ext uri="{FF2B5EF4-FFF2-40B4-BE49-F238E27FC236}">
                <a16:creationId xmlns:a16="http://schemas.microsoft.com/office/drawing/2014/main" id="{62E26E22-2C5E-4290-B026-FCC4B941064B}"/>
              </a:ext>
            </a:extLst>
          </p:cNvPr>
          <p:cNvSpPr>
            <a:spLocks noGrp="1"/>
          </p:cNvSpPr>
          <p:nvPr>
            <p:ph type="ftr" sz="quarter" idx="3"/>
          </p:nvPr>
        </p:nvSpPr>
        <p:spPr>
          <a:xfrm>
            <a:off x="7997825" y="12203113"/>
            <a:ext cx="7413625" cy="701675"/>
          </a:xfrm>
          <a:prstGeom prst="rect">
            <a:avLst/>
          </a:prstGeom>
        </p:spPr>
        <p:txBody>
          <a:bodyPr vert="horz" lIns="209004" tIns="104502" rIns="209004" bIns="104502" rtlCol="0" anchor="ctr"/>
          <a:lstStyle>
            <a:lvl1pPr algn="ctr" defTabSz="1045022" eaLnBrk="1" fontAlgn="auto" hangingPunct="1">
              <a:spcBef>
                <a:spcPts val="0"/>
              </a:spcBef>
              <a:spcAft>
                <a:spcPts val="0"/>
              </a:spcAft>
              <a:defRPr sz="2700">
                <a:solidFill>
                  <a:schemeClr val="tx1">
                    <a:tint val="75000"/>
                  </a:schemeClr>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2FA8279F-2EB2-48AC-B824-FE2BFD5FA5EF}"/>
              </a:ext>
            </a:extLst>
          </p:cNvPr>
          <p:cNvSpPr>
            <a:spLocks noGrp="1"/>
          </p:cNvSpPr>
          <p:nvPr>
            <p:ph type="sldNum" sz="quarter" idx="4"/>
          </p:nvPr>
        </p:nvSpPr>
        <p:spPr>
          <a:xfrm>
            <a:off x="16776700" y="12203113"/>
            <a:ext cx="5462588" cy="701675"/>
          </a:xfrm>
          <a:prstGeom prst="rect">
            <a:avLst/>
          </a:prstGeom>
        </p:spPr>
        <p:txBody>
          <a:bodyPr vert="horz" wrap="square" lIns="209004" tIns="104502" rIns="209004" bIns="104502" numCol="1" anchor="ctr" anchorCtr="0" compatLnSpc="1">
            <a:prstTxWarp prst="textNoShape">
              <a:avLst/>
            </a:prstTxWarp>
          </a:bodyPr>
          <a:lstStyle>
            <a:lvl1pPr algn="r" eaLnBrk="1" hangingPunct="1">
              <a:defRPr sz="2700" smtClean="0">
                <a:solidFill>
                  <a:srgbClr val="898989"/>
                </a:solidFill>
              </a:defRPr>
            </a:lvl1pPr>
          </a:lstStyle>
          <a:p>
            <a:pPr>
              <a:defRPr/>
            </a:pPr>
            <a:fld id="{02920470-B7D9-466E-87C3-A3CE14B22E4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4575" rtl="0" eaLnBrk="0" fontAlgn="base" hangingPunct="0">
        <a:spcBef>
          <a:spcPct val="0"/>
        </a:spcBef>
        <a:spcAft>
          <a:spcPct val="0"/>
        </a:spcAft>
        <a:defRPr sz="10100" kern="1200">
          <a:solidFill>
            <a:schemeClr val="tx1"/>
          </a:solidFill>
          <a:latin typeface="+mj-lt"/>
          <a:ea typeface="MS PGothic" panose="020B0600070205080204" pitchFamily="34" charset="-128"/>
          <a:cs typeface="ＭＳ Ｐゴシック" charset="0"/>
        </a:defRPr>
      </a:lvl1pPr>
      <a:lvl2pPr algn="ctr" defTabSz="1044575" rtl="0" eaLnBrk="0" fontAlgn="base" hangingPunct="0">
        <a:spcBef>
          <a:spcPct val="0"/>
        </a:spcBef>
        <a:spcAft>
          <a:spcPct val="0"/>
        </a:spcAft>
        <a:defRPr sz="10100">
          <a:solidFill>
            <a:schemeClr val="tx1"/>
          </a:solidFill>
          <a:latin typeface="Calibri" charset="0"/>
          <a:ea typeface="MS PGothic" panose="020B0600070205080204" pitchFamily="34" charset="-128"/>
          <a:cs typeface="ＭＳ Ｐゴシック" charset="0"/>
        </a:defRPr>
      </a:lvl2pPr>
      <a:lvl3pPr algn="ctr" defTabSz="1044575" rtl="0" eaLnBrk="0" fontAlgn="base" hangingPunct="0">
        <a:spcBef>
          <a:spcPct val="0"/>
        </a:spcBef>
        <a:spcAft>
          <a:spcPct val="0"/>
        </a:spcAft>
        <a:defRPr sz="10100">
          <a:solidFill>
            <a:schemeClr val="tx1"/>
          </a:solidFill>
          <a:latin typeface="Calibri" charset="0"/>
          <a:ea typeface="MS PGothic" panose="020B0600070205080204" pitchFamily="34" charset="-128"/>
          <a:cs typeface="ＭＳ Ｐゴシック" charset="0"/>
        </a:defRPr>
      </a:lvl3pPr>
      <a:lvl4pPr algn="ctr" defTabSz="1044575" rtl="0" eaLnBrk="0" fontAlgn="base" hangingPunct="0">
        <a:spcBef>
          <a:spcPct val="0"/>
        </a:spcBef>
        <a:spcAft>
          <a:spcPct val="0"/>
        </a:spcAft>
        <a:defRPr sz="10100">
          <a:solidFill>
            <a:schemeClr val="tx1"/>
          </a:solidFill>
          <a:latin typeface="Calibri" charset="0"/>
          <a:ea typeface="MS PGothic" panose="020B0600070205080204" pitchFamily="34" charset="-128"/>
          <a:cs typeface="ＭＳ Ｐゴシック" charset="0"/>
        </a:defRPr>
      </a:lvl4pPr>
      <a:lvl5pPr algn="ctr" defTabSz="1044575" rtl="0" eaLnBrk="0" fontAlgn="base" hangingPunct="0">
        <a:spcBef>
          <a:spcPct val="0"/>
        </a:spcBef>
        <a:spcAft>
          <a:spcPct val="0"/>
        </a:spcAft>
        <a:defRPr sz="10100">
          <a:solidFill>
            <a:schemeClr val="tx1"/>
          </a:solidFill>
          <a:latin typeface="Calibri" charset="0"/>
          <a:ea typeface="MS PGothic" panose="020B0600070205080204" pitchFamily="34" charset="-128"/>
          <a:cs typeface="ＭＳ Ｐゴシック" charset="0"/>
        </a:defRPr>
      </a:lvl5pPr>
      <a:lvl6pPr marL="457200" algn="ctr" defTabSz="1044575" rtl="0" fontAlgn="base">
        <a:spcBef>
          <a:spcPct val="0"/>
        </a:spcBef>
        <a:spcAft>
          <a:spcPct val="0"/>
        </a:spcAft>
        <a:defRPr sz="10100">
          <a:solidFill>
            <a:schemeClr val="tx1"/>
          </a:solidFill>
          <a:latin typeface="Calibri" charset="0"/>
          <a:ea typeface="ＭＳ Ｐゴシック" charset="0"/>
          <a:cs typeface="ＭＳ Ｐゴシック" charset="0"/>
        </a:defRPr>
      </a:lvl6pPr>
      <a:lvl7pPr marL="914400" algn="ctr" defTabSz="1044575" rtl="0" fontAlgn="base">
        <a:spcBef>
          <a:spcPct val="0"/>
        </a:spcBef>
        <a:spcAft>
          <a:spcPct val="0"/>
        </a:spcAft>
        <a:defRPr sz="10100">
          <a:solidFill>
            <a:schemeClr val="tx1"/>
          </a:solidFill>
          <a:latin typeface="Calibri" charset="0"/>
          <a:ea typeface="ＭＳ Ｐゴシック" charset="0"/>
          <a:cs typeface="ＭＳ Ｐゴシック" charset="0"/>
        </a:defRPr>
      </a:lvl7pPr>
      <a:lvl8pPr marL="1371600" algn="ctr" defTabSz="1044575" rtl="0" fontAlgn="base">
        <a:spcBef>
          <a:spcPct val="0"/>
        </a:spcBef>
        <a:spcAft>
          <a:spcPct val="0"/>
        </a:spcAft>
        <a:defRPr sz="10100">
          <a:solidFill>
            <a:schemeClr val="tx1"/>
          </a:solidFill>
          <a:latin typeface="Calibri" charset="0"/>
          <a:ea typeface="ＭＳ Ｐゴシック" charset="0"/>
          <a:cs typeface="ＭＳ Ｐゴシック" charset="0"/>
        </a:defRPr>
      </a:lvl8pPr>
      <a:lvl9pPr marL="1828800" algn="ctr" defTabSz="1044575" rtl="0" fontAlgn="base">
        <a:spcBef>
          <a:spcPct val="0"/>
        </a:spcBef>
        <a:spcAft>
          <a:spcPct val="0"/>
        </a:spcAft>
        <a:defRPr sz="10100">
          <a:solidFill>
            <a:schemeClr val="tx1"/>
          </a:solidFill>
          <a:latin typeface="Calibri" charset="0"/>
          <a:ea typeface="ＭＳ Ｐゴシック" charset="0"/>
          <a:cs typeface="ＭＳ Ｐゴシック" charset="0"/>
        </a:defRPr>
      </a:lvl9pPr>
    </p:titleStyle>
    <p:bodyStyle>
      <a:lvl1pPr marL="782638" indent="-782638" algn="l" defTabSz="1044575" rtl="0" eaLnBrk="0" fontAlgn="base" hangingPunct="0">
        <a:spcBef>
          <a:spcPct val="20000"/>
        </a:spcBef>
        <a:spcAft>
          <a:spcPct val="0"/>
        </a:spcAft>
        <a:buFont typeface="Arial" panose="020B0604020202020204" pitchFamily="34" charset="0"/>
        <a:buChar char="•"/>
        <a:defRPr sz="7300" kern="1200">
          <a:solidFill>
            <a:schemeClr val="tx1"/>
          </a:solidFill>
          <a:latin typeface="+mn-lt"/>
          <a:ea typeface="MS PGothic" panose="020B0600070205080204" pitchFamily="34" charset="-128"/>
          <a:cs typeface="ＭＳ Ｐゴシック" charset="0"/>
        </a:defRPr>
      </a:lvl1pPr>
      <a:lvl2pPr marL="1697038" indent="-652463" algn="l" defTabSz="1044575" rtl="0" eaLnBrk="0" fontAlgn="base" hangingPunct="0">
        <a:spcBef>
          <a:spcPct val="20000"/>
        </a:spcBef>
        <a:spcAft>
          <a:spcPct val="0"/>
        </a:spcAft>
        <a:buFont typeface="Arial" panose="020B0604020202020204" pitchFamily="34" charset="0"/>
        <a:buChar char="–"/>
        <a:defRPr sz="6400" kern="1200">
          <a:solidFill>
            <a:schemeClr val="tx1"/>
          </a:solidFill>
          <a:latin typeface="+mn-lt"/>
          <a:ea typeface="MS PGothic" panose="020B0600070205080204" pitchFamily="34" charset="-128"/>
          <a:cs typeface="+mn-cs"/>
        </a:defRPr>
      </a:lvl2pPr>
      <a:lvl3pPr marL="2611438" indent="-522288" algn="l" defTabSz="1044575" rtl="0" eaLnBrk="0" fontAlgn="base" hangingPunct="0">
        <a:spcBef>
          <a:spcPct val="20000"/>
        </a:spcBef>
        <a:spcAft>
          <a:spcPct val="0"/>
        </a:spcAft>
        <a:buFont typeface="Arial" panose="020B0604020202020204" pitchFamily="34" charset="0"/>
        <a:buChar char="•"/>
        <a:defRPr sz="5500" kern="1200">
          <a:solidFill>
            <a:schemeClr val="tx1"/>
          </a:solidFill>
          <a:latin typeface="+mn-lt"/>
          <a:ea typeface="MS PGothic" panose="020B0600070205080204" pitchFamily="34" charset="-128"/>
          <a:cs typeface="+mn-cs"/>
        </a:defRPr>
      </a:lvl3pPr>
      <a:lvl4pPr marL="3656013" indent="-522288" algn="l" defTabSz="1044575" rtl="0" eaLnBrk="0" fontAlgn="base" hangingPunct="0">
        <a:spcBef>
          <a:spcPct val="20000"/>
        </a:spcBef>
        <a:spcAft>
          <a:spcPct val="0"/>
        </a:spcAft>
        <a:buFont typeface="Arial" panose="020B0604020202020204" pitchFamily="34" charset="0"/>
        <a:buChar char="–"/>
        <a:defRPr sz="4600" kern="1200">
          <a:solidFill>
            <a:schemeClr val="tx1"/>
          </a:solidFill>
          <a:latin typeface="+mn-lt"/>
          <a:ea typeface="MS PGothic" panose="020B0600070205080204" pitchFamily="34" charset="-128"/>
          <a:cs typeface="+mn-cs"/>
        </a:defRPr>
      </a:lvl4pPr>
      <a:lvl5pPr marL="4702175" indent="-522288" algn="l" defTabSz="1044575" rtl="0" eaLnBrk="0" fontAlgn="base" hangingPunct="0">
        <a:spcBef>
          <a:spcPct val="20000"/>
        </a:spcBef>
        <a:spcAft>
          <a:spcPct val="0"/>
        </a:spcAft>
        <a:buFont typeface="Arial" panose="020B0604020202020204" pitchFamily="34" charset="0"/>
        <a:buChar char="»"/>
        <a:defRPr sz="4600" kern="1200">
          <a:solidFill>
            <a:schemeClr val="tx1"/>
          </a:solidFill>
          <a:latin typeface="+mn-lt"/>
          <a:ea typeface="MS PGothic" panose="020B0600070205080204" pitchFamily="34" charset="-128"/>
          <a:cs typeface="+mn-cs"/>
        </a:defRPr>
      </a:lvl5pPr>
      <a:lvl6pPr marL="5747621" indent="-522511" algn="l" defTabSz="1045022" rtl="0" eaLnBrk="1" latinLnBrk="0" hangingPunct="1">
        <a:spcBef>
          <a:spcPct val="20000"/>
        </a:spcBef>
        <a:buFont typeface="Arial"/>
        <a:buChar char="•"/>
        <a:defRPr sz="4600" kern="1200">
          <a:solidFill>
            <a:schemeClr val="tx1"/>
          </a:solidFill>
          <a:latin typeface="+mn-lt"/>
          <a:ea typeface="+mn-ea"/>
          <a:cs typeface="+mn-cs"/>
        </a:defRPr>
      </a:lvl6pPr>
      <a:lvl7pPr marL="6792643" indent="-522511" algn="l" defTabSz="1045022" rtl="0" eaLnBrk="1" latinLnBrk="0" hangingPunct="1">
        <a:spcBef>
          <a:spcPct val="20000"/>
        </a:spcBef>
        <a:buFont typeface="Arial"/>
        <a:buChar char="•"/>
        <a:defRPr sz="4600" kern="1200">
          <a:solidFill>
            <a:schemeClr val="tx1"/>
          </a:solidFill>
          <a:latin typeface="+mn-lt"/>
          <a:ea typeface="+mn-ea"/>
          <a:cs typeface="+mn-cs"/>
        </a:defRPr>
      </a:lvl7pPr>
      <a:lvl8pPr marL="7837665" indent="-522511" algn="l" defTabSz="1045022" rtl="0" eaLnBrk="1" latinLnBrk="0" hangingPunct="1">
        <a:spcBef>
          <a:spcPct val="20000"/>
        </a:spcBef>
        <a:buFont typeface="Arial"/>
        <a:buChar char="•"/>
        <a:defRPr sz="4600" kern="1200">
          <a:solidFill>
            <a:schemeClr val="tx1"/>
          </a:solidFill>
          <a:latin typeface="+mn-lt"/>
          <a:ea typeface="+mn-ea"/>
          <a:cs typeface="+mn-cs"/>
        </a:defRPr>
      </a:lvl8pPr>
      <a:lvl9pPr marL="8882687" indent="-522511" algn="l" defTabSz="1045022" rtl="0" eaLnBrk="1" latinLnBrk="0" hangingPunct="1">
        <a:spcBef>
          <a:spcPct val="20000"/>
        </a:spcBef>
        <a:buFont typeface="Arial"/>
        <a:buChar char="•"/>
        <a:defRPr sz="4600" kern="1200">
          <a:solidFill>
            <a:schemeClr val="tx1"/>
          </a:solidFill>
          <a:latin typeface="+mn-lt"/>
          <a:ea typeface="+mn-ea"/>
          <a:cs typeface="+mn-cs"/>
        </a:defRPr>
      </a:lvl9pPr>
    </p:bodyStyle>
    <p:otherStyle>
      <a:defPPr>
        <a:defRPr lang="en-US"/>
      </a:defPPr>
      <a:lvl1pPr marL="0" algn="l" defTabSz="1045022" rtl="0" eaLnBrk="1" latinLnBrk="0" hangingPunct="1">
        <a:defRPr sz="4100" kern="1200">
          <a:solidFill>
            <a:schemeClr val="tx1"/>
          </a:solidFill>
          <a:latin typeface="+mn-lt"/>
          <a:ea typeface="+mn-ea"/>
          <a:cs typeface="+mn-cs"/>
        </a:defRPr>
      </a:lvl1pPr>
      <a:lvl2pPr marL="1045022" algn="l" defTabSz="1045022" rtl="0" eaLnBrk="1" latinLnBrk="0" hangingPunct="1">
        <a:defRPr sz="4100" kern="1200">
          <a:solidFill>
            <a:schemeClr val="tx1"/>
          </a:solidFill>
          <a:latin typeface="+mn-lt"/>
          <a:ea typeface="+mn-ea"/>
          <a:cs typeface="+mn-cs"/>
        </a:defRPr>
      </a:lvl2pPr>
      <a:lvl3pPr marL="2090044" algn="l" defTabSz="1045022" rtl="0" eaLnBrk="1" latinLnBrk="0" hangingPunct="1">
        <a:defRPr sz="4100" kern="1200">
          <a:solidFill>
            <a:schemeClr val="tx1"/>
          </a:solidFill>
          <a:latin typeface="+mn-lt"/>
          <a:ea typeface="+mn-ea"/>
          <a:cs typeface="+mn-cs"/>
        </a:defRPr>
      </a:lvl3pPr>
      <a:lvl4pPr marL="3135066" algn="l" defTabSz="1045022" rtl="0" eaLnBrk="1" latinLnBrk="0" hangingPunct="1">
        <a:defRPr sz="4100" kern="1200">
          <a:solidFill>
            <a:schemeClr val="tx1"/>
          </a:solidFill>
          <a:latin typeface="+mn-lt"/>
          <a:ea typeface="+mn-ea"/>
          <a:cs typeface="+mn-cs"/>
        </a:defRPr>
      </a:lvl4pPr>
      <a:lvl5pPr marL="4180088" algn="l" defTabSz="1045022" rtl="0" eaLnBrk="1" latinLnBrk="0" hangingPunct="1">
        <a:defRPr sz="4100" kern="1200">
          <a:solidFill>
            <a:schemeClr val="tx1"/>
          </a:solidFill>
          <a:latin typeface="+mn-lt"/>
          <a:ea typeface="+mn-ea"/>
          <a:cs typeface="+mn-cs"/>
        </a:defRPr>
      </a:lvl5pPr>
      <a:lvl6pPr marL="5225110" algn="l" defTabSz="1045022" rtl="0" eaLnBrk="1" latinLnBrk="0" hangingPunct="1">
        <a:defRPr sz="4100" kern="1200">
          <a:solidFill>
            <a:schemeClr val="tx1"/>
          </a:solidFill>
          <a:latin typeface="+mn-lt"/>
          <a:ea typeface="+mn-ea"/>
          <a:cs typeface="+mn-cs"/>
        </a:defRPr>
      </a:lvl6pPr>
      <a:lvl7pPr marL="6270132" algn="l" defTabSz="1045022" rtl="0" eaLnBrk="1" latinLnBrk="0" hangingPunct="1">
        <a:defRPr sz="4100" kern="1200">
          <a:solidFill>
            <a:schemeClr val="tx1"/>
          </a:solidFill>
          <a:latin typeface="+mn-lt"/>
          <a:ea typeface="+mn-ea"/>
          <a:cs typeface="+mn-cs"/>
        </a:defRPr>
      </a:lvl7pPr>
      <a:lvl8pPr marL="7315154" algn="l" defTabSz="1045022" rtl="0" eaLnBrk="1" latinLnBrk="0" hangingPunct="1">
        <a:defRPr sz="4100" kern="1200">
          <a:solidFill>
            <a:schemeClr val="tx1"/>
          </a:solidFill>
          <a:latin typeface="+mn-lt"/>
          <a:ea typeface="+mn-ea"/>
          <a:cs typeface="+mn-cs"/>
        </a:defRPr>
      </a:lvl8pPr>
      <a:lvl9pPr marL="8360176" algn="l" defTabSz="1045022" rtl="0" eaLnBrk="1" latinLnBrk="0" hangingPunct="1">
        <a:defRPr sz="4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A close up of a screen&#10;&#10;Description automatically generated">
            <a:extLst>
              <a:ext uri="{FF2B5EF4-FFF2-40B4-BE49-F238E27FC236}">
                <a16:creationId xmlns:a16="http://schemas.microsoft.com/office/drawing/2014/main" id="{37A29107-5600-4B02-94D4-33364CF087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41F28985-5235-475E-9F8F-44D383A55667}"/>
              </a:ext>
            </a:extLst>
          </p:cNvPr>
          <p:cNvSpPr txBox="1"/>
          <p:nvPr/>
        </p:nvSpPr>
        <p:spPr>
          <a:xfrm>
            <a:off x="3580544" y="5198568"/>
            <a:ext cx="16248185" cy="1862048"/>
          </a:xfrm>
          <a:prstGeom prst="rect">
            <a:avLst/>
          </a:prstGeom>
          <a:noFill/>
          <a:effectLst/>
        </p:spPr>
        <p:txBody>
          <a:bodyPr wrap="square" rtlCol="0">
            <a:spAutoFit/>
            <a:scene3d>
              <a:camera prst="orthographicFront"/>
              <a:lightRig rig="threePt" dir="t"/>
            </a:scene3d>
            <a:sp3d>
              <a:bevelT w="0" h="0"/>
            </a:sp3d>
          </a:bodyPr>
          <a:lstStyle/>
          <a:p>
            <a:pPr algn="ctr"/>
            <a:r>
              <a:rPr lang="en-AU" sz="11500" dirty="0">
                <a:solidFill>
                  <a:schemeClr val="bg1"/>
                </a:solidFill>
                <a:effectLst>
                  <a:innerShdw blurRad="63500" dist="25400" dir="13500000">
                    <a:prstClr val="black">
                      <a:alpha val="50000"/>
                    </a:prstClr>
                  </a:innerShdw>
                </a:effectLst>
                <a:latin typeface="Kids Club" panose="02000500000000000000" pitchFamily="2" charset="0"/>
              </a:rPr>
              <a:t>Faith That </a:t>
            </a:r>
            <a:r>
              <a:rPr lang="en-AU" sz="11500" dirty="0">
                <a:solidFill>
                  <a:srgbClr val="74E04C"/>
                </a:solidFill>
                <a:effectLst>
                  <a:innerShdw blurRad="63500" dist="25400" dir="13500000">
                    <a:prstClr val="black">
                      <a:alpha val="50000"/>
                    </a:prstClr>
                  </a:innerShdw>
                </a:effectLst>
                <a:latin typeface="Kids Club" panose="02000500000000000000" pitchFamily="2" charset="0"/>
              </a:rPr>
              <a:t>Works</a:t>
            </a:r>
          </a:p>
        </p:txBody>
      </p:sp>
      <p:sp>
        <p:nvSpPr>
          <p:cNvPr id="4" name="TextBox 3">
            <a:extLst>
              <a:ext uri="{FF2B5EF4-FFF2-40B4-BE49-F238E27FC236}">
                <a16:creationId xmlns:a16="http://schemas.microsoft.com/office/drawing/2014/main" id="{F7130F68-A367-4163-BC42-D1F9759EE068}"/>
              </a:ext>
            </a:extLst>
          </p:cNvPr>
          <p:cNvSpPr txBox="1"/>
          <p:nvPr/>
        </p:nvSpPr>
        <p:spPr>
          <a:xfrm>
            <a:off x="3580543" y="7060616"/>
            <a:ext cx="16248185" cy="923330"/>
          </a:xfrm>
          <a:prstGeom prst="rect">
            <a:avLst/>
          </a:prstGeom>
          <a:noFill/>
        </p:spPr>
        <p:txBody>
          <a:bodyPr wrap="square" rtlCol="0">
            <a:spAutoFit/>
          </a:bodyPr>
          <a:lstStyle/>
          <a:p>
            <a:pPr algn="ctr"/>
            <a:r>
              <a:rPr lang="en-AU" sz="5400" dirty="0">
                <a:solidFill>
                  <a:schemeClr val="bg1"/>
                </a:solidFill>
                <a:latin typeface="Brandon Grotesque Light" panose="020B0303020203060202" pitchFamily="34" charset="0"/>
              </a:rPr>
              <a:t>(when </a:t>
            </a:r>
            <a:r>
              <a:rPr lang="en-AU" sz="5400" dirty="0">
                <a:solidFill>
                  <a:srgbClr val="74E04C"/>
                </a:solidFill>
                <a:latin typeface="Brandon Grotesque Light" panose="020B0303020203060202" pitchFamily="34" charset="0"/>
              </a:rPr>
              <a:t>life</a:t>
            </a:r>
            <a:r>
              <a:rPr lang="en-AU" sz="5400" dirty="0">
                <a:solidFill>
                  <a:schemeClr val="bg1"/>
                </a:solidFill>
                <a:latin typeface="Brandon Grotesque Light" panose="020B0303020203060202" pitchFamily="34" charset="0"/>
              </a:rPr>
              <a:t> doesn’t)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8763000" y="628650"/>
            <a:ext cx="12363450" cy="2708434"/>
          </a:xfrm>
          <a:prstGeom prst="rect">
            <a:avLst/>
          </a:prstGeom>
          <a:noFill/>
        </p:spPr>
        <p:txBody>
          <a:bodyPr wrap="square" rtlCol="0">
            <a:spAutoFit/>
          </a:bodyPr>
          <a:lstStyle/>
          <a:p>
            <a:pPr algn="r"/>
            <a:r>
              <a:rPr lang="en-AU" sz="13800" b="1" spc="300" dirty="0">
                <a:solidFill>
                  <a:schemeClr val="bg1"/>
                </a:solidFill>
                <a:latin typeface="Please write me a song" panose="02000603000000000000" pitchFamily="2" charset="0"/>
                <a:ea typeface="Please write me a song" panose="02000603000000000000" pitchFamily="2" charset="0"/>
              </a:rPr>
              <a:t>Proverbs 14:8</a:t>
            </a:r>
          </a:p>
          <a:p>
            <a:pPr algn="r"/>
            <a:r>
              <a:rPr lang="en-AU" sz="3200" i="1" dirty="0">
                <a:solidFill>
                  <a:schemeClr val="bg1"/>
                </a:solidFill>
                <a:latin typeface="Avenir Next LT Pro" panose="020B0504020202020204" pitchFamily="34" charset="0"/>
                <a:ea typeface="Please write me a song" panose="02000603000000000000" pitchFamily="2" charset="0"/>
              </a:rPr>
              <a:t>New Living Translation</a:t>
            </a:r>
          </a:p>
        </p:txBody>
      </p:sp>
      <p:sp>
        <p:nvSpPr>
          <p:cNvPr id="3" name="TextBox 2">
            <a:extLst>
              <a:ext uri="{FF2B5EF4-FFF2-40B4-BE49-F238E27FC236}">
                <a16:creationId xmlns:a16="http://schemas.microsoft.com/office/drawing/2014/main" id="{F7B28DC8-9A5F-4836-BA89-C25765E47CC5}"/>
              </a:ext>
            </a:extLst>
          </p:cNvPr>
          <p:cNvSpPr txBox="1"/>
          <p:nvPr/>
        </p:nvSpPr>
        <p:spPr>
          <a:xfrm>
            <a:off x="1257300" y="3673719"/>
            <a:ext cx="20389362" cy="2633798"/>
          </a:xfrm>
          <a:prstGeom prst="rect">
            <a:avLst/>
          </a:prstGeom>
          <a:noFill/>
        </p:spPr>
        <p:txBody>
          <a:bodyPr wrap="square" rtlCol="0">
            <a:spAutoFit/>
          </a:bodyPr>
          <a:lstStyle/>
          <a:p>
            <a:pPr>
              <a:lnSpc>
                <a:spcPct val="107000"/>
              </a:lnSpc>
            </a:pPr>
            <a:r>
              <a:rPr lang="en-US" sz="8000" spc="150" dirty="0">
                <a:solidFill>
                  <a:schemeClr val="bg1"/>
                </a:solidFill>
                <a:latin typeface="Please write me a song" panose="02000603000000000000" pitchFamily="2" charset="0"/>
                <a:ea typeface="Please write me a song" panose="02000603000000000000" pitchFamily="2" charset="0"/>
              </a:rPr>
              <a:t>The prudent understand where they are going, but fools deceive themselves.</a:t>
            </a:r>
            <a:endParaRPr lang="en-AU" sz="8000" spc="150" dirty="0">
              <a:solidFill>
                <a:schemeClr val="bg1"/>
              </a:solidFill>
              <a:latin typeface="Please write me a song" panose="02000603000000000000" pitchFamily="2" charset="0"/>
              <a:ea typeface="Please write me a song" panose="02000603000000000000" pitchFamily="2" charset="0"/>
            </a:endParaRPr>
          </a:p>
        </p:txBody>
      </p:sp>
    </p:spTree>
    <p:extLst>
      <p:ext uri="{BB962C8B-B14F-4D97-AF65-F5344CB8AC3E}">
        <p14:creationId xmlns:p14="http://schemas.microsoft.com/office/powerpoint/2010/main" val="4153007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3786064" y="2895044"/>
            <a:ext cx="18545175" cy="1344214"/>
          </a:xfrm>
          <a:prstGeom prst="rect">
            <a:avLst/>
          </a:prstGeom>
          <a:noFill/>
        </p:spPr>
        <p:txBody>
          <a:bodyPr wrap="square" rtlCol="0">
            <a:spAutoFit/>
          </a:bodyPr>
          <a:lstStyle/>
          <a:p>
            <a:pPr marL="1143000" lvl="0" indent="-1143000" fontAlgn="base" hangingPunct="0">
              <a:lnSpc>
                <a:spcPct val="110000"/>
              </a:lnSpc>
              <a:spcAft>
                <a:spcPts val="1200"/>
              </a:spcAft>
              <a:buFont typeface="Wingdings" panose="05000000000000000000" pitchFamily="2" charset="2"/>
              <a:buChar char="Ø"/>
            </a:pPr>
            <a:r>
              <a:rPr lang="en-US" sz="8000" i="0" u="sng" dirty="0">
                <a:solidFill>
                  <a:schemeClr val="bg1"/>
                </a:solidFill>
                <a:effectLst/>
                <a:latin typeface="Please write me a song" panose="02000603000000000000" pitchFamily="2" charset="0"/>
                <a:ea typeface="Please write me a song" panose="02000603000000000000" pitchFamily="2" charset="0"/>
              </a:rPr>
              <a:t>WHEN</a:t>
            </a:r>
            <a:r>
              <a:rPr lang="en-US" sz="8000" i="0" cap="all" dirty="0">
                <a:solidFill>
                  <a:schemeClr val="bg1"/>
                </a:solidFill>
                <a:effectLst/>
                <a:latin typeface="Please write me a song" panose="02000603000000000000" pitchFamily="2" charset="0"/>
                <a:ea typeface="Please write me a song" panose="02000603000000000000" pitchFamily="2" charset="0"/>
              </a:rPr>
              <a:t> </a:t>
            </a:r>
            <a:r>
              <a:rPr lang="en-US" sz="8000" i="0" dirty="0">
                <a:solidFill>
                  <a:schemeClr val="bg1"/>
                </a:solidFill>
                <a:effectLst/>
                <a:latin typeface="Please write me a song" panose="02000603000000000000" pitchFamily="2" charset="0"/>
                <a:ea typeface="Please write me a song" panose="02000603000000000000" pitchFamily="2" charset="0"/>
              </a:rPr>
              <a:t>am </a:t>
            </a:r>
            <a:r>
              <a:rPr lang="en-US" sz="8000" i="0" dirty="0" err="1">
                <a:solidFill>
                  <a:schemeClr val="bg1"/>
                </a:solidFill>
                <a:effectLst/>
                <a:latin typeface="Please write me a song" panose="02000603000000000000" pitchFamily="2" charset="0"/>
                <a:ea typeface="Please write me a song" panose="02000603000000000000" pitchFamily="2" charset="0"/>
              </a:rPr>
              <a:t>i</a:t>
            </a:r>
            <a:r>
              <a:rPr lang="en-US" sz="8000" i="0" dirty="0">
                <a:solidFill>
                  <a:schemeClr val="bg1"/>
                </a:solidFill>
                <a:effectLst/>
                <a:latin typeface="Please write me a song" panose="02000603000000000000" pitchFamily="2" charset="0"/>
                <a:ea typeface="Please write me a song" panose="02000603000000000000" pitchFamily="2" charset="0"/>
              </a:rPr>
              <a:t> most tempted? </a:t>
            </a:r>
            <a:endParaRPr lang="en-US" sz="8000" i="0" cap="all" dirty="0">
              <a:solidFill>
                <a:schemeClr val="bg1"/>
              </a:solidFill>
              <a:effectLst/>
              <a:latin typeface="Please write me a song" panose="02000603000000000000" pitchFamily="2" charset="0"/>
              <a:ea typeface="Please write me a song" panose="02000603000000000000" pitchFamily="2" charset="0"/>
            </a:endParaRPr>
          </a:p>
        </p:txBody>
      </p:sp>
    </p:spTree>
    <p:extLst>
      <p:ext uri="{BB962C8B-B14F-4D97-AF65-F5344CB8AC3E}">
        <p14:creationId xmlns:p14="http://schemas.microsoft.com/office/powerpoint/2010/main" val="1684198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3786064" y="2895044"/>
            <a:ext cx="18545175" cy="2852319"/>
          </a:xfrm>
          <a:prstGeom prst="rect">
            <a:avLst/>
          </a:prstGeom>
          <a:noFill/>
        </p:spPr>
        <p:txBody>
          <a:bodyPr wrap="square" rtlCol="0">
            <a:spAutoFit/>
          </a:bodyPr>
          <a:lstStyle/>
          <a:p>
            <a:pPr marL="1143000" lvl="0" indent="-1143000" fontAlgn="base" hangingPunct="0">
              <a:lnSpc>
                <a:spcPct val="110000"/>
              </a:lnSpc>
              <a:spcAft>
                <a:spcPts val="1200"/>
              </a:spcAft>
              <a:buFont typeface="Wingdings" panose="05000000000000000000" pitchFamily="2" charset="2"/>
              <a:buChar char="Ø"/>
            </a:pPr>
            <a:r>
              <a:rPr lang="en-US" sz="8000" i="0" u="sng" dirty="0">
                <a:solidFill>
                  <a:schemeClr val="bg1"/>
                </a:solidFill>
                <a:effectLst/>
                <a:latin typeface="Please write me a song" panose="02000603000000000000" pitchFamily="2" charset="0"/>
                <a:ea typeface="Please write me a song" panose="02000603000000000000" pitchFamily="2" charset="0"/>
              </a:rPr>
              <a:t>WHEN</a:t>
            </a:r>
            <a:r>
              <a:rPr lang="en-US" sz="8000" i="0" cap="all" dirty="0">
                <a:solidFill>
                  <a:schemeClr val="bg1"/>
                </a:solidFill>
                <a:effectLst/>
                <a:latin typeface="Please write me a song" panose="02000603000000000000" pitchFamily="2" charset="0"/>
                <a:ea typeface="Please write me a song" panose="02000603000000000000" pitchFamily="2" charset="0"/>
              </a:rPr>
              <a:t> </a:t>
            </a:r>
            <a:r>
              <a:rPr lang="en-US" sz="8000" i="0" dirty="0">
                <a:solidFill>
                  <a:schemeClr val="bg1"/>
                </a:solidFill>
                <a:effectLst/>
                <a:latin typeface="Please write me a song" panose="02000603000000000000" pitchFamily="2" charset="0"/>
                <a:ea typeface="Please write me a song" panose="02000603000000000000" pitchFamily="2" charset="0"/>
              </a:rPr>
              <a:t>am </a:t>
            </a:r>
            <a:r>
              <a:rPr lang="en-US" sz="8000" i="0" dirty="0" err="1">
                <a:solidFill>
                  <a:schemeClr val="bg1"/>
                </a:solidFill>
                <a:effectLst/>
                <a:latin typeface="Please write me a song" panose="02000603000000000000" pitchFamily="2" charset="0"/>
                <a:ea typeface="Please write me a song" panose="02000603000000000000" pitchFamily="2" charset="0"/>
              </a:rPr>
              <a:t>i</a:t>
            </a:r>
            <a:r>
              <a:rPr lang="en-US" sz="8000" i="0" dirty="0">
                <a:solidFill>
                  <a:schemeClr val="bg1"/>
                </a:solidFill>
                <a:effectLst/>
                <a:latin typeface="Please write me a song" panose="02000603000000000000" pitchFamily="2" charset="0"/>
                <a:ea typeface="Please write me a song" panose="02000603000000000000" pitchFamily="2" charset="0"/>
              </a:rPr>
              <a:t> most tempted? </a:t>
            </a:r>
            <a:endParaRPr lang="en-US" sz="8000" i="0" cap="all" dirty="0">
              <a:solidFill>
                <a:schemeClr val="bg1"/>
              </a:solidFill>
              <a:effectLst/>
              <a:latin typeface="Please write me a song" panose="02000603000000000000" pitchFamily="2" charset="0"/>
              <a:ea typeface="Please write me a song" panose="02000603000000000000" pitchFamily="2" charset="0"/>
            </a:endParaRPr>
          </a:p>
          <a:p>
            <a:pPr marL="1143000" lvl="0" indent="-1143000" fontAlgn="base" hangingPunct="0">
              <a:lnSpc>
                <a:spcPct val="110000"/>
              </a:lnSpc>
              <a:spcAft>
                <a:spcPts val="1200"/>
              </a:spcAft>
              <a:buFont typeface="Wingdings" panose="05000000000000000000" pitchFamily="2" charset="2"/>
              <a:buChar char="Ø"/>
            </a:pPr>
            <a:r>
              <a:rPr lang="en-US" sz="8000" i="0" u="sng" dirty="0">
                <a:solidFill>
                  <a:schemeClr val="bg1"/>
                </a:solidFill>
                <a:effectLst/>
                <a:latin typeface="Please write me a song" panose="02000603000000000000" pitchFamily="2" charset="0"/>
                <a:ea typeface="Please write me a song" panose="02000603000000000000" pitchFamily="2" charset="0"/>
              </a:rPr>
              <a:t>WHERE</a:t>
            </a:r>
            <a:r>
              <a:rPr lang="en-US" sz="8000" i="0" cap="all" dirty="0">
                <a:solidFill>
                  <a:schemeClr val="bg1"/>
                </a:solidFill>
                <a:effectLst/>
                <a:latin typeface="Please write me a song" panose="02000603000000000000" pitchFamily="2" charset="0"/>
                <a:ea typeface="Please write me a song" panose="02000603000000000000" pitchFamily="2" charset="0"/>
              </a:rPr>
              <a:t> </a:t>
            </a:r>
            <a:r>
              <a:rPr lang="en-US" sz="8000" i="0" dirty="0">
                <a:solidFill>
                  <a:schemeClr val="bg1"/>
                </a:solidFill>
                <a:effectLst/>
                <a:latin typeface="Please write me a song" panose="02000603000000000000" pitchFamily="2" charset="0"/>
                <a:ea typeface="Please write me a song" panose="02000603000000000000" pitchFamily="2" charset="0"/>
              </a:rPr>
              <a:t>am </a:t>
            </a:r>
            <a:r>
              <a:rPr lang="en-US" sz="8000" i="0" dirty="0" err="1">
                <a:solidFill>
                  <a:schemeClr val="bg1"/>
                </a:solidFill>
                <a:effectLst/>
                <a:latin typeface="Please write me a song" panose="02000603000000000000" pitchFamily="2" charset="0"/>
                <a:ea typeface="Please write me a song" panose="02000603000000000000" pitchFamily="2" charset="0"/>
              </a:rPr>
              <a:t>i</a:t>
            </a:r>
            <a:r>
              <a:rPr lang="en-US" sz="8000" i="0" dirty="0">
                <a:solidFill>
                  <a:schemeClr val="bg1"/>
                </a:solidFill>
                <a:effectLst/>
                <a:latin typeface="Please write me a song" panose="02000603000000000000" pitchFamily="2" charset="0"/>
                <a:ea typeface="Please write me a song" panose="02000603000000000000" pitchFamily="2" charset="0"/>
              </a:rPr>
              <a:t> most tempted?  </a:t>
            </a:r>
            <a:endParaRPr lang="en-AU" sz="8000" i="1" dirty="0">
              <a:solidFill>
                <a:schemeClr val="bg1"/>
              </a:solidFill>
              <a:effectLst/>
              <a:latin typeface="Please write me a song" panose="02000603000000000000" pitchFamily="2" charset="0"/>
              <a:ea typeface="Please write me a song" panose="02000603000000000000" pitchFamily="2" charset="0"/>
            </a:endParaRPr>
          </a:p>
        </p:txBody>
      </p:sp>
    </p:spTree>
    <p:extLst>
      <p:ext uri="{BB962C8B-B14F-4D97-AF65-F5344CB8AC3E}">
        <p14:creationId xmlns:p14="http://schemas.microsoft.com/office/powerpoint/2010/main" val="3263634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3786064" y="2895044"/>
            <a:ext cx="18545175" cy="4360424"/>
          </a:xfrm>
          <a:prstGeom prst="rect">
            <a:avLst/>
          </a:prstGeom>
          <a:noFill/>
        </p:spPr>
        <p:txBody>
          <a:bodyPr wrap="square" rtlCol="0">
            <a:spAutoFit/>
          </a:bodyPr>
          <a:lstStyle/>
          <a:p>
            <a:pPr marL="1143000" lvl="0" indent="-1143000" fontAlgn="base" hangingPunct="0">
              <a:lnSpc>
                <a:spcPct val="110000"/>
              </a:lnSpc>
              <a:spcAft>
                <a:spcPts val="1200"/>
              </a:spcAft>
              <a:buFont typeface="Wingdings" panose="05000000000000000000" pitchFamily="2" charset="2"/>
              <a:buChar char="Ø"/>
            </a:pPr>
            <a:r>
              <a:rPr lang="en-US" sz="8000" i="0" u="sng" dirty="0">
                <a:solidFill>
                  <a:schemeClr val="bg1"/>
                </a:solidFill>
                <a:effectLst/>
                <a:latin typeface="Please write me a song" panose="02000603000000000000" pitchFamily="2" charset="0"/>
                <a:ea typeface="Please write me a song" panose="02000603000000000000" pitchFamily="2" charset="0"/>
              </a:rPr>
              <a:t>WHEN</a:t>
            </a:r>
            <a:r>
              <a:rPr lang="en-US" sz="8000" i="0" cap="all" dirty="0">
                <a:solidFill>
                  <a:schemeClr val="bg1"/>
                </a:solidFill>
                <a:effectLst/>
                <a:latin typeface="Please write me a song" panose="02000603000000000000" pitchFamily="2" charset="0"/>
                <a:ea typeface="Please write me a song" panose="02000603000000000000" pitchFamily="2" charset="0"/>
              </a:rPr>
              <a:t> </a:t>
            </a:r>
            <a:r>
              <a:rPr lang="en-US" sz="8000" i="0" dirty="0">
                <a:solidFill>
                  <a:schemeClr val="bg1"/>
                </a:solidFill>
                <a:effectLst/>
                <a:latin typeface="Please write me a song" panose="02000603000000000000" pitchFamily="2" charset="0"/>
                <a:ea typeface="Please write me a song" panose="02000603000000000000" pitchFamily="2" charset="0"/>
              </a:rPr>
              <a:t>am </a:t>
            </a:r>
            <a:r>
              <a:rPr lang="en-US" sz="8000" i="0" dirty="0" err="1">
                <a:solidFill>
                  <a:schemeClr val="bg1"/>
                </a:solidFill>
                <a:effectLst/>
                <a:latin typeface="Please write me a song" panose="02000603000000000000" pitchFamily="2" charset="0"/>
                <a:ea typeface="Please write me a song" panose="02000603000000000000" pitchFamily="2" charset="0"/>
              </a:rPr>
              <a:t>i</a:t>
            </a:r>
            <a:r>
              <a:rPr lang="en-US" sz="8000" i="0" dirty="0">
                <a:solidFill>
                  <a:schemeClr val="bg1"/>
                </a:solidFill>
                <a:effectLst/>
                <a:latin typeface="Please write me a song" panose="02000603000000000000" pitchFamily="2" charset="0"/>
                <a:ea typeface="Please write me a song" panose="02000603000000000000" pitchFamily="2" charset="0"/>
              </a:rPr>
              <a:t> most tempted? </a:t>
            </a:r>
            <a:endParaRPr lang="en-US" sz="8000" i="0" cap="all" dirty="0">
              <a:solidFill>
                <a:schemeClr val="bg1"/>
              </a:solidFill>
              <a:effectLst/>
              <a:latin typeface="Please write me a song" panose="02000603000000000000" pitchFamily="2" charset="0"/>
              <a:ea typeface="Please write me a song" panose="02000603000000000000" pitchFamily="2" charset="0"/>
            </a:endParaRPr>
          </a:p>
          <a:p>
            <a:pPr marL="1143000" lvl="0" indent="-1143000" fontAlgn="base" hangingPunct="0">
              <a:lnSpc>
                <a:spcPct val="110000"/>
              </a:lnSpc>
              <a:spcAft>
                <a:spcPts val="1200"/>
              </a:spcAft>
              <a:buFont typeface="Wingdings" panose="05000000000000000000" pitchFamily="2" charset="2"/>
              <a:buChar char="Ø"/>
            </a:pPr>
            <a:r>
              <a:rPr lang="en-US" sz="8000" i="0" u="sng" dirty="0">
                <a:solidFill>
                  <a:schemeClr val="bg1"/>
                </a:solidFill>
                <a:effectLst/>
                <a:latin typeface="Please write me a song" panose="02000603000000000000" pitchFamily="2" charset="0"/>
                <a:ea typeface="Please write me a song" panose="02000603000000000000" pitchFamily="2" charset="0"/>
              </a:rPr>
              <a:t>WHERE</a:t>
            </a:r>
            <a:r>
              <a:rPr lang="en-US" sz="8000" i="0" cap="all" dirty="0">
                <a:solidFill>
                  <a:schemeClr val="bg1"/>
                </a:solidFill>
                <a:effectLst/>
                <a:latin typeface="Please write me a song" panose="02000603000000000000" pitchFamily="2" charset="0"/>
                <a:ea typeface="Please write me a song" panose="02000603000000000000" pitchFamily="2" charset="0"/>
              </a:rPr>
              <a:t> </a:t>
            </a:r>
            <a:r>
              <a:rPr lang="en-US" sz="8000" i="0" dirty="0">
                <a:solidFill>
                  <a:schemeClr val="bg1"/>
                </a:solidFill>
                <a:effectLst/>
                <a:latin typeface="Please write me a song" panose="02000603000000000000" pitchFamily="2" charset="0"/>
                <a:ea typeface="Please write me a song" panose="02000603000000000000" pitchFamily="2" charset="0"/>
              </a:rPr>
              <a:t>am </a:t>
            </a:r>
            <a:r>
              <a:rPr lang="en-US" sz="8000" i="0" dirty="0" err="1">
                <a:solidFill>
                  <a:schemeClr val="bg1"/>
                </a:solidFill>
                <a:effectLst/>
                <a:latin typeface="Please write me a song" panose="02000603000000000000" pitchFamily="2" charset="0"/>
                <a:ea typeface="Please write me a song" panose="02000603000000000000" pitchFamily="2" charset="0"/>
              </a:rPr>
              <a:t>i</a:t>
            </a:r>
            <a:r>
              <a:rPr lang="en-US" sz="8000" i="0" dirty="0">
                <a:solidFill>
                  <a:schemeClr val="bg1"/>
                </a:solidFill>
                <a:effectLst/>
                <a:latin typeface="Please write me a song" panose="02000603000000000000" pitchFamily="2" charset="0"/>
                <a:ea typeface="Please write me a song" panose="02000603000000000000" pitchFamily="2" charset="0"/>
              </a:rPr>
              <a:t> most tempted?  </a:t>
            </a:r>
            <a:endParaRPr lang="en-AU" sz="8000" i="1" dirty="0">
              <a:solidFill>
                <a:schemeClr val="bg1"/>
              </a:solidFill>
              <a:effectLst/>
              <a:latin typeface="Please write me a song" panose="02000603000000000000" pitchFamily="2" charset="0"/>
              <a:ea typeface="Please write me a song" panose="02000603000000000000" pitchFamily="2" charset="0"/>
            </a:endParaRPr>
          </a:p>
          <a:p>
            <a:pPr marL="1143000" lvl="0" indent="-1143000" fontAlgn="base" hangingPunct="0">
              <a:lnSpc>
                <a:spcPct val="110000"/>
              </a:lnSpc>
              <a:spcAft>
                <a:spcPts val="1200"/>
              </a:spcAft>
              <a:buFont typeface="Wingdings" panose="05000000000000000000" pitchFamily="2" charset="2"/>
              <a:buChar char="Ø"/>
            </a:pPr>
            <a:r>
              <a:rPr lang="en-US" sz="8000" i="0" u="sng" dirty="0">
                <a:solidFill>
                  <a:schemeClr val="bg1"/>
                </a:solidFill>
                <a:effectLst/>
                <a:latin typeface="Please write me a song" panose="02000603000000000000" pitchFamily="2" charset="0"/>
                <a:ea typeface="Please write me a song" panose="02000603000000000000" pitchFamily="2" charset="0"/>
              </a:rPr>
              <a:t>WHO</a:t>
            </a:r>
            <a:r>
              <a:rPr lang="en-US" sz="8000" i="0" cap="all" dirty="0">
                <a:solidFill>
                  <a:schemeClr val="bg1"/>
                </a:solidFill>
                <a:effectLst/>
                <a:latin typeface="Please write me a song" panose="02000603000000000000" pitchFamily="2" charset="0"/>
                <a:ea typeface="Please write me a song" panose="02000603000000000000" pitchFamily="2" charset="0"/>
              </a:rPr>
              <a:t> </a:t>
            </a:r>
            <a:r>
              <a:rPr lang="en-US" sz="8000" i="0" dirty="0">
                <a:solidFill>
                  <a:schemeClr val="bg1"/>
                </a:solidFill>
                <a:effectLst/>
                <a:latin typeface="Please write me a song" panose="02000603000000000000" pitchFamily="2" charset="0"/>
                <a:ea typeface="Please write me a song" panose="02000603000000000000" pitchFamily="2" charset="0"/>
              </a:rPr>
              <a:t>is with me when </a:t>
            </a:r>
            <a:r>
              <a:rPr lang="en-US" sz="8000" i="0" dirty="0" err="1">
                <a:solidFill>
                  <a:schemeClr val="bg1"/>
                </a:solidFill>
                <a:effectLst/>
                <a:latin typeface="Please write me a song" panose="02000603000000000000" pitchFamily="2" charset="0"/>
                <a:ea typeface="Please write me a song" panose="02000603000000000000" pitchFamily="2" charset="0"/>
              </a:rPr>
              <a:t>i’m</a:t>
            </a:r>
            <a:r>
              <a:rPr lang="en-US" sz="8000" i="0" dirty="0">
                <a:solidFill>
                  <a:schemeClr val="bg1"/>
                </a:solidFill>
                <a:effectLst/>
                <a:latin typeface="Please write me a song" panose="02000603000000000000" pitchFamily="2" charset="0"/>
                <a:ea typeface="Please write me a song" panose="02000603000000000000" pitchFamily="2" charset="0"/>
              </a:rPr>
              <a:t> most tempted?</a:t>
            </a:r>
            <a:endParaRPr lang="en-AU" sz="8000" i="1" dirty="0">
              <a:solidFill>
                <a:schemeClr val="bg1"/>
              </a:solidFill>
              <a:effectLst/>
              <a:latin typeface="Please write me a song" panose="02000603000000000000" pitchFamily="2" charset="0"/>
              <a:ea typeface="Please write me a song" panose="02000603000000000000" pitchFamily="2" charset="0"/>
            </a:endParaRPr>
          </a:p>
        </p:txBody>
      </p:sp>
    </p:spTree>
    <p:extLst>
      <p:ext uri="{BB962C8B-B14F-4D97-AF65-F5344CB8AC3E}">
        <p14:creationId xmlns:p14="http://schemas.microsoft.com/office/powerpoint/2010/main" val="4211168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3786064" y="2895044"/>
            <a:ext cx="18545175" cy="5868530"/>
          </a:xfrm>
          <a:prstGeom prst="rect">
            <a:avLst/>
          </a:prstGeom>
          <a:noFill/>
        </p:spPr>
        <p:txBody>
          <a:bodyPr wrap="square" rtlCol="0">
            <a:spAutoFit/>
          </a:bodyPr>
          <a:lstStyle/>
          <a:p>
            <a:pPr marL="1143000" lvl="0" indent="-1143000" fontAlgn="base" hangingPunct="0">
              <a:lnSpc>
                <a:spcPct val="110000"/>
              </a:lnSpc>
              <a:spcAft>
                <a:spcPts val="1200"/>
              </a:spcAft>
              <a:buFont typeface="Wingdings" panose="05000000000000000000" pitchFamily="2" charset="2"/>
              <a:buChar char="Ø"/>
            </a:pPr>
            <a:r>
              <a:rPr lang="en-US" sz="8000" i="0" u="sng" dirty="0">
                <a:solidFill>
                  <a:schemeClr val="bg1"/>
                </a:solidFill>
                <a:effectLst/>
                <a:latin typeface="Please write me a song" panose="02000603000000000000" pitchFamily="2" charset="0"/>
                <a:ea typeface="Please write me a song" panose="02000603000000000000" pitchFamily="2" charset="0"/>
              </a:rPr>
              <a:t>WHEN</a:t>
            </a:r>
            <a:r>
              <a:rPr lang="en-US" sz="8000" i="0" cap="all" dirty="0">
                <a:solidFill>
                  <a:schemeClr val="bg1"/>
                </a:solidFill>
                <a:effectLst/>
                <a:latin typeface="Please write me a song" panose="02000603000000000000" pitchFamily="2" charset="0"/>
                <a:ea typeface="Please write me a song" panose="02000603000000000000" pitchFamily="2" charset="0"/>
              </a:rPr>
              <a:t> </a:t>
            </a:r>
            <a:r>
              <a:rPr lang="en-US" sz="8000" i="0" dirty="0">
                <a:solidFill>
                  <a:schemeClr val="bg1"/>
                </a:solidFill>
                <a:effectLst/>
                <a:latin typeface="Please write me a song" panose="02000603000000000000" pitchFamily="2" charset="0"/>
                <a:ea typeface="Please write me a song" panose="02000603000000000000" pitchFamily="2" charset="0"/>
              </a:rPr>
              <a:t>am </a:t>
            </a:r>
            <a:r>
              <a:rPr lang="en-US" sz="8000" i="0" dirty="0" err="1">
                <a:solidFill>
                  <a:schemeClr val="bg1"/>
                </a:solidFill>
                <a:effectLst/>
                <a:latin typeface="Please write me a song" panose="02000603000000000000" pitchFamily="2" charset="0"/>
                <a:ea typeface="Please write me a song" panose="02000603000000000000" pitchFamily="2" charset="0"/>
              </a:rPr>
              <a:t>i</a:t>
            </a:r>
            <a:r>
              <a:rPr lang="en-US" sz="8000" i="0" dirty="0">
                <a:solidFill>
                  <a:schemeClr val="bg1"/>
                </a:solidFill>
                <a:effectLst/>
                <a:latin typeface="Please write me a song" panose="02000603000000000000" pitchFamily="2" charset="0"/>
                <a:ea typeface="Please write me a song" panose="02000603000000000000" pitchFamily="2" charset="0"/>
              </a:rPr>
              <a:t> most tempted? </a:t>
            </a:r>
            <a:endParaRPr lang="en-US" sz="8000" i="0" cap="all" dirty="0">
              <a:solidFill>
                <a:schemeClr val="bg1"/>
              </a:solidFill>
              <a:effectLst/>
              <a:latin typeface="Please write me a song" panose="02000603000000000000" pitchFamily="2" charset="0"/>
              <a:ea typeface="Please write me a song" panose="02000603000000000000" pitchFamily="2" charset="0"/>
            </a:endParaRPr>
          </a:p>
          <a:p>
            <a:pPr marL="1143000" lvl="0" indent="-1143000" fontAlgn="base" hangingPunct="0">
              <a:lnSpc>
                <a:spcPct val="110000"/>
              </a:lnSpc>
              <a:spcAft>
                <a:spcPts val="1200"/>
              </a:spcAft>
              <a:buFont typeface="Wingdings" panose="05000000000000000000" pitchFamily="2" charset="2"/>
              <a:buChar char="Ø"/>
            </a:pPr>
            <a:r>
              <a:rPr lang="en-US" sz="8000" i="0" u="sng" dirty="0">
                <a:solidFill>
                  <a:schemeClr val="bg1"/>
                </a:solidFill>
                <a:effectLst/>
                <a:latin typeface="Please write me a song" panose="02000603000000000000" pitchFamily="2" charset="0"/>
                <a:ea typeface="Please write me a song" panose="02000603000000000000" pitchFamily="2" charset="0"/>
              </a:rPr>
              <a:t>WHERE</a:t>
            </a:r>
            <a:r>
              <a:rPr lang="en-US" sz="8000" i="0" cap="all" dirty="0">
                <a:solidFill>
                  <a:schemeClr val="bg1"/>
                </a:solidFill>
                <a:effectLst/>
                <a:latin typeface="Please write me a song" panose="02000603000000000000" pitchFamily="2" charset="0"/>
                <a:ea typeface="Please write me a song" panose="02000603000000000000" pitchFamily="2" charset="0"/>
              </a:rPr>
              <a:t> </a:t>
            </a:r>
            <a:r>
              <a:rPr lang="en-US" sz="8000" i="0" dirty="0">
                <a:solidFill>
                  <a:schemeClr val="bg1"/>
                </a:solidFill>
                <a:effectLst/>
                <a:latin typeface="Please write me a song" panose="02000603000000000000" pitchFamily="2" charset="0"/>
                <a:ea typeface="Please write me a song" panose="02000603000000000000" pitchFamily="2" charset="0"/>
              </a:rPr>
              <a:t>am </a:t>
            </a:r>
            <a:r>
              <a:rPr lang="en-US" sz="8000" i="0" dirty="0" err="1">
                <a:solidFill>
                  <a:schemeClr val="bg1"/>
                </a:solidFill>
                <a:effectLst/>
                <a:latin typeface="Please write me a song" panose="02000603000000000000" pitchFamily="2" charset="0"/>
                <a:ea typeface="Please write me a song" panose="02000603000000000000" pitchFamily="2" charset="0"/>
              </a:rPr>
              <a:t>i</a:t>
            </a:r>
            <a:r>
              <a:rPr lang="en-US" sz="8000" i="0" dirty="0">
                <a:solidFill>
                  <a:schemeClr val="bg1"/>
                </a:solidFill>
                <a:effectLst/>
                <a:latin typeface="Please write me a song" panose="02000603000000000000" pitchFamily="2" charset="0"/>
                <a:ea typeface="Please write me a song" panose="02000603000000000000" pitchFamily="2" charset="0"/>
              </a:rPr>
              <a:t> most tempted?  </a:t>
            </a:r>
            <a:endParaRPr lang="en-AU" sz="8000" i="1" dirty="0">
              <a:solidFill>
                <a:schemeClr val="bg1"/>
              </a:solidFill>
              <a:effectLst/>
              <a:latin typeface="Please write me a song" panose="02000603000000000000" pitchFamily="2" charset="0"/>
              <a:ea typeface="Please write me a song" panose="02000603000000000000" pitchFamily="2" charset="0"/>
            </a:endParaRPr>
          </a:p>
          <a:p>
            <a:pPr marL="1143000" lvl="0" indent="-1143000" fontAlgn="base" hangingPunct="0">
              <a:lnSpc>
                <a:spcPct val="110000"/>
              </a:lnSpc>
              <a:spcAft>
                <a:spcPts val="1200"/>
              </a:spcAft>
              <a:buFont typeface="Wingdings" panose="05000000000000000000" pitchFamily="2" charset="2"/>
              <a:buChar char="Ø"/>
            </a:pPr>
            <a:r>
              <a:rPr lang="en-US" sz="8000" i="0" u="sng" dirty="0">
                <a:solidFill>
                  <a:schemeClr val="bg1"/>
                </a:solidFill>
                <a:effectLst/>
                <a:latin typeface="Please write me a song" panose="02000603000000000000" pitchFamily="2" charset="0"/>
                <a:ea typeface="Please write me a song" panose="02000603000000000000" pitchFamily="2" charset="0"/>
              </a:rPr>
              <a:t>WHO</a:t>
            </a:r>
            <a:r>
              <a:rPr lang="en-US" sz="8000" i="0" cap="all" dirty="0">
                <a:solidFill>
                  <a:schemeClr val="bg1"/>
                </a:solidFill>
                <a:effectLst/>
                <a:latin typeface="Please write me a song" panose="02000603000000000000" pitchFamily="2" charset="0"/>
                <a:ea typeface="Please write me a song" panose="02000603000000000000" pitchFamily="2" charset="0"/>
              </a:rPr>
              <a:t> </a:t>
            </a:r>
            <a:r>
              <a:rPr lang="en-US" sz="8000" i="0" dirty="0">
                <a:solidFill>
                  <a:schemeClr val="bg1"/>
                </a:solidFill>
                <a:effectLst/>
                <a:latin typeface="Please write me a song" panose="02000603000000000000" pitchFamily="2" charset="0"/>
                <a:ea typeface="Please write me a song" panose="02000603000000000000" pitchFamily="2" charset="0"/>
              </a:rPr>
              <a:t>is with me when </a:t>
            </a:r>
            <a:r>
              <a:rPr lang="en-US" sz="8000" i="0" dirty="0" err="1">
                <a:solidFill>
                  <a:schemeClr val="bg1"/>
                </a:solidFill>
                <a:effectLst/>
                <a:latin typeface="Please write me a song" panose="02000603000000000000" pitchFamily="2" charset="0"/>
                <a:ea typeface="Please write me a song" panose="02000603000000000000" pitchFamily="2" charset="0"/>
              </a:rPr>
              <a:t>i’m</a:t>
            </a:r>
            <a:r>
              <a:rPr lang="en-US" sz="8000" i="0" dirty="0">
                <a:solidFill>
                  <a:schemeClr val="bg1"/>
                </a:solidFill>
                <a:effectLst/>
                <a:latin typeface="Please write me a song" panose="02000603000000000000" pitchFamily="2" charset="0"/>
                <a:ea typeface="Please write me a song" panose="02000603000000000000" pitchFamily="2" charset="0"/>
              </a:rPr>
              <a:t> most tempted?</a:t>
            </a:r>
            <a:endParaRPr lang="en-AU" sz="8000" i="1" dirty="0">
              <a:solidFill>
                <a:schemeClr val="bg1"/>
              </a:solidFill>
              <a:effectLst/>
              <a:latin typeface="Please write me a song" panose="02000603000000000000" pitchFamily="2" charset="0"/>
              <a:ea typeface="Please write me a song" panose="02000603000000000000" pitchFamily="2" charset="0"/>
            </a:endParaRPr>
          </a:p>
          <a:p>
            <a:pPr marL="1143000" lvl="0" indent="-1143000" fontAlgn="base" hangingPunct="0">
              <a:lnSpc>
                <a:spcPct val="110000"/>
              </a:lnSpc>
              <a:spcAft>
                <a:spcPts val="1200"/>
              </a:spcAft>
              <a:buFont typeface="Wingdings" panose="05000000000000000000" pitchFamily="2" charset="2"/>
              <a:buChar char="Ø"/>
            </a:pPr>
            <a:r>
              <a:rPr lang="en-US" sz="8000" i="0" u="sng" dirty="0">
                <a:solidFill>
                  <a:schemeClr val="bg1"/>
                </a:solidFill>
                <a:effectLst/>
                <a:latin typeface="Please write me a song" panose="02000603000000000000" pitchFamily="2" charset="0"/>
                <a:ea typeface="Please write me a song" panose="02000603000000000000" pitchFamily="2" charset="0"/>
              </a:rPr>
              <a:t>WHAT</a:t>
            </a:r>
            <a:r>
              <a:rPr lang="en-US" sz="8000" i="0" cap="all" dirty="0">
                <a:solidFill>
                  <a:schemeClr val="bg1"/>
                </a:solidFill>
                <a:effectLst/>
                <a:latin typeface="Please write me a song" panose="02000603000000000000" pitchFamily="2" charset="0"/>
                <a:ea typeface="Please write me a song" panose="02000603000000000000" pitchFamily="2" charset="0"/>
              </a:rPr>
              <a:t> </a:t>
            </a:r>
            <a:r>
              <a:rPr lang="en-US" sz="8000" i="0" dirty="0">
                <a:solidFill>
                  <a:schemeClr val="bg1"/>
                </a:solidFill>
                <a:effectLst/>
                <a:latin typeface="Please write me a song" panose="02000603000000000000" pitchFamily="2" charset="0"/>
                <a:ea typeface="Please write me a song" panose="02000603000000000000" pitchFamily="2" charset="0"/>
              </a:rPr>
              <a:t>temporary benefit do </a:t>
            </a:r>
            <a:r>
              <a:rPr lang="en-US" sz="8000" i="0" dirty="0" err="1">
                <a:solidFill>
                  <a:schemeClr val="bg1"/>
                </a:solidFill>
                <a:effectLst/>
                <a:latin typeface="Please write me a song" panose="02000603000000000000" pitchFamily="2" charset="0"/>
                <a:ea typeface="Please write me a song" panose="02000603000000000000" pitchFamily="2" charset="0"/>
              </a:rPr>
              <a:t>i</a:t>
            </a:r>
            <a:r>
              <a:rPr lang="en-US" sz="8000" i="0" dirty="0">
                <a:solidFill>
                  <a:schemeClr val="bg1"/>
                </a:solidFill>
                <a:effectLst/>
                <a:latin typeface="Please write me a song" panose="02000603000000000000" pitchFamily="2" charset="0"/>
                <a:ea typeface="Please write me a song" panose="02000603000000000000" pitchFamily="2" charset="0"/>
              </a:rPr>
              <a:t> get if </a:t>
            </a:r>
            <a:r>
              <a:rPr lang="en-US" sz="8000" i="0" dirty="0" err="1">
                <a:solidFill>
                  <a:schemeClr val="bg1"/>
                </a:solidFill>
                <a:effectLst/>
                <a:latin typeface="Please write me a song" panose="02000603000000000000" pitchFamily="2" charset="0"/>
                <a:ea typeface="Please write me a song" panose="02000603000000000000" pitchFamily="2" charset="0"/>
              </a:rPr>
              <a:t>i</a:t>
            </a:r>
            <a:r>
              <a:rPr lang="en-US" sz="8000" i="0" dirty="0">
                <a:solidFill>
                  <a:schemeClr val="bg1"/>
                </a:solidFill>
                <a:effectLst/>
                <a:latin typeface="Please write me a song" panose="02000603000000000000" pitchFamily="2" charset="0"/>
                <a:ea typeface="Please write me a song" panose="02000603000000000000" pitchFamily="2" charset="0"/>
              </a:rPr>
              <a:t> give in? </a:t>
            </a:r>
          </a:p>
        </p:txBody>
      </p:sp>
    </p:spTree>
    <p:extLst>
      <p:ext uri="{BB962C8B-B14F-4D97-AF65-F5344CB8AC3E}">
        <p14:creationId xmlns:p14="http://schemas.microsoft.com/office/powerpoint/2010/main" val="3968832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3786064" y="2895044"/>
            <a:ext cx="18545175" cy="7376635"/>
          </a:xfrm>
          <a:prstGeom prst="rect">
            <a:avLst/>
          </a:prstGeom>
          <a:noFill/>
        </p:spPr>
        <p:txBody>
          <a:bodyPr wrap="square" rtlCol="0">
            <a:spAutoFit/>
          </a:bodyPr>
          <a:lstStyle/>
          <a:p>
            <a:pPr marL="1143000" lvl="0" indent="-1143000" fontAlgn="base" hangingPunct="0">
              <a:lnSpc>
                <a:spcPct val="110000"/>
              </a:lnSpc>
              <a:spcAft>
                <a:spcPts val="1200"/>
              </a:spcAft>
              <a:buFont typeface="Wingdings" panose="05000000000000000000" pitchFamily="2" charset="2"/>
              <a:buChar char="Ø"/>
            </a:pPr>
            <a:r>
              <a:rPr lang="en-US" sz="8000" i="0" u="sng" dirty="0">
                <a:solidFill>
                  <a:schemeClr val="bg1"/>
                </a:solidFill>
                <a:effectLst/>
                <a:latin typeface="Please write me a song" panose="02000603000000000000" pitchFamily="2" charset="0"/>
                <a:ea typeface="Please write me a song" panose="02000603000000000000" pitchFamily="2" charset="0"/>
              </a:rPr>
              <a:t>WHEN</a:t>
            </a:r>
            <a:r>
              <a:rPr lang="en-US" sz="8000" i="0" cap="all" dirty="0">
                <a:solidFill>
                  <a:schemeClr val="bg1"/>
                </a:solidFill>
                <a:effectLst/>
                <a:latin typeface="Please write me a song" panose="02000603000000000000" pitchFamily="2" charset="0"/>
                <a:ea typeface="Please write me a song" panose="02000603000000000000" pitchFamily="2" charset="0"/>
              </a:rPr>
              <a:t> </a:t>
            </a:r>
            <a:r>
              <a:rPr lang="en-US" sz="8000" i="0" dirty="0">
                <a:solidFill>
                  <a:schemeClr val="bg1"/>
                </a:solidFill>
                <a:effectLst/>
                <a:latin typeface="Please write me a song" panose="02000603000000000000" pitchFamily="2" charset="0"/>
                <a:ea typeface="Please write me a song" panose="02000603000000000000" pitchFamily="2" charset="0"/>
              </a:rPr>
              <a:t>am </a:t>
            </a:r>
            <a:r>
              <a:rPr lang="en-US" sz="8000" i="0" dirty="0" err="1">
                <a:solidFill>
                  <a:schemeClr val="bg1"/>
                </a:solidFill>
                <a:effectLst/>
                <a:latin typeface="Please write me a song" panose="02000603000000000000" pitchFamily="2" charset="0"/>
                <a:ea typeface="Please write me a song" panose="02000603000000000000" pitchFamily="2" charset="0"/>
              </a:rPr>
              <a:t>i</a:t>
            </a:r>
            <a:r>
              <a:rPr lang="en-US" sz="8000" i="0" dirty="0">
                <a:solidFill>
                  <a:schemeClr val="bg1"/>
                </a:solidFill>
                <a:effectLst/>
                <a:latin typeface="Please write me a song" panose="02000603000000000000" pitchFamily="2" charset="0"/>
                <a:ea typeface="Please write me a song" panose="02000603000000000000" pitchFamily="2" charset="0"/>
              </a:rPr>
              <a:t> most tempted? </a:t>
            </a:r>
            <a:endParaRPr lang="en-US" sz="8000" i="0" cap="all" dirty="0">
              <a:solidFill>
                <a:schemeClr val="bg1"/>
              </a:solidFill>
              <a:effectLst/>
              <a:latin typeface="Please write me a song" panose="02000603000000000000" pitchFamily="2" charset="0"/>
              <a:ea typeface="Please write me a song" panose="02000603000000000000" pitchFamily="2" charset="0"/>
            </a:endParaRPr>
          </a:p>
          <a:p>
            <a:pPr marL="1143000" lvl="0" indent="-1143000" fontAlgn="base" hangingPunct="0">
              <a:lnSpc>
                <a:spcPct val="110000"/>
              </a:lnSpc>
              <a:spcAft>
                <a:spcPts val="1200"/>
              </a:spcAft>
              <a:buFont typeface="Wingdings" panose="05000000000000000000" pitchFamily="2" charset="2"/>
              <a:buChar char="Ø"/>
            </a:pPr>
            <a:r>
              <a:rPr lang="en-US" sz="8000" i="0" u="sng" dirty="0">
                <a:solidFill>
                  <a:schemeClr val="bg1"/>
                </a:solidFill>
                <a:effectLst/>
                <a:latin typeface="Please write me a song" panose="02000603000000000000" pitchFamily="2" charset="0"/>
                <a:ea typeface="Please write me a song" panose="02000603000000000000" pitchFamily="2" charset="0"/>
              </a:rPr>
              <a:t>WHERE</a:t>
            </a:r>
            <a:r>
              <a:rPr lang="en-US" sz="8000" i="0" cap="all" dirty="0">
                <a:solidFill>
                  <a:schemeClr val="bg1"/>
                </a:solidFill>
                <a:effectLst/>
                <a:latin typeface="Please write me a song" panose="02000603000000000000" pitchFamily="2" charset="0"/>
                <a:ea typeface="Please write me a song" panose="02000603000000000000" pitchFamily="2" charset="0"/>
              </a:rPr>
              <a:t> </a:t>
            </a:r>
            <a:r>
              <a:rPr lang="en-US" sz="8000" i="0" dirty="0">
                <a:solidFill>
                  <a:schemeClr val="bg1"/>
                </a:solidFill>
                <a:effectLst/>
                <a:latin typeface="Please write me a song" panose="02000603000000000000" pitchFamily="2" charset="0"/>
                <a:ea typeface="Please write me a song" panose="02000603000000000000" pitchFamily="2" charset="0"/>
              </a:rPr>
              <a:t>am </a:t>
            </a:r>
            <a:r>
              <a:rPr lang="en-US" sz="8000" i="0" dirty="0" err="1">
                <a:solidFill>
                  <a:schemeClr val="bg1"/>
                </a:solidFill>
                <a:effectLst/>
                <a:latin typeface="Please write me a song" panose="02000603000000000000" pitchFamily="2" charset="0"/>
                <a:ea typeface="Please write me a song" panose="02000603000000000000" pitchFamily="2" charset="0"/>
              </a:rPr>
              <a:t>i</a:t>
            </a:r>
            <a:r>
              <a:rPr lang="en-US" sz="8000" i="0" dirty="0">
                <a:solidFill>
                  <a:schemeClr val="bg1"/>
                </a:solidFill>
                <a:effectLst/>
                <a:latin typeface="Please write me a song" panose="02000603000000000000" pitchFamily="2" charset="0"/>
                <a:ea typeface="Please write me a song" panose="02000603000000000000" pitchFamily="2" charset="0"/>
              </a:rPr>
              <a:t> most tempted?  </a:t>
            </a:r>
            <a:endParaRPr lang="en-AU" sz="8000" i="1" dirty="0">
              <a:solidFill>
                <a:schemeClr val="bg1"/>
              </a:solidFill>
              <a:effectLst/>
              <a:latin typeface="Please write me a song" panose="02000603000000000000" pitchFamily="2" charset="0"/>
              <a:ea typeface="Please write me a song" panose="02000603000000000000" pitchFamily="2" charset="0"/>
            </a:endParaRPr>
          </a:p>
          <a:p>
            <a:pPr marL="1143000" lvl="0" indent="-1143000" fontAlgn="base" hangingPunct="0">
              <a:lnSpc>
                <a:spcPct val="110000"/>
              </a:lnSpc>
              <a:spcAft>
                <a:spcPts val="1200"/>
              </a:spcAft>
              <a:buFont typeface="Wingdings" panose="05000000000000000000" pitchFamily="2" charset="2"/>
              <a:buChar char="Ø"/>
            </a:pPr>
            <a:r>
              <a:rPr lang="en-US" sz="8000" i="0" u="sng" dirty="0">
                <a:solidFill>
                  <a:schemeClr val="bg1"/>
                </a:solidFill>
                <a:effectLst/>
                <a:latin typeface="Please write me a song" panose="02000603000000000000" pitchFamily="2" charset="0"/>
                <a:ea typeface="Please write me a song" panose="02000603000000000000" pitchFamily="2" charset="0"/>
              </a:rPr>
              <a:t>WHO</a:t>
            </a:r>
            <a:r>
              <a:rPr lang="en-US" sz="8000" i="0" cap="all" dirty="0">
                <a:solidFill>
                  <a:schemeClr val="bg1"/>
                </a:solidFill>
                <a:effectLst/>
                <a:latin typeface="Please write me a song" panose="02000603000000000000" pitchFamily="2" charset="0"/>
                <a:ea typeface="Please write me a song" panose="02000603000000000000" pitchFamily="2" charset="0"/>
              </a:rPr>
              <a:t> </a:t>
            </a:r>
            <a:r>
              <a:rPr lang="en-US" sz="8000" i="0" dirty="0">
                <a:solidFill>
                  <a:schemeClr val="bg1"/>
                </a:solidFill>
                <a:effectLst/>
                <a:latin typeface="Please write me a song" panose="02000603000000000000" pitchFamily="2" charset="0"/>
                <a:ea typeface="Please write me a song" panose="02000603000000000000" pitchFamily="2" charset="0"/>
              </a:rPr>
              <a:t>is with me when </a:t>
            </a:r>
            <a:r>
              <a:rPr lang="en-US" sz="8000" i="0" dirty="0" err="1">
                <a:solidFill>
                  <a:schemeClr val="bg1"/>
                </a:solidFill>
                <a:effectLst/>
                <a:latin typeface="Please write me a song" panose="02000603000000000000" pitchFamily="2" charset="0"/>
                <a:ea typeface="Please write me a song" panose="02000603000000000000" pitchFamily="2" charset="0"/>
              </a:rPr>
              <a:t>i’m</a:t>
            </a:r>
            <a:r>
              <a:rPr lang="en-US" sz="8000" i="0" dirty="0">
                <a:solidFill>
                  <a:schemeClr val="bg1"/>
                </a:solidFill>
                <a:effectLst/>
                <a:latin typeface="Please write me a song" panose="02000603000000000000" pitchFamily="2" charset="0"/>
                <a:ea typeface="Please write me a song" panose="02000603000000000000" pitchFamily="2" charset="0"/>
              </a:rPr>
              <a:t> most tempted?</a:t>
            </a:r>
            <a:endParaRPr lang="en-AU" sz="8000" i="1" dirty="0">
              <a:solidFill>
                <a:schemeClr val="bg1"/>
              </a:solidFill>
              <a:effectLst/>
              <a:latin typeface="Please write me a song" panose="02000603000000000000" pitchFamily="2" charset="0"/>
              <a:ea typeface="Please write me a song" panose="02000603000000000000" pitchFamily="2" charset="0"/>
            </a:endParaRPr>
          </a:p>
          <a:p>
            <a:pPr marL="1143000" lvl="0" indent="-1143000" fontAlgn="base" hangingPunct="0">
              <a:lnSpc>
                <a:spcPct val="110000"/>
              </a:lnSpc>
              <a:spcAft>
                <a:spcPts val="1200"/>
              </a:spcAft>
              <a:buFont typeface="Wingdings" panose="05000000000000000000" pitchFamily="2" charset="2"/>
              <a:buChar char="Ø"/>
            </a:pPr>
            <a:r>
              <a:rPr lang="en-US" sz="8000" i="0" u="sng" dirty="0">
                <a:solidFill>
                  <a:schemeClr val="bg1"/>
                </a:solidFill>
                <a:effectLst/>
                <a:latin typeface="Please write me a song" panose="02000603000000000000" pitchFamily="2" charset="0"/>
                <a:ea typeface="Please write me a song" panose="02000603000000000000" pitchFamily="2" charset="0"/>
              </a:rPr>
              <a:t>WHAT</a:t>
            </a:r>
            <a:r>
              <a:rPr lang="en-US" sz="8000" i="0" cap="all" dirty="0">
                <a:solidFill>
                  <a:schemeClr val="bg1"/>
                </a:solidFill>
                <a:effectLst/>
                <a:latin typeface="Please write me a song" panose="02000603000000000000" pitchFamily="2" charset="0"/>
                <a:ea typeface="Please write me a song" panose="02000603000000000000" pitchFamily="2" charset="0"/>
              </a:rPr>
              <a:t> </a:t>
            </a:r>
            <a:r>
              <a:rPr lang="en-US" sz="8000" i="0" dirty="0">
                <a:solidFill>
                  <a:schemeClr val="bg1"/>
                </a:solidFill>
                <a:effectLst/>
                <a:latin typeface="Please write me a song" panose="02000603000000000000" pitchFamily="2" charset="0"/>
                <a:ea typeface="Please write me a song" panose="02000603000000000000" pitchFamily="2" charset="0"/>
              </a:rPr>
              <a:t>temporary benefit do </a:t>
            </a:r>
            <a:r>
              <a:rPr lang="en-US" sz="8000" i="0" dirty="0" err="1">
                <a:solidFill>
                  <a:schemeClr val="bg1"/>
                </a:solidFill>
                <a:effectLst/>
                <a:latin typeface="Please write me a song" panose="02000603000000000000" pitchFamily="2" charset="0"/>
                <a:ea typeface="Please write me a song" panose="02000603000000000000" pitchFamily="2" charset="0"/>
              </a:rPr>
              <a:t>i</a:t>
            </a:r>
            <a:r>
              <a:rPr lang="en-US" sz="8000" i="0" dirty="0">
                <a:solidFill>
                  <a:schemeClr val="bg1"/>
                </a:solidFill>
                <a:effectLst/>
                <a:latin typeface="Please write me a song" panose="02000603000000000000" pitchFamily="2" charset="0"/>
                <a:ea typeface="Please write me a song" panose="02000603000000000000" pitchFamily="2" charset="0"/>
              </a:rPr>
              <a:t> get if </a:t>
            </a:r>
            <a:r>
              <a:rPr lang="en-US" sz="8000" i="0" dirty="0" err="1">
                <a:solidFill>
                  <a:schemeClr val="bg1"/>
                </a:solidFill>
                <a:effectLst/>
                <a:latin typeface="Please write me a song" panose="02000603000000000000" pitchFamily="2" charset="0"/>
                <a:ea typeface="Please write me a song" panose="02000603000000000000" pitchFamily="2" charset="0"/>
              </a:rPr>
              <a:t>i</a:t>
            </a:r>
            <a:r>
              <a:rPr lang="en-US" sz="8000" i="0" dirty="0">
                <a:solidFill>
                  <a:schemeClr val="bg1"/>
                </a:solidFill>
                <a:effectLst/>
                <a:latin typeface="Please write me a song" panose="02000603000000000000" pitchFamily="2" charset="0"/>
                <a:ea typeface="Please write me a song" panose="02000603000000000000" pitchFamily="2" charset="0"/>
              </a:rPr>
              <a:t> give in? </a:t>
            </a:r>
          </a:p>
          <a:p>
            <a:pPr marL="1143000" lvl="0" indent="-1143000" fontAlgn="base" hangingPunct="0">
              <a:lnSpc>
                <a:spcPct val="110000"/>
              </a:lnSpc>
              <a:spcAft>
                <a:spcPts val="1200"/>
              </a:spcAft>
              <a:buFont typeface="Wingdings" panose="05000000000000000000" pitchFamily="2" charset="2"/>
              <a:buChar char="Ø"/>
            </a:pPr>
            <a:r>
              <a:rPr lang="en-US" sz="8000" i="0" u="sng" dirty="0">
                <a:solidFill>
                  <a:schemeClr val="bg1"/>
                </a:solidFill>
                <a:effectLst/>
                <a:latin typeface="Please write me a song" panose="02000603000000000000" pitchFamily="2" charset="0"/>
                <a:ea typeface="Please write me a song" panose="02000603000000000000" pitchFamily="2" charset="0"/>
              </a:rPr>
              <a:t>HOW</a:t>
            </a:r>
            <a:r>
              <a:rPr lang="en-US" sz="8000" i="0" dirty="0">
                <a:solidFill>
                  <a:schemeClr val="bg1"/>
                </a:solidFill>
                <a:effectLst/>
                <a:latin typeface="Please write me a song" panose="02000603000000000000" pitchFamily="2" charset="0"/>
                <a:ea typeface="Please write me a song" panose="02000603000000000000" pitchFamily="2" charset="0"/>
              </a:rPr>
              <a:t> do </a:t>
            </a:r>
            <a:r>
              <a:rPr lang="en-US" sz="8000" i="0" dirty="0" err="1">
                <a:solidFill>
                  <a:schemeClr val="bg1"/>
                </a:solidFill>
                <a:effectLst/>
                <a:latin typeface="Please write me a song" panose="02000603000000000000" pitchFamily="2" charset="0"/>
                <a:ea typeface="Please write me a song" panose="02000603000000000000" pitchFamily="2" charset="0"/>
              </a:rPr>
              <a:t>i</a:t>
            </a:r>
            <a:r>
              <a:rPr lang="en-US" sz="8000" i="0" dirty="0">
                <a:solidFill>
                  <a:schemeClr val="bg1"/>
                </a:solidFill>
                <a:effectLst/>
                <a:latin typeface="Please write me a song" panose="02000603000000000000" pitchFamily="2" charset="0"/>
                <a:ea typeface="Please write me a song" panose="02000603000000000000" pitchFamily="2" charset="0"/>
              </a:rPr>
              <a:t> feel </a:t>
            </a:r>
            <a:r>
              <a:rPr lang="en-US" sz="8000" i="1" dirty="0">
                <a:solidFill>
                  <a:schemeClr val="bg1"/>
                </a:solidFill>
                <a:effectLst/>
                <a:latin typeface="Please write me a song" panose="02000603000000000000" pitchFamily="2" charset="0"/>
                <a:ea typeface="Please write me a song" panose="02000603000000000000" pitchFamily="2" charset="0"/>
              </a:rPr>
              <a:t>right before</a:t>
            </a:r>
            <a:r>
              <a:rPr lang="en-US" sz="8000" i="0" dirty="0">
                <a:solidFill>
                  <a:schemeClr val="bg1"/>
                </a:solidFill>
                <a:effectLst/>
                <a:latin typeface="Please write me a song" panose="02000603000000000000" pitchFamily="2" charset="0"/>
                <a:ea typeface="Please write me a song" panose="02000603000000000000" pitchFamily="2" charset="0"/>
              </a:rPr>
              <a:t> </a:t>
            </a:r>
            <a:r>
              <a:rPr lang="en-US" sz="8000" i="0" dirty="0" err="1">
                <a:solidFill>
                  <a:schemeClr val="bg1"/>
                </a:solidFill>
                <a:effectLst/>
                <a:latin typeface="Please write me a song" panose="02000603000000000000" pitchFamily="2" charset="0"/>
                <a:ea typeface="Please write me a song" panose="02000603000000000000" pitchFamily="2" charset="0"/>
              </a:rPr>
              <a:t>i’m</a:t>
            </a:r>
            <a:r>
              <a:rPr lang="en-US" sz="8000" i="0" dirty="0">
                <a:solidFill>
                  <a:schemeClr val="bg1"/>
                </a:solidFill>
                <a:effectLst/>
                <a:latin typeface="Please write me a song" panose="02000603000000000000" pitchFamily="2" charset="0"/>
                <a:ea typeface="Please write me a song" panose="02000603000000000000" pitchFamily="2" charset="0"/>
              </a:rPr>
              <a:t> tempted?</a:t>
            </a:r>
            <a:endParaRPr lang="en-AU" sz="4800" i="1" dirty="0">
              <a:solidFill>
                <a:schemeClr val="bg1"/>
              </a:solidFill>
              <a:effectLst/>
              <a:latin typeface="Please write me a song" panose="02000603000000000000" pitchFamily="2" charset="0"/>
              <a:ea typeface="Please write me a song" panose="02000603000000000000" pitchFamily="2" charset="0"/>
            </a:endParaRPr>
          </a:p>
        </p:txBody>
      </p:sp>
    </p:spTree>
    <p:extLst>
      <p:ext uri="{BB962C8B-B14F-4D97-AF65-F5344CB8AC3E}">
        <p14:creationId xmlns:p14="http://schemas.microsoft.com/office/powerpoint/2010/main" val="1838733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2432049" y="4413537"/>
            <a:ext cx="18545175" cy="4339650"/>
          </a:xfrm>
          <a:prstGeom prst="rect">
            <a:avLst/>
          </a:prstGeom>
          <a:noFill/>
        </p:spPr>
        <p:txBody>
          <a:bodyPr wrap="square" rtlCol="0">
            <a:spAutoFit/>
          </a:bodyPr>
          <a:lstStyle/>
          <a:p>
            <a:pPr algn="ctr"/>
            <a:r>
              <a:rPr lang="en-AU" sz="13800" b="1" spc="300" dirty="0">
                <a:solidFill>
                  <a:schemeClr val="bg1"/>
                </a:solidFill>
                <a:latin typeface="Please write me a song" panose="02000603000000000000" pitchFamily="2" charset="0"/>
                <a:ea typeface="Please write me a song" panose="02000603000000000000" pitchFamily="2" charset="0"/>
              </a:rPr>
              <a:t>4.  Plan </a:t>
            </a:r>
            <a:r>
              <a:rPr lang="en-AU" sz="13800" b="1" u="sng" spc="300" dirty="0">
                <a:solidFill>
                  <a:schemeClr val="bg1"/>
                </a:solidFill>
                <a:latin typeface="Please write me a song" panose="02000603000000000000" pitchFamily="2" charset="0"/>
                <a:ea typeface="Please write me a song" panose="02000603000000000000" pitchFamily="2" charset="0"/>
              </a:rPr>
              <a:t>to avoid those situations</a:t>
            </a:r>
          </a:p>
        </p:txBody>
      </p:sp>
    </p:spTree>
    <p:extLst>
      <p:ext uri="{BB962C8B-B14F-4D97-AF65-F5344CB8AC3E}">
        <p14:creationId xmlns:p14="http://schemas.microsoft.com/office/powerpoint/2010/main" val="28715634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8763000" y="628650"/>
            <a:ext cx="12363450" cy="2708434"/>
          </a:xfrm>
          <a:prstGeom prst="rect">
            <a:avLst/>
          </a:prstGeom>
          <a:noFill/>
        </p:spPr>
        <p:txBody>
          <a:bodyPr wrap="square" rtlCol="0">
            <a:spAutoFit/>
          </a:bodyPr>
          <a:lstStyle/>
          <a:p>
            <a:pPr algn="r"/>
            <a:r>
              <a:rPr lang="en-AU" sz="13800" b="1" spc="300" dirty="0">
                <a:solidFill>
                  <a:schemeClr val="bg1"/>
                </a:solidFill>
                <a:latin typeface="Please write me a song" panose="02000603000000000000" pitchFamily="2" charset="0"/>
                <a:ea typeface="Please write me a song" panose="02000603000000000000" pitchFamily="2" charset="0"/>
              </a:rPr>
              <a:t>Proverbs 4:26-27</a:t>
            </a:r>
          </a:p>
          <a:p>
            <a:pPr algn="r"/>
            <a:r>
              <a:rPr lang="en-AU" sz="3200" i="1" dirty="0">
                <a:solidFill>
                  <a:schemeClr val="bg1"/>
                </a:solidFill>
                <a:latin typeface="Avenir Next LT Pro" panose="020B0504020202020204" pitchFamily="34" charset="0"/>
                <a:ea typeface="Please write me a song" panose="02000603000000000000" pitchFamily="2" charset="0"/>
              </a:rPr>
              <a:t>New Living Translation</a:t>
            </a:r>
          </a:p>
        </p:txBody>
      </p:sp>
      <p:sp>
        <p:nvSpPr>
          <p:cNvPr id="3" name="TextBox 2">
            <a:extLst>
              <a:ext uri="{FF2B5EF4-FFF2-40B4-BE49-F238E27FC236}">
                <a16:creationId xmlns:a16="http://schemas.microsoft.com/office/drawing/2014/main" id="{F7B28DC8-9A5F-4836-BA89-C25765E47CC5}"/>
              </a:ext>
            </a:extLst>
          </p:cNvPr>
          <p:cNvSpPr txBox="1"/>
          <p:nvPr/>
        </p:nvSpPr>
        <p:spPr>
          <a:xfrm>
            <a:off x="1257300" y="3673719"/>
            <a:ext cx="20389362" cy="5268365"/>
          </a:xfrm>
          <a:prstGeom prst="rect">
            <a:avLst/>
          </a:prstGeom>
          <a:noFill/>
        </p:spPr>
        <p:txBody>
          <a:bodyPr wrap="square" rtlCol="0">
            <a:spAutoFit/>
          </a:bodyPr>
          <a:lstStyle/>
          <a:p>
            <a:pPr>
              <a:lnSpc>
                <a:spcPct val="107000"/>
              </a:lnSpc>
            </a:pPr>
            <a:r>
              <a:rPr lang="en-US" sz="8000" spc="150" dirty="0">
                <a:solidFill>
                  <a:schemeClr val="bg1"/>
                </a:solidFill>
                <a:latin typeface="Please write me a song" panose="02000603000000000000" pitchFamily="2" charset="0"/>
                <a:ea typeface="Please write me a song" panose="02000603000000000000" pitchFamily="2" charset="0"/>
              </a:rPr>
              <a:t>Mark out a straight path for your feet;</a:t>
            </a:r>
            <a:r>
              <a:rPr lang="en-AU" sz="8000" spc="150" dirty="0">
                <a:solidFill>
                  <a:schemeClr val="bg1"/>
                </a:solidFill>
                <a:latin typeface="Please write me a song" panose="02000603000000000000" pitchFamily="2" charset="0"/>
                <a:ea typeface="Please write me a song" panose="02000603000000000000" pitchFamily="2" charset="0"/>
              </a:rPr>
              <a:t> </a:t>
            </a:r>
          </a:p>
          <a:p>
            <a:pPr>
              <a:lnSpc>
                <a:spcPct val="107000"/>
              </a:lnSpc>
            </a:pPr>
            <a:r>
              <a:rPr lang="en-AU" sz="8000" spc="150" dirty="0">
                <a:solidFill>
                  <a:schemeClr val="bg1"/>
                </a:solidFill>
                <a:latin typeface="Please write me a song" panose="02000603000000000000" pitchFamily="2" charset="0"/>
                <a:ea typeface="Please write me a song" panose="02000603000000000000" pitchFamily="2" charset="0"/>
              </a:rPr>
              <a:t>	stay on the safe path.</a:t>
            </a:r>
            <a:r>
              <a:rPr lang="en-US" sz="8000" spc="150" dirty="0">
                <a:solidFill>
                  <a:schemeClr val="bg1"/>
                </a:solidFill>
                <a:latin typeface="Please write me a song" panose="02000603000000000000" pitchFamily="2" charset="0"/>
                <a:ea typeface="Please write me a song" panose="02000603000000000000" pitchFamily="2" charset="0"/>
              </a:rPr>
              <a:t>  </a:t>
            </a:r>
          </a:p>
          <a:p>
            <a:pPr>
              <a:lnSpc>
                <a:spcPct val="107000"/>
              </a:lnSpc>
            </a:pPr>
            <a:r>
              <a:rPr lang="en-US" sz="8000" spc="150" dirty="0">
                <a:solidFill>
                  <a:schemeClr val="bg1"/>
                </a:solidFill>
                <a:latin typeface="Please write me a song" panose="02000603000000000000" pitchFamily="2" charset="0"/>
                <a:ea typeface="Please write me a song" panose="02000603000000000000" pitchFamily="2" charset="0"/>
              </a:rPr>
              <a:t>Don’t get sidetracked; </a:t>
            </a:r>
          </a:p>
          <a:p>
            <a:pPr>
              <a:lnSpc>
                <a:spcPct val="107000"/>
              </a:lnSpc>
            </a:pPr>
            <a:r>
              <a:rPr lang="en-US" sz="8000" spc="150" dirty="0">
                <a:solidFill>
                  <a:schemeClr val="bg1"/>
                </a:solidFill>
                <a:latin typeface="Please write me a song" panose="02000603000000000000" pitchFamily="2" charset="0"/>
                <a:ea typeface="Please write me a song" panose="02000603000000000000" pitchFamily="2" charset="0"/>
              </a:rPr>
              <a:t>	keep your feet from following evil.</a:t>
            </a:r>
          </a:p>
        </p:txBody>
      </p:sp>
    </p:spTree>
    <p:extLst>
      <p:ext uri="{BB962C8B-B14F-4D97-AF65-F5344CB8AC3E}">
        <p14:creationId xmlns:p14="http://schemas.microsoft.com/office/powerpoint/2010/main" val="20515148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2432049" y="5429492"/>
            <a:ext cx="18545175" cy="2215991"/>
          </a:xfrm>
          <a:prstGeom prst="rect">
            <a:avLst/>
          </a:prstGeom>
          <a:noFill/>
        </p:spPr>
        <p:txBody>
          <a:bodyPr wrap="square" rtlCol="0">
            <a:spAutoFit/>
          </a:bodyPr>
          <a:lstStyle/>
          <a:p>
            <a:pPr algn="ctr"/>
            <a:r>
              <a:rPr lang="en-AU" sz="13800" b="1" spc="300" dirty="0">
                <a:solidFill>
                  <a:schemeClr val="bg1"/>
                </a:solidFill>
                <a:latin typeface="Please write me a song" panose="02000603000000000000" pitchFamily="2" charset="0"/>
                <a:ea typeface="Please write me a song" panose="02000603000000000000" pitchFamily="2" charset="0"/>
              </a:rPr>
              <a:t>5.  Ask </a:t>
            </a:r>
            <a:r>
              <a:rPr lang="en-AU" sz="13800" b="1" u="sng" spc="300" dirty="0">
                <a:solidFill>
                  <a:schemeClr val="bg1"/>
                </a:solidFill>
                <a:latin typeface="Please write me a song" panose="02000603000000000000" pitchFamily="2" charset="0"/>
                <a:ea typeface="Please write me a song" panose="02000603000000000000" pitchFamily="2" charset="0"/>
              </a:rPr>
              <a:t>God for help</a:t>
            </a:r>
          </a:p>
        </p:txBody>
      </p:sp>
    </p:spTree>
    <p:extLst>
      <p:ext uri="{BB962C8B-B14F-4D97-AF65-F5344CB8AC3E}">
        <p14:creationId xmlns:p14="http://schemas.microsoft.com/office/powerpoint/2010/main" val="4191184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8763000" y="628650"/>
            <a:ext cx="12363450" cy="2708434"/>
          </a:xfrm>
          <a:prstGeom prst="rect">
            <a:avLst/>
          </a:prstGeom>
          <a:noFill/>
        </p:spPr>
        <p:txBody>
          <a:bodyPr wrap="square" rtlCol="0">
            <a:spAutoFit/>
          </a:bodyPr>
          <a:lstStyle/>
          <a:p>
            <a:pPr algn="r"/>
            <a:r>
              <a:rPr lang="en-AU" sz="13800" b="1" spc="300" dirty="0">
                <a:solidFill>
                  <a:schemeClr val="bg1"/>
                </a:solidFill>
                <a:latin typeface="Please write me a song" panose="02000603000000000000" pitchFamily="2" charset="0"/>
                <a:ea typeface="Please write me a song" panose="02000603000000000000" pitchFamily="2" charset="0"/>
              </a:rPr>
              <a:t>Psalm 50:15</a:t>
            </a:r>
          </a:p>
          <a:p>
            <a:pPr algn="r"/>
            <a:r>
              <a:rPr lang="en-AU" sz="3200" i="1" dirty="0">
                <a:solidFill>
                  <a:schemeClr val="bg1"/>
                </a:solidFill>
                <a:latin typeface="Avenir Next LT Pro" panose="020B0504020202020204" pitchFamily="34" charset="0"/>
                <a:ea typeface="Please write me a song" panose="02000603000000000000" pitchFamily="2" charset="0"/>
              </a:rPr>
              <a:t>New Living Translation</a:t>
            </a:r>
          </a:p>
        </p:txBody>
      </p:sp>
      <p:sp>
        <p:nvSpPr>
          <p:cNvPr id="3" name="TextBox 2">
            <a:extLst>
              <a:ext uri="{FF2B5EF4-FFF2-40B4-BE49-F238E27FC236}">
                <a16:creationId xmlns:a16="http://schemas.microsoft.com/office/drawing/2014/main" id="{F7B28DC8-9A5F-4836-BA89-C25765E47CC5}"/>
              </a:ext>
            </a:extLst>
          </p:cNvPr>
          <p:cNvSpPr txBox="1"/>
          <p:nvPr/>
        </p:nvSpPr>
        <p:spPr>
          <a:xfrm>
            <a:off x="1257300" y="3673719"/>
            <a:ext cx="20389362" cy="2633798"/>
          </a:xfrm>
          <a:prstGeom prst="rect">
            <a:avLst/>
          </a:prstGeom>
          <a:noFill/>
        </p:spPr>
        <p:txBody>
          <a:bodyPr wrap="square" rtlCol="0">
            <a:spAutoFit/>
          </a:bodyPr>
          <a:lstStyle/>
          <a:p>
            <a:pPr>
              <a:lnSpc>
                <a:spcPct val="107000"/>
              </a:lnSpc>
            </a:pPr>
            <a:r>
              <a:rPr lang="en-US" sz="8000" spc="150" dirty="0">
                <a:solidFill>
                  <a:schemeClr val="bg1"/>
                </a:solidFill>
                <a:latin typeface="Please write me a song" panose="02000603000000000000" pitchFamily="2" charset="0"/>
                <a:ea typeface="Please write me a song" panose="02000603000000000000" pitchFamily="2" charset="0"/>
              </a:rPr>
              <a:t>Then call on me when you are in trouble, and I will rescue you, and you will give me glory.”  </a:t>
            </a:r>
            <a:endParaRPr lang="en-AU" sz="8000" spc="150" dirty="0">
              <a:solidFill>
                <a:schemeClr val="bg1"/>
              </a:solidFill>
              <a:latin typeface="Please write me a song" panose="02000603000000000000" pitchFamily="2" charset="0"/>
              <a:ea typeface="Please write me a song" panose="02000603000000000000" pitchFamily="2" charset="0"/>
            </a:endParaRPr>
          </a:p>
        </p:txBody>
      </p:sp>
    </p:spTree>
    <p:extLst>
      <p:ext uri="{BB962C8B-B14F-4D97-AF65-F5344CB8AC3E}">
        <p14:creationId xmlns:p14="http://schemas.microsoft.com/office/powerpoint/2010/main" val="3003218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72F59FE0-671F-4A9D-A3DD-AB78C0E7448D}"/>
              </a:ext>
            </a:extLst>
          </p:cNvPr>
          <p:cNvSpPr txBox="1"/>
          <p:nvPr/>
        </p:nvSpPr>
        <p:spPr>
          <a:xfrm>
            <a:off x="3580544" y="3882622"/>
            <a:ext cx="16248185" cy="5401479"/>
          </a:xfrm>
          <a:prstGeom prst="rect">
            <a:avLst/>
          </a:prstGeom>
          <a:noFill/>
          <a:effectLst/>
        </p:spPr>
        <p:txBody>
          <a:bodyPr wrap="square" rtlCol="0">
            <a:spAutoFit/>
            <a:scene3d>
              <a:camera prst="orthographicFront"/>
              <a:lightRig rig="threePt" dir="t"/>
            </a:scene3d>
            <a:sp3d>
              <a:bevelT w="0" h="0"/>
            </a:sp3d>
          </a:bodyPr>
          <a:lstStyle/>
          <a:p>
            <a:pPr algn="ctr"/>
            <a:r>
              <a:rPr lang="en-AU" sz="11500" dirty="0">
                <a:solidFill>
                  <a:schemeClr val="bg1"/>
                </a:solidFill>
                <a:effectLst>
                  <a:innerShdw blurRad="63500" dist="25400" dir="13500000">
                    <a:prstClr val="black">
                      <a:alpha val="50000"/>
                    </a:prstClr>
                  </a:innerShdw>
                </a:effectLst>
                <a:latin typeface="Kids Club" panose="02000500000000000000" pitchFamily="2" charset="0"/>
              </a:rPr>
              <a:t>week 3:</a:t>
            </a:r>
          </a:p>
          <a:p>
            <a:pPr algn="ctr"/>
            <a:r>
              <a:rPr lang="en-AU" sz="11500" dirty="0">
                <a:solidFill>
                  <a:schemeClr val="bg1"/>
                </a:solidFill>
                <a:effectLst>
                  <a:innerShdw blurRad="63500" dist="25400" dir="13500000">
                    <a:prstClr val="black">
                      <a:alpha val="50000"/>
                    </a:prstClr>
                  </a:innerShdw>
                </a:effectLst>
                <a:latin typeface="Kids Club" panose="02000500000000000000" pitchFamily="2" charset="0"/>
              </a:rPr>
              <a:t>Faith That </a:t>
            </a:r>
            <a:r>
              <a:rPr lang="en-AU" sz="11500" dirty="0">
                <a:solidFill>
                  <a:srgbClr val="74E04C"/>
                </a:solidFill>
                <a:effectLst>
                  <a:innerShdw blurRad="63500" dist="25400" dir="13500000">
                    <a:prstClr val="black">
                      <a:alpha val="50000"/>
                    </a:prstClr>
                  </a:innerShdw>
                </a:effectLst>
                <a:latin typeface="Kids Club" panose="02000500000000000000" pitchFamily="2" charset="0"/>
              </a:rPr>
              <a:t>counters </a:t>
            </a:r>
            <a:r>
              <a:rPr lang="en-AU" sz="11500" dirty="0">
                <a:solidFill>
                  <a:schemeClr val="bg1"/>
                </a:solidFill>
                <a:effectLst>
                  <a:innerShdw blurRad="63500" dist="25400" dir="13500000">
                    <a:prstClr val="black">
                      <a:alpha val="50000"/>
                    </a:prstClr>
                  </a:innerShdw>
                </a:effectLst>
                <a:latin typeface="Kids Club" panose="02000500000000000000" pitchFamily="2" charset="0"/>
              </a:rPr>
              <a:t>my </a:t>
            </a:r>
            <a:r>
              <a:rPr lang="en-AU" sz="11500" dirty="0">
                <a:solidFill>
                  <a:srgbClr val="74E04C"/>
                </a:solidFill>
                <a:effectLst>
                  <a:innerShdw blurRad="63500" dist="25400" dir="13500000">
                    <a:prstClr val="black">
                      <a:alpha val="50000"/>
                    </a:prstClr>
                  </a:innerShdw>
                </a:effectLst>
                <a:latin typeface="Kids Club" panose="02000500000000000000" pitchFamily="2" charset="0"/>
              </a:rPr>
              <a:t>bad habits</a:t>
            </a:r>
            <a:endParaRPr lang="en-AU" sz="11500" dirty="0">
              <a:solidFill>
                <a:schemeClr val="bg1"/>
              </a:solidFill>
              <a:effectLst>
                <a:innerShdw blurRad="63500" dist="25400" dir="13500000">
                  <a:prstClr val="black">
                    <a:alpha val="50000"/>
                  </a:prstClr>
                </a:innerShdw>
              </a:effectLst>
              <a:latin typeface="Kids Club" panose="02000500000000000000" pitchFamily="2" charset="0"/>
            </a:endParaRPr>
          </a:p>
        </p:txBody>
      </p:sp>
    </p:spTree>
    <p:extLst>
      <p:ext uri="{BB962C8B-B14F-4D97-AF65-F5344CB8AC3E}">
        <p14:creationId xmlns:p14="http://schemas.microsoft.com/office/powerpoint/2010/main" val="11686416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8763000" y="628650"/>
            <a:ext cx="12363450" cy="2708434"/>
          </a:xfrm>
          <a:prstGeom prst="rect">
            <a:avLst/>
          </a:prstGeom>
          <a:noFill/>
        </p:spPr>
        <p:txBody>
          <a:bodyPr wrap="square" rtlCol="0">
            <a:spAutoFit/>
          </a:bodyPr>
          <a:lstStyle/>
          <a:p>
            <a:pPr algn="r"/>
            <a:r>
              <a:rPr lang="en-AU" sz="13800" b="1" spc="300" dirty="0">
                <a:solidFill>
                  <a:schemeClr val="bg1"/>
                </a:solidFill>
                <a:latin typeface="Please write me a song" panose="02000603000000000000" pitchFamily="2" charset="0"/>
                <a:ea typeface="Please write me a song" panose="02000603000000000000" pitchFamily="2" charset="0"/>
              </a:rPr>
              <a:t>Hebrews 4:15-16</a:t>
            </a:r>
          </a:p>
          <a:p>
            <a:pPr algn="r"/>
            <a:r>
              <a:rPr lang="en-AU" sz="3200" i="1" dirty="0">
                <a:solidFill>
                  <a:schemeClr val="bg1"/>
                </a:solidFill>
                <a:latin typeface="Avenir Next LT Pro" panose="020B0504020202020204" pitchFamily="34" charset="0"/>
                <a:ea typeface="Please write me a song" panose="02000603000000000000" pitchFamily="2" charset="0"/>
              </a:rPr>
              <a:t>New Living Translation</a:t>
            </a:r>
          </a:p>
        </p:txBody>
      </p:sp>
      <p:sp>
        <p:nvSpPr>
          <p:cNvPr id="3" name="TextBox 2">
            <a:extLst>
              <a:ext uri="{FF2B5EF4-FFF2-40B4-BE49-F238E27FC236}">
                <a16:creationId xmlns:a16="http://schemas.microsoft.com/office/drawing/2014/main" id="{F7B28DC8-9A5F-4836-BA89-C25765E47CC5}"/>
              </a:ext>
            </a:extLst>
          </p:cNvPr>
          <p:cNvSpPr txBox="1"/>
          <p:nvPr/>
        </p:nvSpPr>
        <p:spPr>
          <a:xfrm>
            <a:off x="1257300" y="3673719"/>
            <a:ext cx="20389362" cy="6585649"/>
          </a:xfrm>
          <a:prstGeom prst="rect">
            <a:avLst/>
          </a:prstGeom>
          <a:noFill/>
        </p:spPr>
        <p:txBody>
          <a:bodyPr wrap="square" rtlCol="0">
            <a:spAutoFit/>
          </a:bodyPr>
          <a:lstStyle/>
          <a:p>
            <a:pPr>
              <a:lnSpc>
                <a:spcPct val="107000"/>
              </a:lnSpc>
            </a:pPr>
            <a:r>
              <a:rPr lang="en-US" sz="8000" spc="150" dirty="0">
                <a:solidFill>
                  <a:schemeClr val="bg1"/>
                </a:solidFill>
                <a:latin typeface="Please write me a song" panose="02000603000000000000" pitchFamily="2" charset="0"/>
                <a:ea typeface="Please write me a song" panose="02000603000000000000" pitchFamily="2" charset="0"/>
              </a:rPr>
              <a:t>This High Priest of ours understands our weaknesses, for he faced all of the same </a:t>
            </a:r>
            <a:r>
              <a:rPr lang="en-US" sz="8000" spc="150" dirty="0" err="1">
                <a:solidFill>
                  <a:schemeClr val="bg1"/>
                </a:solidFill>
                <a:latin typeface="Please write me a song" panose="02000603000000000000" pitchFamily="2" charset="0"/>
                <a:ea typeface="Please write me a song" panose="02000603000000000000" pitchFamily="2" charset="0"/>
              </a:rPr>
              <a:t>testings</a:t>
            </a:r>
            <a:r>
              <a:rPr lang="en-US" sz="8000" spc="150" dirty="0">
                <a:solidFill>
                  <a:schemeClr val="bg1"/>
                </a:solidFill>
                <a:latin typeface="Please write me a song" panose="02000603000000000000" pitchFamily="2" charset="0"/>
                <a:ea typeface="Please write me a song" panose="02000603000000000000" pitchFamily="2" charset="0"/>
              </a:rPr>
              <a:t> we do, yet he did not sin. So let us come boldly to the throne of our gracious God. There we will receive his mercy, and we will find grace to help us when we need it most.</a:t>
            </a:r>
            <a:endParaRPr lang="en-AU" sz="8000" spc="150" dirty="0">
              <a:solidFill>
                <a:schemeClr val="bg1"/>
              </a:solidFill>
              <a:latin typeface="Please write me a song" panose="02000603000000000000" pitchFamily="2" charset="0"/>
              <a:ea typeface="Please write me a song" panose="02000603000000000000" pitchFamily="2" charset="0"/>
            </a:endParaRPr>
          </a:p>
        </p:txBody>
      </p:sp>
    </p:spTree>
    <p:extLst>
      <p:ext uri="{BB962C8B-B14F-4D97-AF65-F5344CB8AC3E}">
        <p14:creationId xmlns:p14="http://schemas.microsoft.com/office/powerpoint/2010/main" val="24600098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2432049" y="4413537"/>
            <a:ext cx="18545175" cy="4339650"/>
          </a:xfrm>
          <a:prstGeom prst="rect">
            <a:avLst/>
          </a:prstGeom>
          <a:noFill/>
        </p:spPr>
        <p:txBody>
          <a:bodyPr wrap="square" rtlCol="0">
            <a:spAutoFit/>
          </a:bodyPr>
          <a:lstStyle/>
          <a:p>
            <a:pPr algn="ctr"/>
            <a:r>
              <a:rPr lang="en-AU" sz="13800" b="1" spc="300" dirty="0">
                <a:solidFill>
                  <a:schemeClr val="bg1"/>
                </a:solidFill>
                <a:latin typeface="Please write me a song" panose="02000603000000000000" pitchFamily="2" charset="0"/>
                <a:ea typeface="Please write me a song" panose="02000603000000000000" pitchFamily="2" charset="0"/>
              </a:rPr>
              <a:t>6.  Refocus </a:t>
            </a:r>
            <a:r>
              <a:rPr lang="en-AU" sz="13800" b="1" u="sng" spc="300" dirty="0">
                <a:solidFill>
                  <a:schemeClr val="bg1"/>
                </a:solidFill>
                <a:latin typeface="Please write me a song" panose="02000603000000000000" pitchFamily="2" charset="0"/>
                <a:ea typeface="Please write me a song" panose="02000603000000000000" pitchFamily="2" charset="0"/>
              </a:rPr>
              <a:t>my attention on something else</a:t>
            </a:r>
          </a:p>
        </p:txBody>
      </p:sp>
    </p:spTree>
    <p:extLst>
      <p:ext uri="{BB962C8B-B14F-4D97-AF65-F5344CB8AC3E}">
        <p14:creationId xmlns:p14="http://schemas.microsoft.com/office/powerpoint/2010/main" val="235923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8763000" y="628650"/>
            <a:ext cx="12363450" cy="2708434"/>
          </a:xfrm>
          <a:prstGeom prst="rect">
            <a:avLst/>
          </a:prstGeom>
          <a:noFill/>
        </p:spPr>
        <p:txBody>
          <a:bodyPr wrap="square" rtlCol="0">
            <a:spAutoFit/>
          </a:bodyPr>
          <a:lstStyle/>
          <a:p>
            <a:pPr algn="r"/>
            <a:r>
              <a:rPr lang="en-AU" sz="13800" b="1" spc="300" dirty="0">
                <a:solidFill>
                  <a:schemeClr val="bg1"/>
                </a:solidFill>
                <a:latin typeface="Please write me a song" panose="02000603000000000000" pitchFamily="2" charset="0"/>
                <a:ea typeface="Please write me a song" panose="02000603000000000000" pitchFamily="2" charset="0"/>
              </a:rPr>
              <a:t>Romans 12:21</a:t>
            </a:r>
          </a:p>
          <a:p>
            <a:pPr algn="r"/>
            <a:r>
              <a:rPr lang="en-AU" sz="3200" i="1" dirty="0">
                <a:solidFill>
                  <a:schemeClr val="bg1"/>
                </a:solidFill>
                <a:latin typeface="Avenir Next LT Pro" panose="020B0504020202020204" pitchFamily="34" charset="0"/>
                <a:ea typeface="Please write me a song" panose="02000603000000000000" pitchFamily="2" charset="0"/>
              </a:rPr>
              <a:t>New Living Translation</a:t>
            </a:r>
          </a:p>
        </p:txBody>
      </p:sp>
      <p:sp>
        <p:nvSpPr>
          <p:cNvPr id="3" name="TextBox 2">
            <a:extLst>
              <a:ext uri="{FF2B5EF4-FFF2-40B4-BE49-F238E27FC236}">
                <a16:creationId xmlns:a16="http://schemas.microsoft.com/office/drawing/2014/main" id="{F7B28DC8-9A5F-4836-BA89-C25765E47CC5}"/>
              </a:ext>
            </a:extLst>
          </p:cNvPr>
          <p:cNvSpPr txBox="1"/>
          <p:nvPr/>
        </p:nvSpPr>
        <p:spPr>
          <a:xfrm>
            <a:off x="1257300" y="3673719"/>
            <a:ext cx="20389362" cy="1316514"/>
          </a:xfrm>
          <a:prstGeom prst="rect">
            <a:avLst/>
          </a:prstGeom>
          <a:noFill/>
        </p:spPr>
        <p:txBody>
          <a:bodyPr wrap="square" rtlCol="0">
            <a:spAutoFit/>
          </a:bodyPr>
          <a:lstStyle/>
          <a:p>
            <a:pPr>
              <a:lnSpc>
                <a:spcPct val="107000"/>
              </a:lnSpc>
            </a:pPr>
            <a:r>
              <a:rPr lang="en-US" sz="8000" spc="150" dirty="0">
                <a:solidFill>
                  <a:schemeClr val="bg1"/>
                </a:solidFill>
                <a:latin typeface="Please write me a song" panose="02000603000000000000" pitchFamily="2" charset="0"/>
                <a:ea typeface="Please write me a song" panose="02000603000000000000" pitchFamily="2" charset="0"/>
              </a:rPr>
              <a:t>Don’t let evil conquer you, but conquer evil by doing good.</a:t>
            </a:r>
          </a:p>
        </p:txBody>
      </p:sp>
    </p:spTree>
    <p:extLst>
      <p:ext uri="{BB962C8B-B14F-4D97-AF65-F5344CB8AC3E}">
        <p14:creationId xmlns:p14="http://schemas.microsoft.com/office/powerpoint/2010/main" val="8735272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8763000" y="628650"/>
            <a:ext cx="12363450" cy="2708434"/>
          </a:xfrm>
          <a:prstGeom prst="rect">
            <a:avLst/>
          </a:prstGeom>
          <a:noFill/>
        </p:spPr>
        <p:txBody>
          <a:bodyPr wrap="square" rtlCol="0">
            <a:spAutoFit/>
          </a:bodyPr>
          <a:lstStyle/>
          <a:p>
            <a:pPr algn="r"/>
            <a:r>
              <a:rPr lang="en-AU" sz="13800" b="1" spc="300" dirty="0">
                <a:solidFill>
                  <a:schemeClr val="bg1"/>
                </a:solidFill>
                <a:latin typeface="Please write me a song" panose="02000603000000000000" pitchFamily="2" charset="0"/>
                <a:ea typeface="Please write me a song" panose="02000603000000000000" pitchFamily="2" charset="0"/>
              </a:rPr>
              <a:t>2 Corinthians 10:5</a:t>
            </a:r>
          </a:p>
          <a:p>
            <a:pPr algn="r"/>
            <a:r>
              <a:rPr lang="en-AU" sz="3200" i="1" dirty="0">
                <a:solidFill>
                  <a:schemeClr val="bg1"/>
                </a:solidFill>
                <a:latin typeface="Avenir Next LT Pro" panose="020B0504020202020204" pitchFamily="34" charset="0"/>
                <a:ea typeface="Please write me a song" panose="02000603000000000000" pitchFamily="2" charset="0"/>
              </a:rPr>
              <a:t>New International Version</a:t>
            </a:r>
          </a:p>
        </p:txBody>
      </p:sp>
      <p:sp>
        <p:nvSpPr>
          <p:cNvPr id="3" name="TextBox 2">
            <a:extLst>
              <a:ext uri="{FF2B5EF4-FFF2-40B4-BE49-F238E27FC236}">
                <a16:creationId xmlns:a16="http://schemas.microsoft.com/office/drawing/2014/main" id="{F7B28DC8-9A5F-4836-BA89-C25765E47CC5}"/>
              </a:ext>
            </a:extLst>
          </p:cNvPr>
          <p:cNvSpPr txBox="1"/>
          <p:nvPr/>
        </p:nvSpPr>
        <p:spPr>
          <a:xfrm>
            <a:off x="1257300" y="3673719"/>
            <a:ext cx="20389362" cy="3951082"/>
          </a:xfrm>
          <a:prstGeom prst="rect">
            <a:avLst/>
          </a:prstGeom>
          <a:noFill/>
        </p:spPr>
        <p:txBody>
          <a:bodyPr wrap="square" rtlCol="0">
            <a:spAutoFit/>
          </a:bodyPr>
          <a:lstStyle/>
          <a:p>
            <a:pPr>
              <a:lnSpc>
                <a:spcPct val="107000"/>
              </a:lnSpc>
            </a:pPr>
            <a:r>
              <a:rPr lang="en-US" sz="8000" spc="150" dirty="0">
                <a:solidFill>
                  <a:schemeClr val="bg1"/>
                </a:solidFill>
                <a:latin typeface="Please write me a song" panose="02000603000000000000" pitchFamily="2" charset="0"/>
                <a:ea typeface="Please write me a song" panose="02000603000000000000" pitchFamily="2" charset="0"/>
              </a:rPr>
              <a:t>We demolish arguments and every pretension that sets itself up against the knowledge of God,</a:t>
            </a:r>
            <a:r>
              <a:rPr lang="en-AU" sz="8000" spc="150" dirty="0">
                <a:solidFill>
                  <a:schemeClr val="bg1"/>
                </a:solidFill>
                <a:latin typeface="Please write me a song" panose="02000603000000000000" pitchFamily="2" charset="0"/>
                <a:ea typeface="Please write me a song" panose="02000603000000000000" pitchFamily="2" charset="0"/>
              </a:rPr>
              <a:t> and we take captive every thought to make it obedient to Christ.</a:t>
            </a:r>
          </a:p>
        </p:txBody>
      </p:sp>
    </p:spTree>
    <p:extLst>
      <p:ext uri="{BB962C8B-B14F-4D97-AF65-F5344CB8AC3E}">
        <p14:creationId xmlns:p14="http://schemas.microsoft.com/office/powerpoint/2010/main" val="40388890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2432049" y="4413537"/>
            <a:ext cx="18545175" cy="4339650"/>
          </a:xfrm>
          <a:prstGeom prst="rect">
            <a:avLst/>
          </a:prstGeom>
          <a:noFill/>
        </p:spPr>
        <p:txBody>
          <a:bodyPr wrap="square" rtlCol="0">
            <a:spAutoFit/>
          </a:bodyPr>
          <a:lstStyle/>
          <a:p>
            <a:pPr algn="ctr"/>
            <a:r>
              <a:rPr lang="en-AU" sz="13800" b="1" spc="300" dirty="0">
                <a:solidFill>
                  <a:schemeClr val="bg1"/>
                </a:solidFill>
                <a:latin typeface="Please write me a song" panose="02000603000000000000" pitchFamily="2" charset="0"/>
                <a:ea typeface="Please write me a song" panose="02000603000000000000" pitchFamily="2" charset="0"/>
              </a:rPr>
              <a:t>7.  Join </a:t>
            </a:r>
            <a:r>
              <a:rPr lang="en-AU" sz="13800" b="1" u="sng" spc="300" dirty="0">
                <a:solidFill>
                  <a:schemeClr val="bg1"/>
                </a:solidFill>
                <a:latin typeface="Please write me a song" panose="02000603000000000000" pitchFamily="2" charset="0"/>
                <a:ea typeface="Please write me a song" panose="02000603000000000000" pitchFamily="2" charset="0"/>
              </a:rPr>
              <a:t>a small group for support</a:t>
            </a:r>
          </a:p>
        </p:txBody>
      </p:sp>
    </p:spTree>
    <p:extLst>
      <p:ext uri="{BB962C8B-B14F-4D97-AF65-F5344CB8AC3E}">
        <p14:creationId xmlns:p14="http://schemas.microsoft.com/office/powerpoint/2010/main" val="18243489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8763000" y="628650"/>
            <a:ext cx="12363450" cy="2708434"/>
          </a:xfrm>
          <a:prstGeom prst="rect">
            <a:avLst/>
          </a:prstGeom>
          <a:noFill/>
        </p:spPr>
        <p:txBody>
          <a:bodyPr wrap="square" rtlCol="0">
            <a:spAutoFit/>
          </a:bodyPr>
          <a:lstStyle/>
          <a:p>
            <a:pPr algn="r"/>
            <a:r>
              <a:rPr lang="en-AU" sz="13800" b="1" spc="300" dirty="0">
                <a:solidFill>
                  <a:schemeClr val="bg1"/>
                </a:solidFill>
                <a:latin typeface="Please write me a song" panose="02000603000000000000" pitchFamily="2" charset="0"/>
                <a:ea typeface="Please write me a song" panose="02000603000000000000" pitchFamily="2" charset="0"/>
              </a:rPr>
              <a:t>Hebrews 10:25</a:t>
            </a:r>
          </a:p>
          <a:p>
            <a:pPr algn="r"/>
            <a:r>
              <a:rPr lang="en-AU" sz="3200" i="1" dirty="0">
                <a:solidFill>
                  <a:schemeClr val="bg1"/>
                </a:solidFill>
                <a:latin typeface="Avenir Next LT Pro" panose="020B0504020202020204" pitchFamily="34" charset="0"/>
                <a:ea typeface="Please write me a song" panose="02000603000000000000" pitchFamily="2" charset="0"/>
              </a:rPr>
              <a:t>New Living Translation</a:t>
            </a:r>
          </a:p>
        </p:txBody>
      </p:sp>
      <p:sp>
        <p:nvSpPr>
          <p:cNvPr id="3" name="TextBox 2">
            <a:extLst>
              <a:ext uri="{FF2B5EF4-FFF2-40B4-BE49-F238E27FC236}">
                <a16:creationId xmlns:a16="http://schemas.microsoft.com/office/drawing/2014/main" id="{F7B28DC8-9A5F-4836-BA89-C25765E47CC5}"/>
              </a:ext>
            </a:extLst>
          </p:cNvPr>
          <p:cNvSpPr txBox="1"/>
          <p:nvPr/>
        </p:nvSpPr>
        <p:spPr>
          <a:xfrm>
            <a:off x="1257300" y="3673719"/>
            <a:ext cx="20389362" cy="3951082"/>
          </a:xfrm>
          <a:prstGeom prst="rect">
            <a:avLst/>
          </a:prstGeom>
          <a:noFill/>
        </p:spPr>
        <p:txBody>
          <a:bodyPr wrap="square" rtlCol="0">
            <a:spAutoFit/>
          </a:bodyPr>
          <a:lstStyle/>
          <a:p>
            <a:pPr>
              <a:lnSpc>
                <a:spcPct val="107000"/>
              </a:lnSpc>
            </a:pPr>
            <a:r>
              <a:rPr lang="en-US" sz="8000" spc="150" dirty="0">
                <a:solidFill>
                  <a:schemeClr val="bg1"/>
                </a:solidFill>
                <a:latin typeface="Please write me a song" panose="02000603000000000000" pitchFamily="2" charset="0"/>
                <a:ea typeface="Please write me a song" panose="02000603000000000000" pitchFamily="2" charset="0"/>
              </a:rPr>
              <a:t>And let us not neglect our meeting together, as some people do, but encourage one another, especially now that the day of his return is drawing near.</a:t>
            </a:r>
            <a:endParaRPr lang="en-AU" sz="8000" spc="150" dirty="0">
              <a:solidFill>
                <a:schemeClr val="bg1"/>
              </a:solidFill>
              <a:latin typeface="Please write me a song" panose="02000603000000000000" pitchFamily="2" charset="0"/>
              <a:ea typeface="Please write me a song" panose="02000603000000000000" pitchFamily="2" charset="0"/>
            </a:endParaRPr>
          </a:p>
        </p:txBody>
      </p:sp>
    </p:spTree>
    <p:extLst>
      <p:ext uri="{BB962C8B-B14F-4D97-AF65-F5344CB8AC3E}">
        <p14:creationId xmlns:p14="http://schemas.microsoft.com/office/powerpoint/2010/main" val="39775838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2432049" y="4413537"/>
            <a:ext cx="18545175" cy="4339650"/>
          </a:xfrm>
          <a:prstGeom prst="rect">
            <a:avLst/>
          </a:prstGeom>
          <a:noFill/>
        </p:spPr>
        <p:txBody>
          <a:bodyPr wrap="square" rtlCol="0">
            <a:spAutoFit/>
          </a:bodyPr>
          <a:lstStyle/>
          <a:p>
            <a:pPr algn="ctr"/>
            <a:r>
              <a:rPr lang="en-AU" sz="13800" b="1" spc="300" dirty="0">
                <a:solidFill>
                  <a:schemeClr val="bg1"/>
                </a:solidFill>
                <a:latin typeface="Please write me a song" panose="02000603000000000000" pitchFamily="2" charset="0"/>
                <a:ea typeface="Please write me a song" panose="02000603000000000000" pitchFamily="2" charset="0"/>
              </a:rPr>
              <a:t>8.  Enlist </a:t>
            </a:r>
            <a:r>
              <a:rPr lang="en-AU" sz="13800" b="1" u="sng" spc="300" dirty="0">
                <a:solidFill>
                  <a:schemeClr val="bg1"/>
                </a:solidFill>
                <a:latin typeface="Please write me a song" panose="02000603000000000000" pitchFamily="2" charset="0"/>
                <a:ea typeface="Please write me a song" panose="02000603000000000000" pitchFamily="2" charset="0"/>
              </a:rPr>
              <a:t>one friend to share my struggle</a:t>
            </a:r>
          </a:p>
        </p:txBody>
      </p:sp>
    </p:spTree>
    <p:extLst>
      <p:ext uri="{BB962C8B-B14F-4D97-AF65-F5344CB8AC3E}">
        <p14:creationId xmlns:p14="http://schemas.microsoft.com/office/powerpoint/2010/main" val="5181120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8763000" y="628650"/>
            <a:ext cx="12363450" cy="2708434"/>
          </a:xfrm>
          <a:prstGeom prst="rect">
            <a:avLst/>
          </a:prstGeom>
          <a:noFill/>
        </p:spPr>
        <p:txBody>
          <a:bodyPr wrap="square" rtlCol="0">
            <a:spAutoFit/>
          </a:bodyPr>
          <a:lstStyle/>
          <a:p>
            <a:pPr algn="r"/>
            <a:r>
              <a:rPr lang="en-AU" sz="13800" b="1" spc="300" dirty="0">
                <a:solidFill>
                  <a:schemeClr val="bg1"/>
                </a:solidFill>
                <a:latin typeface="Please write me a song" panose="02000603000000000000" pitchFamily="2" charset="0"/>
                <a:ea typeface="Please write me a song" panose="02000603000000000000" pitchFamily="2" charset="0"/>
              </a:rPr>
              <a:t>Ecclesiastes 4:9-10</a:t>
            </a:r>
          </a:p>
          <a:p>
            <a:pPr algn="r"/>
            <a:r>
              <a:rPr lang="en-AU" sz="3200" i="1" dirty="0">
                <a:solidFill>
                  <a:schemeClr val="bg1"/>
                </a:solidFill>
                <a:latin typeface="Avenir Next LT Pro" panose="020B0504020202020204" pitchFamily="34" charset="0"/>
                <a:ea typeface="Please write me a song" panose="02000603000000000000" pitchFamily="2" charset="0"/>
              </a:rPr>
              <a:t>New Living Translation</a:t>
            </a:r>
          </a:p>
        </p:txBody>
      </p:sp>
      <p:sp>
        <p:nvSpPr>
          <p:cNvPr id="3" name="TextBox 2">
            <a:extLst>
              <a:ext uri="{FF2B5EF4-FFF2-40B4-BE49-F238E27FC236}">
                <a16:creationId xmlns:a16="http://schemas.microsoft.com/office/drawing/2014/main" id="{F7B28DC8-9A5F-4836-BA89-C25765E47CC5}"/>
              </a:ext>
            </a:extLst>
          </p:cNvPr>
          <p:cNvSpPr txBox="1"/>
          <p:nvPr/>
        </p:nvSpPr>
        <p:spPr>
          <a:xfrm>
            <a:off x="1257300" y="3673719"/>
            <a:ext cx="20389362" cy="5268365"/>
          </a:xfrm>
          <a:prstGeom prst="rect">
            <a:avLst/>
          </a:prstGeom>
          <a:noFill/>
        </p:spPr>
        <p:txBody>
          <a:bodyPr wrap="square" rtlCol="0">
            <a:spAutoFit/>
          </a:bodyPr>
          <a:lstStyle/>
          <a:p>
            <a:pPr>
              <a:lnSpc>
                <a:spcPct val="107000"/>
              </a:lnSpc>
            </a:pPr>
            <a:r>
              <a:rPr lang="en-US" sz="8000" spc="150" dirty="0">
                <a:solidFill>
                  <a:schemeClr val="bg1"/>
                </a:solidFill>
                <a:latin typeface="Please write me a song" panose="02000603000000000000" pitchFamily="2" charset="0"/>
                <a:ea typeface="Please write me a song" panose="02000603000000000000" pitchFamily="2" charset="0"/>
              </a:rPr>
              <a:t>Two people are better off than one, for they can help each other succeed. If one person falls, the other can reach out and help. But someone who falls alone is in real trouble.</a:t>
            </a:r>
            <a:endParaRPr lang="en-AU" sz="8000" spc="150" dirty="0">
              <a:solidFill>
                <a:schemeClr val="bg1"/>
              </a:solidFill>
              <a:latin typeface="Please write me a song" panose="02000603000000000000" pitchFamily="2" charset="0"/>
              <a:ea typeface="Please write me a song" panose="02000603000000000000" pitchFamily="2" charset="0"/>
            </a:endParaRPr>
          </a:p>
        </p:txBody>
      </p:sp>
    </p:spTree>
    <p:extLst>
      <p:ext uri="{BB962C8B-B14F-4D97-AF65-F5344CB8AC3E}">
        <p14:creationId xmlns:p14="http://schemas.microsoft.com/office/powerpoint/2010/main" val="4938563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8763000" y="628650"/>
            <a:ext cx="12363450" cy="2708434"/>
          </a:xfrm>
          <a:prstGeom prst="rect">
            <a:avLst/>
          </a:prstGeom>
          <a:noFill/>
        </p:spPr>
        <p:txBody>
          <a:bodyPr wrap="square" rtlCol="0">
            <a:spAutoFit/>
          </a:bodyPr>
          <a:lstStyle/>
          <a:p>
            <a:pPr algn="r"/>
            <a:r>
              <a:rPr lang="en-AU" sz="13800" b="1" spc="300" dirty="0">
                <a:solidFill>
                  <a:schemeClr val="bg1"/>
                </a:solidFill>
                <a:latin typeface="Please write me a song" panose="02000603000000000000" pitchFamily="2" charset="0"/>
                <a:ea typeface="Please write me a song" panose="02000603000000000000" pitchFamily="2" charset="0"/>
              </a:rPr>
              <a:t>Galatians 6:2</a:t>
            </a:r>
          </a:p>
          <a:p>
            <a:pPr algn="r"/>
            <a:r>
              <a:rPr lang="en-AU" sz="3200" i="1" dirty="0">
                <a:solidFill>
                  <a:schemeClr val="bg1"/>
                </a:solidFill>
                <a:latin typeface="Avenir Next LT Pro" panose="020B0504020202020204" pitchFamily="34" charset="0"/>
                <a:ea typeface="Please write me a song" panose="02000603000000000000" pitchFamily="2" charset="0"/>
              </a:rPr>
              <a:t>New Century Version</a:t>
            </a:r>
          </a:p>
        </p:txBody>
      </p:sp>
      <p:sp>
        <p:nvSpPr>
          <p:cNvPr id="3" name="TextBox 2">
            <a:extLst>
              <a:ext uri="{FF2B5EF4-FFF2-40B4-BE49-F238E27FC236}">
                <a16:creationId xmlns:a16="http://schemas.microsoft.com/office/drawing/2014/main" id="{F7B28DC8-9A5F-4836-BA89-C25765E47CC5}"/>
              </a:ext>
            </a:extLst>
          </p:cNvPr>
          <p:cNvSpPr txBox="1"/>
          <p:nvPr/>
        </p:nvSpPr>
        <p:spPr>
          <a:xfrm>
            <a:off x="1257300" y="3673719"/>
            <a:ext cx="20389362" cy="2633798"/>
          </a:xfrm>
          <a:prstGeom prst="rect">
            <a:avLst/>
          </a:prstGeom>
          <a:noFill/>
        </p:spPr>
        <p:txBody>
          <a:bodyPr wrap="square" rtlCol="0">
            <a:spAutoFit/>
          </a:bodyPr>
          <a:lstStyle/>
          <a:p>
            <a:pPr>
              <a:lnSpc>
                <a:spcPct val="107000"/>
              </a:lnSpc>
            </a:pPr>
            <a:r>
              <a:rPr lang="en-US" sz="8000" spc="150" dirty="0">
                <a:solidFill>
                  <a:schemeClr val="bg1"/>
                </a:solidFill>
                <a:latin typeface="Please write me a song" panose="02000603000000000000" pitchFamily="2" charset="0"/>
                <a:ea typeface="Please write me a song" panose="02000603000000000000" pitchFamily="2" charset="0"/>
              </a:rPr>
              <a:t>By helping each other with your troubles, you truly obey the law of Christ.</a:t>
            </a:r>
          </a:p>
        </p:txBody>
      </p:sp>
    </p:spTree>
    <p:extLst>
      <p:ext uri="{BB962C8B-B14F-4D97-AF65-F5344CB8AC3E}">
        <p14:creationId xmlns:p14="http://schemas.microsoft.com/office/powerpoint/2010/main" val="28771972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2432049" y="4413537"/>
            <a:ext cx="18545175" cy="4339650"/>
          </a:xfrm>
          <a:prstGeom prst="rect">
            <a:avLst/>
          </a:prstGeom>
          <a:noFill/>
        </p:spPr>
        <p:txBody>
          <a:bodyPr wrap="square" rtlCol="0">
            <a:spAutoFit/>
          </a:bodyPr>
          <a:lstStyle/>
          <a:p>
            <a:pPr algn="ctr"/>
            <a:r>
              <a:rPr lang="en-AU" sz="13800" b="1" spc="300" dirty="0">
                <a:solidFill>
                  <a:schemeClr val="bg1"/>
                </a:solidFill>
                <a:latin typeface="Please write me a song" panose="02000603000000000000" pitchFamily="2" charset="0"/>
                <a:ea typeface="Please write me a song" panose="02000603000000000000" pitchFamily="2" charset="0"/>
              </a:rPr>
              <a:t>9.  Remember </a:t>
            </a:r>
            <a:r>
              <a:rPr lang="en-AU" sz="13800" b="1" u="sng" spc="300" dirty="0">
                <a:solidFill>
                  <a:schemeClr val="bg1"/>
                </a:solidFill>
                <a:latin typeface="Please write me a song" panose="02000603000000000000" pitchFamily="2" charset="0"/>
                <a:ea typeface="Please write me a song" panose="02000603000000000000" pitchFamily="2" charset="0"/>
              </a:rPr>
              <a:t>God is on my side</a:t>
            </a:r>
          </a:p>
        </p:txBody>
      </p:sp>
    </p:spTree>
    <p:extLst>
      <p:ext uri="{BB962C8B-B14F-4D97-AF65-F5344CB8AC3E}">
        <p14:creationId xmlns:p14="http://schemas.microsoft.com/office/powerpoint/2010/main" val="2494398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8763000" y="628650"/>
            <a:ext cx="12363450" cy="2708434"/>
          </a:xfrm>
          <a:prstGeom prst="rect">
            <a:avLst/>
          </a:prstGeom>
          <a:noFill/>
        </p:spPr>
        <p:txBody>
          <a:bodyPr wrap="square" rtlCol="0">
            <a:spAutoFit/>
          </a:bodyPr>
          <a:lstStyle/>
          <a:p>
            <a:pPr algn="r"/>
            <a:r>
              <a:rPr lang="en-AU" sz="13800" b="1" spc="300" dirty="0">
                <a:solidFill>
                  <a:schemeClr val="bg1"/>
                </a:solidFill>
                <a:latin typeface="Please write me a song" panose="02000603000000000000" pitchFamily="2" charset="0"/>
                <a:ea typeface="Please write me a song" panose="02000603000000000000" pitchFamily="2" charset="0"/>
              </a:rPr>
              <a:t>James 1:13-16</a:t>
            </a:r>
          </a:p>
          <a:p>
            <a:pPr algn="r"/>
            <a:r>
              <a:rPr lang="en-AU" sz="3200" i="1" dirty="0">
                <a:solidFill>
                  <a:schemeClr val="bg1"/>
                </a:solidFill>
                <a:latin typeface="Avenir Next LT Pro" panose="020B0504020202020204" pitchFamily="34" charset="0"/>
                <a:ea typeface="Please write me a song" panose="02000603000000000000" pitchFamily="2" charset="0"/>
              </a:rPr>
              <a:t>New Living Translation</a:t>
            </a:r>
          </a:p>
        </p:txBody>
      </p:sp>
      <p:sp>
        <p:nvSpPr>
          <p:cNvPr id="3" name="TextBox 2">
            <a:extLst>
              <a:ext uri="{FF2B5EF4-FFF2-40B4-BE49-F238E27FC236}">
                <a16:creationId xmlns:a16="http://schemas.microsoft.com/office/drawing/2014/main" id="{F7B28DC8-9A5F-4836-BA89-C25765E47CC5}"/>
              </a:ext>
            </a:extLst>
          </p:cNvPr>
          <p:cNvSpPr txBox="1"/>
          <p:nvPr/>
        </p:nvSpPr>
        <p:spPr>
          <a:xfrm>
            <a:off x="1257300" y="3673719"/>
            <a:ext cx="20389362" cy="8710077"/>
          </a:xfrm>
          <a:prstGeom prst="rect">
            <a:avLst/>
          </a:prstGeom>
          <a:noFill/>
        </p:spPr>
        <p:txBody>
          <a:bodyPr wrap="square" rtlCol="0">
            <a:spAutoFit/>
          </a:bodyPr>
          <a:lstStyle/>
          <a:p>
            <a:pPr algn="l"/>
            <a:r>
              <a:rPr lang="en-US" sz="8000" spc="150" dirty="0">
                <a:solidFill>
                  <a:schemeClr val="bg1"/>
                </a:solidFill>
                <a:latin typeface="Please write me a song" panose="02000603000000000000" pitchFamily="2" charset="0"/>
                <a:ea typeface="Please write me a song" panose="02000603000000000000" pitchFamily="2" charset="0"/>
              </a:rPr>
              <a:t>And remember, when you are being tempted, do not say, “God is tempting me.” God is never tempted to do wrong, and he never tempts anyone else. Temptation comes from our own desires, which entice us and drag us away. These desires give birth to sinful actions. And when sin is allowed to grow, it gives birth to death.</a:t>
            </a:r>
          </a:p>
          <a:p>
            <a:pPr algn="l"/>
            <a:r>
              <a:rPr lang="en-US" sz="8000" spc="150" dirty="0">
                <a:solidFill>
                  <a:schemeClr val="bg1"/>
                </a:solidFill>
                <a:latin typeface="Please write me a song" panose="02000603000000000000" pitchFamily="2" charset="0"/>
                <a:ea typeface="Please write me a song" panose="02000603000000000000" pitchFamily="2" charset="0"/>
              </a:rPr>
              <a:t>So don’t be misled, my dear brothers and sisters. </a:t>
            </a:r>
          </a:p>
        </p:txBody>
      </p:sp>
    </p:spTree>
    <p:extLst>
      <p:ext uri="{BB962C8B-B14F-4D97-AF65-F5344CB8AC3E}">
        <p14:creationId xmlns:p14="http://schemas.microsoft.com/office/powerpoint/2010/main" val="40352255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8763000" y="628650"/>
            <a:ext cx="12363450" cy="2708434"/>
          </a:xfrm>
          <a:prstGeom prst="rect">
            <a:avLst/>
          </a:prstGeom>
          <a:noFill/>
        </p:spPr>
        <p:txBody>
          <a:bodyPr wrap="square" rtlCol="0">
            <a:spAutoFit/>
          </a:bodyPr>
          <a:lstStyle/>
          <a:p>
            <a:pPr algn="r"/>
            <a:r>
              <a:rPr lang="en-AU" sz="13800" b="1" spc="300" dirty="0">
                <a:solidFill>
                  <a:schemeClr val="bg1"/>
                </a:solidFill>
                <a:latin typeface="Please write me a song" panose="02000603000000000000" pitchFamily="2" charset="0"/>
                <a:ea typeface="Please write me a song" panose="02000603000000000000" pitchFamily="2" charset="0"/>
              </a:rPr>
              <a:t>1 Corinthians 10:13</a:t>
            </a:r>
          </a:p>
          <a:p>
            <a:pPr algn="r"/>
            <a:r>
              <a:rPr lang="en-AU" sz="3200" i="1" dirty="0">
                <a:solidFill>
                  <a:schemeClr val="bg1"/>
                </a:solidFill>
                <a:latin typeface="Avenir Next LT Pro" panose="020B0504020202020204" pitchFamily="34" charset="0"/>
                <a:ea typeface="Please write me a song" panose="02000603000000000000" pitchFamily="2" charset="0"/>
              </a:rPr>
              <a:t>New Living Translation</a:t>
            </a:r>
          </a:p>
        </p:txBody>
      </p:sp>
      <p:sp>
        <p:nvSpPr>
          <p:cNvPr id="3" name="TextBox 2">
            <a:extLst>
              <a:ext uri="{FF2B5EF4-FFF2-40B4-BE49-F238E27FC236}">
                <a16:creationId xmlns:a16="http://schemas.microsoft.com/office/drawing/2014/main" id="{F7B28DC8-9A5F-4836-BA89-C25765E47CC5}"/>
              </a:ext>
            </a:extLst>
          </p:cNvPr>
          <p:cNvSpPr txBox="1"/>
          <p:nvPr/>
        </p:nvSpPr>
        <p:spPr>
          <a:xfrm>
            <a:off x="1257300" y="3673719"/>
            <a:ext cx="20389362" cy="6585649"/>
          </a:xfrm>
          <a:prstGeom prst="rect">
            <a:avLst/>
          </a:prstGeom>
          <a:noFill/>
        </p:spPr>
        <p:txBody>
          <a:bodyPr wrap="square" rtlCol="0">
            <a:spAutoFit/>
          </a:bodyPr>
          <a:lstStyle/>
          <a:p>
            <a:pPr>
              <a:lnSpc>
                <a:spcPct val="107000"/>
              </a:lnSpc>
            </a:pPr>
            <a:r>
              <a:rPr lang="en-US" sz="8000" spc="150" dirty="0">
                <a:solidFill>
                  <a:schemeClr val="bg1"/>
                </a:solidFill>
                <a:latin typeface="Please write me a song" panose="02000603000000000000" pitchFamily="2" charset="0"/>
                <a:ea typeface="Please write me a song" panose="02000603000000000000" pitchFamily="2" charset="0"/>
              </a:rPr>
              <a:t>The temptations in your life are no different from what others experience. And God is faithful. He will not allow the temptation to be more than you can stand. When you are tempted, he will show you a way out so that you can endure.</a:t>
            </a:r>
            <a:endParaRPr lang="en-AU" sz="8000" spc="150" dirty="0">
              <a:solidFill>
                <a:schemeClr val="bg1"/>
              </a:solidFill>
              <a:latin typeface="Please write me a song" panose="02000603000000000000" pitchFamily="2" charset="0"/>
              <a:ea typeface="Please write me a song" panose="02000603000000000000" pitchFamily="2" charset="0"/>
            </a:endParaRPr>
          </a:p>
        </p:txBody>
      </p:sp>
    </p:spTree>
    <p:extLst>
      <p:ext uri="{BB962C8B-B14F-4D97-AF65-F5344CB8AC3E}">
        <p14:creationId xmlns:p14="http://schemas.microsoft.com/office/powerpoint/2010/main" val="29435190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8763000" y="628650"/>
            <a:ext cx="12363450" cy="2708434"/>
          </a:xfrm>
          <a:prstGeom prst="rect">
            <a:avLst/>
          </a:prstGeom>
          <a:noFill/>
        </p:spPr>
        <p:txBody>
          <a:bodyPr wrap="square" rtlCol="0">
            <a:spAutoFit/>
          </a:bodyPr>
          <a:lstStyle/>
          <a:p>
            <a:pPr algn="r"/>
            <a:r>
              <a:rPr lang="en-AU" sz="13800" b="1" spc="300" dirty="0">
                <a:solidFill>
                  <a:schemeClr val="bg1"/>
                </a:solidFill>
                <a:latin typeface="Please write me a song" panose="02000603000000000000" pitchFamily="2" charset="0"/>
                <a:ea typeface="Please write me a song" panose="02000603000000000000" pitchFamily="2" charset="0"/>
              </a:rPr>
              <a:t>James 1:12</a:t>
            </a:r>
          </a:p>
          <a:p>
            <a:pPr algn="r"/>
            <a:r>
              <a:rPr lang="en-AU" sz="3200" i="1" dirty="0">
                <a:solidFill>
                  <a:schemeClr val="bg1"/>
                </a:solidFill>
                <a:latin typeface="Avenir Next LT Pro" panose="020B0504020202020204" pitchFamily="34" charset="0"/>
                <a:ea typeface="Please write me a song" panose="02000603000000000000" pitchFamily="2" charset="0"/>
              </a:rPr>
              <a:t>New Living Translation</a:t>
            </a:r>
          </a:p>
        </p:txBody>
      </p:sp>
      <p:sp>
        <p:nvSpPr>
          <p:cNvPr id="3" name="TextBox 2">
            <a:extLst>
              <a:ext uri="{FF2B5EF4-FFF2-40B4-BE49-F238E27FC236}">
                <a16:creationId xmlns:a16="http://schemas.microsoft.com/office/drawing/2014/main" id="{F7B28DC8-9A5F-4836-BA89-C25765E47CC5}"/>
              </a:ext>
            </a:extLst>
          </p:cNvPr>
          <p:cNvSpPr txBox="1"/>
          <p:nvPr/>
        </p:nvSpPr>
        <p:spPr>
          <a:xfrm>
            <a:off x="1257300" y="3673719"/>
            <a:ext cx="20389362" cy="3951082"/>
          </a:xfrm>
          <a:prstGeom prst="rect">
            <a:avLst/>
          </a:prstGeom>
          <a:noFill/>
        </p:spPr>
        <p:txBody>
          <a:bodyPr wrap="square" rtlCol="0">
            <a:spAutoFit/>
          </a:bodyPr>
          <a:lstStyle/>
          <a:p>
            <a:pPr>
              <a:lnSpc>
                <a:spcPct val="107000"/>
              </a:lnSpc>
            </a:pPr>
            <a:r>
              <a:rPr lang="en-US" sz="8000" spc="150" dirty="0">
                <a:solidFill>
                  <a:schemeClr val="bg1"/>
                </a:solidFill>
                <a:latin typeface="Please write me a song" panose="02000603000000000000" pitchFamily="2" charset="0"/>
                <a:ea typeface="Please write me a song" panose="02000603000000000000" pitchFamily="2" charset="0"/>
              </a:rPr>
              <a:t>God blesses those who patiently endure testing and temptation. Afterward they will receive the crown of life that God has promised to those who love him.</a:t>
            </a:r>
            <a:endParaRPr lang="en-AU" sz="8000" spc="150" dirty="0">
              <a:solidFill>
                <a:schemeClr val="bg1"/>
              </a:solidFill>
              <a:latin typeface="Please write me a song" panose="02000603000000000000" pitchFamily="2" charset="0"/>
              <a:ea typeface="Please write me a song" panose="02000603000000000000" pitchFamily="2" charset="0"/>
            </a:endParaRPr>
          </a:p>
        </p:txBody>
      </p:sp>
    </p:spTree>
    <p:extLst>
      <p:ext uri="{BB962C8B-B14F-4D97-AF65-F5344CB8AC3E}">
        <p14:creationId xmlns:p14="http://schemas.microsoft.com/office/powerpoint/2010/main" val="2710853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7789985" y="628650"/>
            <a:ext cx="13336465" cy="2708434"/>
          </a:xfrm>
          <a:prstGeom prst="rect">
            <a:avLst/>
          </a:prstGeom>
          <a:noFill/>
        </p:spPr>
        <p:txBody>
          <a:bodyPr wrap="square" rtlCol="0">
            <a:spAutoFit/>
          </a:bodyPr>
          <a:lstStyle/>
          <a:p>
            <a:pPr algn="r"/>
            <a:r>
              <a:rPr lang="en-AU" sz="13800" b="1" spc="300" dirty="0">
                <a:solidFill>
                  <a:schemeClr val="bg1"/>
                </a:solidFill>
                <a:latin typeface="Please write me a song" panose="02000603000000000000" pitchFamily="2" charset="0"/>
                <a:ea typeface="Please write me a song" panose="02000603000000000000" pitchFamily="2" charset="0"/>
              </a:rPr>
              <a:t>1 Corinthians 15:56-57</a:t>
            </a:r>
          </a:p>
          <a:p>
            <a:pPr algn="r"/>
            <a:r>
              <a:rPr lang="en-AU" sz="3200" i="1" dirty="0">
                <a:solidFill>
                  <a:schemeClr val="bg1"/>
                </a:solidFill>
                <a:latin typeface="Avenir Next LT Pro" panose="020B0504020202020204" pitchFamily="34" charset="0"/>
                <a:ea typeface="Please write me a song" panose="02000603000000000000" pitchFamily="2" charset="0"/>
              </a:rPr>
              <a:t>New Living Translation</a:t>
            </a:r>
          </a:p>
        </p:txBody>
      </p:sp>
      <p:sp>
        <p:nvSpPr>
          <p:cNvPr id="3" name="TextBox 2">
            <a:extLst>
              <a:ext uri="{FF2B5EF4-FFF2-40B4-BE49-F238E27FC236}">
                <a16:creationId xmlns:a16="http://schemas.microsoft.com/office/drawing/2014/main" id="{F7B28DC8-9A5F-4836-BA89-C25765E47CC5}"/>
              </a:ext>
            </a:extLst>
          </p:cNvPr>
          <p:cNvSpPr txBox="1"/>
          <p:nvPr/>
        </p:nvSpPr>
        <p:spPr>
          <a:xfrm>
            <a:off x="1257300" y="3673719"/>
            <a:ext cx="20389362" cy="3785652"/>
          </a:xfrm>
          <a:prstGeom prst="rect">
            <a:avLst/>
          </a:prstGeom>
          <a:noFill/>
        </p:spPr>
        <p:txBody>
          <a:bodyPr wrap="square" rtlCol="0">
            <a:spAutoFit/>
          </a:bodyPr>
          <a:lstStyle/>
          <a:p>
            <a:pPr algn="l"/>
            <a:r>
              <a:rPr lang="en-US" sz="8000" spc="150" dirty="0">
                <a:solidFill>
                  <a:schemeClr val="bg1"/>
                </a:solidFill>
                <a:latin typeface="Please write me a song" panose="02000603000000000000" pitchFamily="2" charset="0"/>
                <a:ea typeface="Please write me a song" panose="02000603000000000000" pitchFamily="2" charset="0"/>
              </a:rPr>
              <a:t>For sin is the sting that results in death, and the law gives sin its power. But thank God! He gives us victory over sin and death through our Lord Jesus Christ. </a:t>
            </a:r>
          </a:p>
        </p:txBody>
      </p:sp>
    </p:spTree>
    <p:extLst>
      <p:ext uri="{BB962C8B-B14F-4D97-AF65-F5344CB8AC3E}">
        <p14:creationId xmlns:p14="http://schemas.microsoft.com/office/powerpoint/2010/main" val="2249591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2432049" y="4413537"/>
            <a:ext cx="18545175" cy="4339650"/>
          </a:xfrm>
          <a:prstGeom prst="rect">
            <a:avLst/>
          </a:prstGeom>
          <a:noFill/>
        </p:spPr>
        <p:txBody>
          <a:bodyPr wrap="square" rtlCol="0">
            <a:spAutoFit/>
          </a:bodyPr>
          <a:lstStyle/>
          <a:p>
            <a:pPr algn="ctr"/>
            <a:r>
              <a:rPr lang="en-AU" sz="13800" b="1" spc="300" dirty="0">
                <a:solidFill>
                  <a:schemeClr val="bg1"/>
                </a:solidFill>
                <a:latin typeface="Please write me a song" panose="02000603000000000000" pitchFamily="2" charset="0"/>
                <a:ea typeface="Please write me a song" panose="02000603000000000000" pitchFamily="2" charset="0"/>
              </a:rPr>
              <a:t>1.  Know my </a:t>
            </a:r>
            <a:r>
              <a:rPr lang="en-AU" sz="13800" b="1" u="sng" spc="300" dirty="0">
                <a:solidFill>
                  <a:schemeClr val="bg1"/>
                </a:solidFill>
                <a:latin typeface="Please write me a song" panose="02000603000000000000" pitchFamily="2" charset="0"/>
                <a:ea typeface="Please write me a song" panose="02000603000000000000" pitchFamily="2" charset="0"/>
              </a:rPr>
              <a:t>default coping strategy</a:t>
            </a:r>
          </a:p>
        </p:txBody>
      </p:sp>
    </p:spTree>
    <p:extLst>
      <p:ext uri="{BB962C8B-B14F-4D97-AF65-F5344CB8AC3E}">
        <p14:creationId xmlns:p14="http://schemas.microsoft.com/office/powerpoint/2010/main" val="810661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8763000" y="628650"/>
            <a:ext cx="12363450" cy="2708434"/>
          </a:xfrm>
          <a:prstGeom prst="rect">
            <a:avLst/>
          </a:prstGeom>
          <a:noFill/>
        </p:spPr>
        <p:txBody>
          <a:bodyPr wrap="square" rtlCol="0">
            <a:spAutoFit/>
          </a:bodyPr>
          <a:lstStyle/>
          <a:p>
            <a:pPr algn="r"/>
            <a:r>
              <a:rPr lang="en-AU" sz="13800" b="1" spc="300" dirty="0">
                <a:solidFill>
                  <a:schemeClr val="bg1"/>
                </a:solidFill>
                <a:latin typeface="Please write me a song" panose="02000603000000000000" pitchFamily="2" charset="0"/>
                <a:ea typeface="Please write me a song" panose="02000603000000000000" pitchFamily="2" charset="0"/>
              </a:rPr>
              <a:t>Hebrews 12:1</a:t>
            </a:r>
          </a:p>
          <a:p>
            <a:pPr algn="r"/>
            <a:r>
              <a:rPr lang="en-AU" sz="3200" i="1" dirty="0">
                <a:solidFill>
                  <a:schemeClr val="bg1"/>
                </a:solidFill>
                <a:latin typeface="Avenir Next LT Pro" panose="020B0504020202020204" pitchFamily="34" charset="0"/>
                <a:ea typeface="Please write me a song" panose="02000603000000000000" pitchFamily="2" charset="0"/>
              </a:rPr>
              <a:t>New Living Translation</a:t>
            </a:r>
          </a:p>
        </p:txBody>
      </p:sp>
      <p:sp>
        <p:nvSpPr>
          <p:cNvPr id="3" name="TextBox 2">
            <a:extLst>
              <a:ext uri="{FF2B5EF4-FFF2-40B4-BE49-F238E27FC236}">
                <a16:creationId xmlns:a16="http://schemas.microsoft.com/office/drawing/2014/main" id="{F7B28DC8-9A5F-4836-BA89-C25765E47CC5}"/>
              </a:ext>
            </a:extLst>
          </p:cNvPr>
          <p:cNvSpPr txBox="1"/>
          <p:nvPr/>
        </p:nvSpPr>
        <p:spPr>
          <a:xfrm>
            <a:off x="1257300" y="3673719"/>
            <a:ext cx="20389362" cy="6585649"/>
          </a:xfrm>
          <a:prstGeom prst="rect">
            <a:avLst/>
          </a:prstGeom>
          <a:noFill/>
        </p:spPr>
        <p:txBody>
          <a:bodyPr wrap="square" rtlCol="0">
            <a:spAutoFit/>
          </a:bodyPr>
          <a:lstStyle/>
          <a:p>
            <a:pPr>
              <a:lnSpc>
                <a:spcPct val="107000"/>
              </a:lnSpc>
            </a:pPr>
            <a:r>
              <a:rPr lang="en-US" sz="8000" spc="150" dirty="0">
                <a:solidFill>
                  <a:schemeClr val="bg1"/>
                </a:solidFill>
                <a:latin typeface="Please write me a song" panose="02000603000000000000" pitchFamily="2" charset="0"/>
                <a:ea typeface="Please write me a song" panose="02000603000000000000" pitchFamily="2" charset="0"/>
              </a:rPr>
              <a:t>Therefore, since we are surrounded by such a huge crowd of witnesses to the life of faith, let us strip off every weight that slows us down, especially the sin that so easily trips us up. And let us run with endurance the race God has set before us.</a:t>
            </a:r>
            <a:endParaRPr lang="en-AU" sz="8000" spc="150" dirty="0">
              <a:solidFill>
                <a:schemeClr val="bg1"/>
              </a:solidFill>
              <a:latin typeface="Please write me a song" panose="02000603000000000000" pitchFamily="2" charset="0"/>
              <a:ea typeface="Please write me a song" panose="02000603000000000000" pitchFamily="2" charset="0"/>
            </a:endParaRPr>
          </a:p>
        </p:txBody>
      </p:sp>
    </p:spTree>
    <p:extLst>
      <p:ext uri="{BB962C8B-B14F-4D97-AF65-F5344CB8AC3E}">
        <p14:creationId xmlns:p14="http://schemas.microsoft.com/office/powerpoint/2010/main" val="1209393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2432049" y="5292895"/>
            <a:ext cx="18545175" cy="2215991"/>
          </a:xfrm>
          <a:prstGeom prst="rect">
            <a:avLst/>
          </a:prstGeom>
          <a:noFill/>
        </p:spPr>
        <p:txBody>
          <a:bodyPr wrap="square" rtlCol="0">
            <a:spAutoFit/>
          </a:bodyPr>
          <a:lstStyle/>
          <a:p>
            <a:pPr algn="ctr"/>
            <a:r>
              <a:rPr lang="en-AU" sz="13800" b="1" spc="300" dirty="0">
                <a:solidFill>
                  <a:schemeClr val="bg1"/>
                </a:solidFill>
                <a:latin typeface="Please write me a song" panose="02000603000000000000" pitchFamily="2" charset="0"/>
                <a:ea typeface="Please write me a song" panose="02000603000000000000" pitchFamily="2" charset="0"/>
              </a:rPr>
              <a:t>2.  Know </a:t>
            </a:r>
            <a:r>
              <a:rPr lang="en-AU" sz="13800" b="1" u="sng" spc="300" dirty="0">
                <a:solidFill>
                  <a:schemeClr val="bg1"/>
                </a:solidFill>
                <a:latin typeface="Please write me a song" panose="02000603000000000000" pitchFamily="2" charset="0"/>
                <a:ea typeface="Please write me a song" panose="02000603000000000000" pitchFamily="2" charset="0"/>
              </a:rPr>
              <a:t>my emotional triggers</a:t>
            </a:r>
          </a:p>
        </p:txBody>
      </p:sp>
    </p:spTree>
    <p:extLst>
      <p:ext uri="{BB962C8B-B14F-4D97-AF65-F5344CB8AC3E}">
        <p14:creationId xmlns:p14="http://schemas.microsoft.com/office/powerpoint/2010/main" val="1876852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8763000" y="628650"/>
            <a:ext cx="12363450" cy="2708434"/>
          </a:xfrm>
          <a:prstGeom prst="rect">
            <a:avLst/>
          </a:prstGeom>
          <a:noFill/>
        </p:spPr>
        <p:txBody>
          <a:bodyPr wrap="square" rtlCol="0">
            <a:spAutoFit/>
          </a:bodyPr>
          <a:lstStyle/>
          <a:p>
            <a:pPr algn="r"/>
            <a:r>
              <a:rPr lang="en-AU" sz="13800" b="1" spc="300" dirty="0">
                <a:solidFill>
                  <a:schemeClr val="bg1"/>
                </a:solidFill>
                <a:latin typeface="Please write me a song" panose="02000603000000000000" pitchFamily="2" charset="0"/>
                <a:ea typeface="Please write me a song" panose="02000603000000000000" pitchFamily="2" charset="0"/>
              </a:rPr>
              <a:t>Proverbs 4:23</a:t>
            </a:r>
          </a:p>
          <a:p>
            <a:pPr algn="r"/>
            <a:r>
              <a:rPr lang="en-AU" sz="3200" i="1" dirty="0">
                <a:solidFill>
                  <a:schemeClr val="bg1"/>
                </a:solidFill>
                <a:latin typeface="Avenir Next LT Pro" panose="020B0504020202020204" pitchFamily="34" charset="0"/>
                <a:ea typeface="Please write me a song" panose="02000603000000000000" pitchFamily="2" charset="0"/>
              </a:rPr>
              <a:t>New International Version</a:t>
            </a:r>
          </a:p>
        </p:txBody>
      </p:sp>
      <p:sp>
        <p:nvSpPr>
          <p:cNvPr id="3" name="TextBox 2">
            <a:extLst>
              <a:ext uri="{FF2B5EF4-FFF2-40B4-BE49-F238E27FC236}">
                <a16:creationId xmlns:a16="http://schemas.microsoft.com/office/drawing/2014/main" id="{F7B28DC8-9A5F-4836-BA89-C25765E47CC5}"/>
              </a:ext>
            </a:extLst>
          </p:cNvPr>
          <p:cNvSpPr txBox="1"/>
          <p:nvPr/>
        </p:nvSpPr>
        <p:spPr>
          <a:xfrm>
            <a:off x="1257300" y="3673719"/>
            <a:ext cx="20389362" cy="2633798"/>
          </a:xfrm>
          <a:prstGeom prst="rect">
            <a:avLst/>
          </a:prstGeom>
          <a:noFill/>
        </p:spPr>
        <p:txBody>
          <a:bodyPr wrap="square" rtlCol="0">
            <a:spAutoFit/>
          </a:bodyPr>
          <a:lstStyle/>
          <a:p>
            <a:pPr>
              <a:lnSpc>
                <a:spcPct val="107000"/>
              </a:lnSpc>
            </a:pPr>
            <a:r>
              <a:rPr lang="en-US" sz="8000" spc="150" dirty="0">
                <a:solidFill>
                  <a:schemeClr val="bg1"/>
                </a:solidFill>
                <a:latin typeface="Please write me a song" panose="02000603000000000000" pitchFamily="2" charset="0"/>
                <a:ea typeface="Please write me a song" panose="02000603000000000000" pitchFamily="2" charset="0"/>
              </a:rPr>
              <a:t>Above all else, guard your heart, for everything you do flows from it. </a:t>
            </a:r>
            <a:endParaRPr lang="en-AU" sz="8000" spc="150" dirty="0">
              <a:solidFill>
                <a:schemeClr val="bg1"/>
              </a:solidFill>
              <a:latin typeface="Please write me a song" panose="02000603000000000000" pitchFamily="2" charset="0"/>
              <a:ea typeface="Please write me a song" panose="02000603000000000000" pitchFamily="2" charset="0"/>
            </a:endParaRPr>
          </a:p>
        </p:txBody>
      </p:sp>
    </p:spTree>
    <p:extLst>
      <p:ext uri="{BB962C8B-B14F-4D97-AF65-F5344CB8AC3E}">
        <p14:creationId xmlns:p14="http://schemas.microsoft.com/office/powerpoint/2010/main" val="2662182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 picture containing text&#10;&#10;Description automatically generated">
            <a:extLst>
              <a:ext uri="{FF2B5EF4-FFF2-40B4-BE49-F238E27FC236}">
                <a16:creationId xmlns:a16="http://schemas.microsoft.com/office/drawing/2014/main" id="{D71F6213-F22A-4426-B28B-D0BABE9DC4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8" y="0"/>
            <a:ext cx="23406100"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1A899E77-EA4C-4770-B225-9B9E7F202596}"/>
              </a:ext>
            </a:extLst>
          </p:cNvPr>
          <p:cNvSpPr txBox="1"/>
          <p:nvPr/>
        </p:nvSpPr>
        <p:spPr>
          <a:xfrm>
            <a:off x="2432049" y="5310353"/>
            <a:ext cx="18545175" cy="2215991"/>
          </a:xfrm>
          <a:prstGeom prst="rect">
            <a:avLst/>
          </a:prstGeom>
          <a:noFill/>
        </p:spPr>
        <p:txBody>
          <a:bodyPr wrap="square" rtlCol="0">
            <a:spAutoFit/>
          </a:bodyPr>
          <a:lstStyle/>
          <a:p>
            <a:pPr algn="ctr"/>
            <a:r>
              <a:rPr lang="en-AU" sz="13800" b="1" spc="300" dirty="0">
                <a:solidFill>
                  <a:schemeClr val="bg1"/>
                </a:solidFill>
                <a:latin typeface="Please write me a song" panose="02000603000000000000" pitchFamily="2" charset="0"/>
                <a:ea typeface="Please write me a song" panose="02000603000000000000" pitchFamily="2" charset="0"/>
              </a:rPr>
              <a:t>3.  Learn </a:t>
            </a:r>
            <a:r>
              <a:rPr lang="en-AU" sz="13800" b="1" u="sng" spc="300" dirty="0">
                <a:solidFill>
                  <a:schemeClr val="bg1"/>
                </a:solidFill>
                <a:latin typeface="Please write me a song" panose="02000603000000000000" pitchFamily="2" charset="0"/>
                <a:ea typeface="Please write me a song" panose="02000603000000000000" pitchFamily="2" charset="0"/>
              </a:rPr>
              <a:t>my patterns</a:t>
            </a:r>
          </a:p>
        </p:txBody>
      </p:sp>
    </p:spTree>
    <p:extLst>
      <p:ext uri="{BB962C8B-B14F-4D97-AF65-F5344CB8AC3E}">
        <p14:creationId xmlns:p14="http://schemas.microsoft.com/office/powerpoint/2010/main" val="23123165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1884</TotalTime>
  <Words>789</Words>
  <Application>Microsoft Office PowerPoint</Application>
  <PresentationFormat>Custom</PresentationFormat>
  <Paragraphs>77</Paragraphs>
  <Slides>31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Avenir Next LT Pro</vt:lpstr>
      <vt:lpstr>Brandon Grotesque Light</vt:lpstr>
      <vt:lpstr>Calibri</vt:lpstr>
      <vt:lpstr>Kids Club</vt:lpstr>
      <vt:lpstr>Please write me a song</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7ulio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Juliet  Towner</dc:creator>
  <cp:lastModifiedBy>Caleb Stott</cp:lastModifiedBy>
  <cp:revision>118</cp:revision>
  <cp:lastPrinted>2019-04-29T17:56:17Z</cp:lastPrinted>
  <dcterms:created xsi:type="dcterms:W3CDTF">2016-01-05T16:27:30Z</dcterms:created>
  <dcterms:modified xsi:type="dcterms:W3CDTF">2021-05-09T00:15:46Z</dcterms:modified>
</cp:coreProperties>
</file>