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08" r:id="rId2"/>
    <p:sldId id="423" r:id="rId3"/>
    <p:sldId id="439" r:id="rId4"/>
    <p:sldId id="440" r:id="rId5"/>
    <p:sldId id="441" r:id="rId6"/>
    <p:sldId id="442" r:id="rId7"/>
    <p:sldId id="443" r:id="rId8"/>
    <p:sldId id="444" r:id="rId9"/>
    <p:sldId id="445" r:id="rId10"/>
    <p:sldId id="417" r:id="rId11"/>
    <p:sldId id="434" r:id="rId12"/>
    <p:sldId id="447" r:id="rId13"/>
    <p:sldId id="448" r:id="rId14"/>
    <p:sldId id="449" r:id="rId15"/>
    <p:sldId id="418" r:id="rId16"/>
    <p:sldId id="455" r:id="rId17"/>
    <p:sldId id="456" r:id="rId18"/>
    <p:sldId id="450" r:id="rId19"/>
    <p:sldId id="457" r:id="rId20"/>
    <p:sldId id="458" r:id="rId21"/>
    <p:sldId id="459" r:id="rId22"/>
    <p:sldId id="461" r:id="rId23"/>
    <p:sldId id="462" r:id="rId24"/>
    <p:sldId id="451" r:id="rId25"/>
    <p:sldId id="460" r:id="rId26"/>
    <p:sldId id="452" r:id="rId27"/>
    <p:sldId id="463" r:id="rId28"/>
    <p:sldId id="453" r:id="rId29"/>
    <p:sldId id="464" r:id="rId30"/>
    <p:sldId id="454" r:id="rId31"/>
    <p:sldId id="465" r:id="rId32"/>
  </p:sldIdLst>
  <p:sldSz cx="23409275" cy="13166725"/>
  <p:notesSz cx="6858000" cy="9144000"/>
  <p:defaultTextStyle>
    <a:defPPr>
      <a:defRPr lang="en-US"/>
    </a:defPPr>
    <a:lvl1pPr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1pPr>
    <a:lvl2pPr marL="1044575" indent="-587375"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2pPr>
    <a:lvl3pPr marL="2089150" indent="-1174750"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3pPr>
    <a:lvl4pPr marL="3133725" indent="-1762125"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4pPr>
    <a:lvl5pPr marL="4179888" indent="-2351088" algn="l" defTabSz="1044575" rtl="0" eaLnBrk="0" fontAlgn="base" hangingPunct="0">
      <a:spcBef>
        <a:spcPct val="0"/>
      </a:spcBef>
      <a:spcAft>
        <a:spcPct val="0"/>
      </a:spcAft>
      <a:defRPr sz="41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41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147">
          <p15:clr>
            <a:srgbClr val="A4A3A4"/>
          </p15:clr>
        </p15:guide>
        <p15:guide id="2" pos="7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E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BE81B-825D-462F-8831-3EF84CD507D1}" v="48" dt="2021-04-24T23:06:46.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720" y="90"/>
      </p:cViewPr>
      <p:guideLst>
        <p:guide orient="horz" pos="4147"/>
        <p:guide pos="737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5696" y="4090220"/>
            <a:ext cx="19897884" cy="2822312"/>
          </a:xfrm>
        </p:spPr>
        <p:txBody>
          <a:bodyPr/>
          <a:lstStyle/>
          <a:p>
            <a:r>
              <a:rPr lang="en-US"/>
              <a:t>Click to edit Master title style</a:t>
            </a:r>
          </a:p>
        </p:txBody>
      </p:sp>
      <p:sp>
        <p:nvSpPr>
          <p:cNvPr id="3" name="Subtitle 2"/>
          <p:cNvSpPr>
            <a:spLocks noGrp="1"/>
          </p:cNvSpPr>
          <p:nvPr>
            <p:ph type="subTitle" idx="1"/>
          </p:nvPr>
        </p:nvSpPr>
        <p:spPr>
          <a:xfrm>
            <a:off x="3511391" y="7461144"/>
            <a:ext cx="16386493" cy="3364830"/>
          </a:xfrm>
        </p:spPr>
        <p:txBody>
          <a:bodyPr/>
          <a:lstStyle>
            <a:lvl1pPr marL="0" indent="0" algn="ctr">
              <a:buNone/>
              <a:defRPr>
                <a:solidFill>
                  <a:schemeClr val="tx1">
                    <a:tint val="75000"/>
                  </a:schemeClr>
                </a:solidFill>
              </a:defRPr>
            </a:lvl1pPr>
            <a:lvl2pPr marL="1045022" indent="0" algn="ctr">
              <a:buNone/>
              <a:defRPr>
                <a:solidFill>
                  <a:schemeClr val="tx1">
                    <a:tint val="75000"/>
                  </a:schemeClr>
                </a:solidFill>
              </a:defRPr>
            </a:lvl2pPr>
            <a:lvl3pPr marL="2090044" indent="0" algn="ctr">
              <a:buNone/>
              <a:defRPr>
                <a:solidFill>
                  <a:schemeClr val="tx1">
                    <a:tint val="75000"/>
                  </a:schemeClr>
                </a:solidFill>
              </a:defRPr>
            </a:lvl3pPr>
            <a:lvl4pPr marL="3135066" indent="0" algn="ctr">
              <a:buNone/>
              <a:defRPr>
                <a:solidFill>
                  <a:schemeClr val="tx1">
                    <a:tint val="75000"/>
                  </a:schemeClr>
                </a:solidFill>
              </a:defRPr>
            </a:lvl4pPr>
            <a:lvl5pPr marL="4180088" indent="0" algn="ctr">
              <a:buNone/>
              <a:defRPr>
                <a:solidFill>
                  <a:schemeClr val="tx1">
                    <a:tint val="75000"/>
                  </a:schemeClr>
                </a:solidFill>
              </a:defRPr>
            </a:lvl5pPr>
            <a:lvl6pPr marL="5225110" indent="0" algn="ctr">
              <a:buNone/>
              <a:defRPr>
                <a:solidFill>
                  <a:schemeClr val="tx1">
                    <a:tint val="75000"/>
                  </a:schemeClr>
                </a:solidFill>
              </a:defRPr>
            </a:lvl6pPr>
            <a:lvl7pPr marL="6270132" indent="0" algn="ctr">
              <a:buNone/>
              <a:defRPr>
                <a:solidFill>
                  <a:schemeClr val="tx1">
                    <a:tint val="75000"/>
                  </a:schemeClr>
                </a:solidFill>
              </a:defRPr>
            </a:lvl7pPr>
            <a:lvl8pPr marL="7315154" indent="0" algn="ctr">
              <a:buNone/>
              <a:defRPr>
                <a:solidFill>
                  <a:schemeClr val="tx1">
                    <a:tint val="75000"/>
                  </a:schemeClr>
                </a:solidFill>
              </a:defRPr>
            </a:lvl8pPr>
            <a:lvl9pPr marL="836017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6CB0D18-27A7-48A2-A078-90EFAF7232F3}"/>
              </a:ext>
            </a:extLst>
          </p:cNvPr>
          <p:cNvSpPr>
            <a:spLocks noGrp="1"/>
          </p:cNvSpPr>
          <p:nvPr>
            <p:ph type="dt" sz="half" idx="10"/>
          </p:nvPr>
        </p:nvSpPr>
        <p:spPr/>
        <p:txBody>
          <a:bodyPr/>
          <a:lstStyle>
            <a:lvl1pPr>
              <a:defRPr/>
            </a:lvl1pPr>
          </a:lstStyle>
          <a:p>
            <a:pPr>
              <a:defRPr/>
            </a:pPr>
            <a:fld id="{BDAE43C3-DADD-4FA9-952E-5EC937BEFF4C}" type="datetimeFigureOut">
              <a:rPr lang="en-US" altLang="en-US"/>
              <a:pPr>
                <a:defRPr/>
              </a:pPr>
              <a:t>5/15/2021</a:t>
            </a:fld>
            <a:endParaRPr lang="en-US" altLang="en-US"/>
          </a:p>
        </p:txBody>
      </p:sp>
      <p:sp>
        <p:nvSpPr>
          <p:cNvPr id="5" name="Footer Placeholder 4">
            <a:extLst>
              <a:ext uri="{FF2B5EF4-FFF2-40B4-BE49-F238E27FC236}">
                <a16:creationId xmlns:a16="http://schemas.microsoft.com/office/drawing/2014/main" id="{E3673DEC-9557-4D4E-8D43-98E4053F06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2B8513-E7EC-4CA3-8302-8653DADFF58A}"/>
              </a:ext>
            </a:extLst>
          </p:cNvPr>
          <p:cNvSpPr>
            <a:spLocks noGrp="1"/>
          </p:cNvSpPr>
          <p:nvPr>
            <p:ph type="sldNum" sz="quarter" idx="12"/>
          </p:nvPr>
        </p:nvSpPr>
        <p:spPr/>
        <p:txBody>
          <a:bodyPr/>
          <a:lstStyle>
            <a:lvl1pPr>
              <a:defRPr/>
            </a:lvl1pPr>
          </a:lstStyle>
          <a:p>
            <a:pPr>
              <a:defRPr/>
            </a:pPr>
            <a:fld id="{2254B9A4-0BC0-4304-8670-E4F32AEC9352}" type="slidenum">
              <a:rPr lang="en-US" altLang="en-US"/>
              <a:pPr>
                <a:defRPr/>
              </a:pPr>
              <a:t>‹#›</a:t>
            </a:fld>
            <a:endParaRPr lang="en-US" altLang="en-US"/>
          </a:p>
        </p:txBody>
      </p:sp>
    </p:spTree>
    <p:extLst>
      <p:ext uri="{BB962C8B-B14F-4D97-AF65-F5344CB8AC3E}">
        <p14:creationId xmlns:p14="http://schemas.microsoft.com/office/powerpoint/2010/main" val="340397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3462E-02A9-4492-97D4-5240437B6796}"/>
              </a:ext>
            </a:extLst>
          </p:cNvPr>
          <p:cNvSpPr>
            <a:spLocks noGrp="1"/>
          </p:cNvSpPr>
          <p:nvPr>
            <p:ph type="dt" sz="half" idx="10"/>
          </p:nvPr>
        </p:nvSpPr>
        <p:spPr/>
        <p:txBody>
          <a:bodyPr/>
          <a:lstStyle>
            <a:lvl1pPr>
              <a:defRPr/>
            </a:lvl1pPr>
          </a:lstStyle>
          <a:p>
            <a:pPr>
              <a:defRPr/>
            </a:pPr>
            <a:fld id="{7EB3043A-2762-48BA-BCB0-71ADB5C7F426}" type="datetimeFigureOut">
              <a:rPr lang="en-US" altLang="en-US"/>
              <a:pPr>
                <a:defRPr/>
              </a:pPr>
              <a:t>5/15/2021</a:t>
            </a:fld>
            <a:endParaRPr lang="en-US" altLang="en-US"/>
          </a:p>
        </p:txBody>
      </p:sp>
      <p:sp>
        <p:nvSpPr>
          <p:cNvPr id="5" name="Footer Placeholder 4">
            <a:extLst>
              <a:ext uri="{FF2B5EF4-FFF2-40B4-BE49-F238E27FC236}">
                <a16:creationId xmlns:a16="http://schemas.microsoft.com/office/drawing/2014/main" id="{5F601565-5869-420B-8627-216E4295E8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1716E7-88F2-4061-93A4-C6C6AEA1430A}"/>
              </a:ext>
            </a:extLst>
          </p:cNvPr>
          <p:cNvSpPr>
            <a:spLocks noGrp="1"/>
          </p:cNvSpPr>
          <p:nvPr>
            <p:ph type="sldNum" sz="quarter" idx="12"/>
          </p:nvPr>
        </p:nvSpPr>
        <p:spPr/>
        <p:txBody>
          <a:bodyPr/>
          <a:lstStyle>
            <a:lvl1pPr>
              <a:defRPr/>
            </a:lvl1pPr>
          </a:lstStyle>
          <a:p>
            <a:pPr>
              <a:defRPr/>
            </a:pPr>
            <a:fld id="{7F8E30FB-1F3D-4731-B982-6C4E21D6C3E2}" type="slidenum">
              <a:rPr lang="en-US" altLang="en-US"/>
              <a:pPr>
                <a:defRPr/>
              </a:pPr>
              <a:t>‹#›</a:t>
            </a:fld>
            <a:endParaRPr lang="en-US" altLang="en-US"/>
          </a:p>
        </p:txBody>
      </p:sp>
    </p:spTree>
    <p:extLst>
      <p:ext uri="{BB962C8B-B14F-4D97-AF65-F5344CB8AC3E}">
        <p14:creationId xmlns:p14="http://schemas.microsoft.com/office/powerpoint/2010/main" val="339722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449405" y="1011887"/>
            <a:ext cx="13484718" cy="215696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5252" y="1011887"/>
            <a:ext cx="40063999" cy="21569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32C31-84F0-40BD-B28B-A3FAC4396E38}"/>
              </a:ext>
            </a:extLst>
          </p:cNvPr>
          <p:cNvSpPr>
            <a:spLocks noGrp="1"/>
          </p:cNvSpPr>
          <p:nvPr>
            <p:ph type="dt" sz="half" idx="10"/>
          </p:nvPr>
        </p:nvSpPr>
        <p:spPr/>
        <p:txBody>
          <a:bodyPr/>
          <a:lstStyle>
            <a:lvl1pPr>
              <a:defRPr/>
            </a:lvl1pPr>
          </a:lstStyle>
          <a:p>
            <a:pPr>
              <a:defRPr/>
            </a:pPr>
            <a:fld id="{40E93400-DCA1-4A51-9D16-2EFE0B0B3C09}" type="datetimeFigureOut">
              <a:rPr lang="en-US" altLang="en-US"/>
              <a:pPr>
                <a:defRPr/>
              </a:pPr>
              <a:t>5/15/2021</a:t>
            </a:fld>
            <a:endParaRPr lang="en-US" altLang="en-US"/>
          </a:p>
        </p:txBody>
      </p:sp>
      <p:sp>
        <p:nvSpPr>
          <p:cNvPr id="5" name="Footer Placeholder 4">
            <a:extLst>
              <a:ext uri="{FF2B5EF4-FFF2-40B4-BE49-F238E27FC236}">
                <a16:creationId xmlns:a16="http://schemas.microsoft.com/office/drawing/2014/main" id="{D8A720D7-2B0D-4CE6-9548-EBE243A40B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EB893D-A6D9-4807-A51E-4F9D3098997E}"/>
              </a:ext>
            </a:extLst>
          </p:cNvPr>
          <p:cNvSpPr>
            <a:spLocks noGrp="1"/>
          </p:cNvSpPr>
          <p:nvPr>
            <p:ph type="sldNum" sz="quarter" idx="12"/>
          </p:nvPr>
        </p:nvSpPr>
        <p:spPr/>
        <p:txBody>
          <a:bodyPr/>
          <a:lstStyle>
            <a:lvl1pPr>
              <a:defRPr/>
            </a:lvl1pPr>
          </a:lstStyle>
          <a:p>
            <a:pPr>
              <a:defRPr/>
            </a:pPr>
            <a:fld id="{8A4ACA77-8F55-4388-AF52-25E4D6D57E3B}" type="slidenum">
              <a:rPr lang="en-US" altLang="en-US"/>
              <a:pPr>
                <a:defRPr/>
              </a:pPr>
              <a:t>‹#›</a:t>
            </a:fld>
            <a:endParaRPr lang="en-US" altLang="en-US"/>
          </a:p>
        </p:txBody>
      </p:sp>
    </p:spTree>
    <p:extLst>
      <p:ext uri="{BB962C8B-B14F-4D97-AF65-F5344CB8AC3E}">
        <p14:creationId xmlns:p14="http://schemas.microsoft.com/office/powerpoint/2010/main" val="32214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1BB1B-DE52-4BAB-9F9B-0EBA2567D35D}"/>
              </a:ext>
            </a:extLst>
          </p:cNvPr>
          <p:cNvSpPr>
            <a:spLocks noGrp="1"/>
          </p:cNvSpPr>
          <p:nvPr>
            <p:ph type="dt" sz="half" idx="10"/>
          </p:nvPr>
        </p:nvSpPr>
        <p:spPr/>
        <p:txBody>
          <a:bodyPr/>
          <a:lstStyle>
            <a:lvl1pPr>
              <a:defRPr/>
            </a:lvl1pPr>
          </a:lstStyle>
          <a:p>
            <a:pPr>
              <a:defRPr/>
            </a:pPr>
            <a:fld id="{C0291758-5A8D-4370-85CD-3C720D0648F4}" type="datetimeFigureOut">
              <a:rPr lang="en-US" altLang="en-US"/>
              <a:pPr>
                <a:defRPr/>
              </a:pPr>
              <a:t>5/15/2021</a:t>
            </a:fld>
            <a:endParaRPr lang="en-US" altLang="en-US"/>
          </a:p>
        </p:txBody>
      </p:sp>
      <p:sp>
        <p:nvSpPr>
          <p:cNvPr id="5" name="Footer Placeholder 4">
            <a:extLst>
              <a:ext uri="{FF2B5EF4-FFF2-40B4-BE49-F238E27FC236}">
                <a16:creationId xmlns:a16="http://schemas.microsoft.com/office/drawing/2014/main" id="{CD5192E0-46F3-4487-ADE0-C828EA772E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F4CCE1-063D-4A78-B851-1248F249A9A4}"/>
              </a:ext>
            </a:extLst>
          </p:cNvPr>
          <p:cNvSpPr>
            <a:spLocks noGrp="1"/>
          </p:cNvSpPr>
          <p:nvPr>
            <p:ph type="sldNum" sz="quarter" idx="12"/>
          </p:nvPr>
        </p:nvSpPr>
        <p:spPr/>
        <p:txBody>
          <a:bodyPr/>
          <a:lstStyle>
            <a:lvl1pPr>
              <a:defRPr/>
            </a:lvl1pPr>
          </a:lstStyle>
          <a:p>
            <a:pPr>
              <a:defRPr/>
            </a:pPr>
            <a:fld id="{FAE73FBB-2BEA-4751-91BC-77A438FE95B2}" type="slidenum">
              <a:rPr lang="en-US" altLang="en-US"/>
              <a:pPr>
                <a:defRPr/>
              </a:pPr>
              <a:t>‹#›</a:t>
            </a:fld>
            <a:endParaRPr lang="en-US" altLang="en-US"/>
          </a:p>
        </p:txBody>
      </p:sp>
    </p:spTree>
    <p:extLst>
      <p:ext uri="{BB962C8B-B14F-4D97-AF65-F5344CB8AC3E}">
        <p14:creationId xmlns:p14="http://schemas.microsoft.com/office/powerpoint/2010/main" val="30986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49171" y="8460841"/>
            <a:ext cx="19897884" cy="2615058"/>
          </a:xfrm>
        </p:spPr>
        <p:txBody>
          <a:bodyPr anchor="t"/>
          <a:lstStyle>
            <a:lvl1pPr algn="l">
              <a:defRPr sz="9100" b="1" cap="all"/>
            </a:lvl1pPr>
          </a:lstStyle>
          <a:p>
            <a:r>
              <a:rPr lang="en-US"/>
              <a:t>Click to edit Master title style</a:t>
            </a:r>
          </a:p>
        </p:txBody>
      </p:sp>
      <p:sp>
        <p:nvSpPr>
          <p:cNvPr id="3" name="Text Placeholder 2"/>
          <p:cNvSpPr>
            <a:spLocks noGrp="1"/>
          </p:cNvSpPr>
          <p:nvPr>
            <p:ph type="body" idx="1"/>
          </p:nvPr>
        </p:nvSpPr>
        <p:spPr>
          <a:xfrm>
            <a:off x="1849171" y="5580621"/>
            <a:ext cx="19897884" cy="2880220"/>
          </a:xfrm>
        </p:spPr>
        <p:txBody>
          <a:bodyPr anchor="b"/>
          <a:lstStyle>
            <a:lvl1pPr marL="0" indent="0">
              <a:buNone/>
              <a:defRPr sz="4600">
                <a:solidFill>
                  <a:schemeClr val="tx1">
                    <a:tint val="75000"/>
                  </a:schemeClr>
                </a:solidFill>
              </a:defRPr>
            </a:lvl1pPr>
            <a:lvl2pPr marL="1045022" indent="0">
              <a:buNone/>
              <a:defRPr sz="4100">
                <a:solidFill>
                  <a:schemeClr val="tx1">
                    <a:tint val="75000"/>
                  </a:schemeClr>
                </a:solidFill>
              </a:defRPr>
            </a:lvl2pPr>
            <a:lvl3pPr marL="2090044" indent="0">
              <a:buNone/>
              <a:defRPr sz="3700">
                <a:solidFill>
                  <a:schemeClr val="tx1">
                    <a:tint val="75000"/>
                  </a:schemeClr>
                </a:solidFill>
              </a:defRPr>
            </a:lvl3pPr>
            <a:lvl4pPr marL="3135066" indent="0">
              <a:buNone/>
              <a:defRPr sz="3200">
                <a:solidFill>
                  <a:schemeClr val="tx1">
                    <a:tint val="75000"/>
                  </a:schemeClr>
                </a:solidFill>
              </a:defRPr>
            </a:lvl4pPr>
            <a:lvl5pPr marL="4180088" indent="0">
              <a:buNone/>
              <a:defRPr sz="3200">
                <a:solidFill>
                  <a:schemeClr val="tx1">
                    <a:tint val="75000"/>
                  </a:schemeClr>
                </a:solidFill>
              </a:defRPr>
            </a:lvl5pPr>
            <a:lvl6pPr marL="5225110" indent="0">
              <a:buNone/>
              <a:defRPr sz="3200">
                <a:solidFill>
                  <a:schemeClr val="tx1">
                    <a:tint val="75000"/>
                  </a:schemeClr>
                </a:solidFill>
              </a:defRPr>
            </a:lvl6pPr>
            <a:lvl7pPr marL="6270132" indent="0">
              <a:buNone/>
              <a:defRPr sz="3200">
                <a:solidFill>
                  <a:schemeClr val="tx1">
                    <a:tint val="75000"/>
                  </a:schemeClr>
                </a:solidFill>
              </a:defRPr>
            </a:lvl7pPr>
            <a:lvl8pPr marL="7315154" indent="0">
              <a:buNone/>
              <a:defRPr sz="3200">
                <a:solidFill>
                  <a:schemeClr val="tx1">
                    <a:tint val="75000"/>
                  </a:schemeClr>
                </a:solidFill>
              </a:defRPr>
            </a:lvl8pPr>
            <a:lvl9pPr marL="8360176"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89FAAE-64F2-4ABC-9E18-7070D3E166C3}"/>
              </a:ext>
            </a:extLst>
          </p:cNvPr>
          <p:cNvSpPr>
            <a:spLocks noGrp="1"/>
          </p:cNvSpPr>
          <p:nvPr>
            <p:ph type="dt" sz="half" idx="10"/>
          </p:nvPr>
        </p:nvSpPr>
        <p:spPr/>
        <p:txBody>
          <a:bodyPr/>
          <a:lstStyle>
            <a:lvl1pPr>
              <a:defRPr/>
            </a:lvl1pPr>
          </a:lstStyle>
          <a:p>
            <a:pPr>
              <a:defRPr/>
            </a:pPr>
            <a:fld id="{8E843827-E9FF-49D8-913B-C7D6CE687DF3}" type="datetimeFigureOut">
              <a:rPr lang="en-US" altLang="en-US"/>
              <a:pPr>
                <a:defRPr/>
              </a:pPr>
              <a:t>5/15/2021</a:t>
            </a:fld>
            <a:endParaRPr lang="en-US" altLang="en-US"/>
          </a:p>
        </p:txBody>
      </p:sp>
      <p:sp>
        <p:nvSpPr>
          <p:cNvPr id="5" name="Footer Placeholder 4">
            <a:extLst>
              <a:ext uri="{FF2B5EF4-FFF2-40B4-BE49-F238E27FC236}">
                <a16:creationId xmlns:a16="http://schemas.microsoft.com/office/drawing/2014/main" id="{7833B834-087B-4639-BA8D-896DDFAABD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54DB80-8DC6-4BF3-BDB6-BFA1C29D2E56}"/>
              </a:ext>
            </a:extLst>
          </p:cNvPr>
          <p:cNvSpPr>
            <a:spLocks noGrp="1"/>
          </p:cNvSpPr>
          <p:nvPr>
            <p:ph type="sldNum" sz="quarter" idx="12"/>
          </p:nvPr>
        </p:nvSpPr>
        <p:spPr/>
        <p:txBody>
          <a:bodyPr/>
          <a:lstStyle>
            <a:lvl1pPr>
              <a:defRPr/>
            </a:lvl1pPr>
          </a:lstStyle>
          <a:p>
            <a:pPr>
              <a:defRPr/>
            </a:pPr>
            <a:fld id="{A461206D-8288-458D-8E54-C09AF062EAC9}" type="slidenum">
              <a:rPr lang="en-US" altLang="en-US"/>
              <a:pPr>
                <a:defRPr/>
              </a:pPr>
              <a:t>‹#›</a:t>
            </a:fld>
            <a:endParaRPr lang="en-US" altLang="en-US"/>
          </a:p>
        </p:txBody>
      </p:sp>
    </p:spTree>
    <p:extLst>
      <p:ext uri="{BB962C8B-B14F-4D97-AF65-F5344CB8AC3E}">
        <p14:creationId xmlns:p14="http://schemas.microsoft.com/office/powerpoint/2010/main" val="359198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5251" y="5897598"/>
            <a:ext cx="26774358" cy="16683947"/>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159764" y="5897598"/>
            <a:ext cx="26774358" cy="16683947"/>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E77C1C-9661-4D0C-A165-B08EBDD84622}"/>
              </a:ext>
            </a:extLst>
          </p:cNvPr>
          <p:cNvSpPr>
            <a:spLocks noGrp="1"/>
          </p:cNvSpPr>
          <p:nvPr>
            <p:ph type="dt" sz="half" idx="10"/>
          </p:nvPr>
        </p:nvSpPr>
        <p:spPr/>
        <p:txBody>
          <a:bodyPr/>
          <a:lstStyle>
            <a:lvl1pPr>
              <a:defRPr/>
            </a:lvl1pPr>
          </a:lstStyle>
          <a:p>
            <a:pPr>
              <a:defRPr/>
            </a:pPr>
            <a:fld id="{42E1FA8C-673D-4C13-9BA8-27FB8BE41D14}" type="datetimeFigureOut">
              <a:rPr lang="en-US" altLang="en-US"/>
              <a:pPr>
                <a:defRPr/>
              </a:pPr>
              <a:t>5/15/2021</a:t>
            </a:fld>
            <a:endParaRPr lang="en-US" altLang="en-US"/>
          </a:p>
        </p:txBody>
      </p:sp>
      <p:sp>
        <p:nvSpPr>
          <p:cNvPr id="6" name="Footer Placeholder 4">
            <a:extLst>
              <a:ext uri="{FF2B5EF4-FFF2-40B4-BE49-F238E27FC236}">
                <a16:creationId xmlns:a16="http://schemas.microsoft.com/office/drawing/2014/main" id="{07DC8D47-3CE9-42C6-AC42-3BCFF245BD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DA12A6-4FE8-46E7-A527-14D25ECA4487}"/>
              </a:ext>
            </a:extLst>
          </p:cNvPr>
          <p:cNvSpPr>
            <a:spLocks noGrp="1"/>
          </p:cNvSpPr>
          <p:nvPr>
            <p:ph type="sldNum" sz="quarter" idx="12"/>
          </p:nvPr>
        </p:nvSpPr>
        <p:spPr/>
        <p:txBody>
          <a:bodyPr/>
          <a:lstStyle>
            <a:lvl1pPr>
              <a:defRPr/>
            </a:lvl1pPr>
          </a:lstStyle>
          <a:p>
            <a:pPr>
              <a:defRPr/>
            </a:pPr>
            <a:fld id="{394F64C7-343C-4C8C-A8C9-1A56045AD83E}" type="slidenum">
              <a:rPr lang="en-US" altLang="en-US"/>
              <a:pPr>
                <a:defRPr/>
              </a:pPr>
              <a:t>‹#›</a:t>
            </a:fld>
            <a:endParaRPr lang="en-US" altLang="en-US"/>
          </a:p>
        </p:txBody>
      </p:sp>
    </p:spTree>
    <p:extLst>
      <p:ext uri="{BB962C8B-B14F-4D97-AF65-F5344CB8AC3E}">
        <p14:creationId xmlns:p14="http://schemas.microsoft.com/office/powerpoint/2010/main" val="12985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70464" y="527280"/>
            <a:ext cx="21068348" cy="21944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0464" y="2947275"/>
            <a:ext cx="10343162" cy="122828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4" name="Content Placeholder 3"/>
          <p:cNvSpPr>
            <a:spLocks noGrp="1"/>
          </p:cNvSpPr>
          <p:nvPr>
            <p:ph sz="half" idx="2"/>
          </p:nvPr>
        </p:nvSpPr>
        <p:spPr>
          <a:xfrm>
            <a:off x="1170464" y="4175559"/>
            <a:ext cx="10343162" cy="7586107"/>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891588" y="2947275"/>
            <a:ext cx="10347225" cy="1228284"/>
          </a:xfrm>
        </p:spPr>
        <p:txBody>
          <a:bodyPr anchor="b"/>
          <a:lstStyle>
            <a:lvl1pPr marL="0" indent="0">
              <a:buNone/>
              <a:defRPr sz="5500" b="1"/>
            </a:lvl1pPr>
            <a:lvl2pPr marL="1045022" indent="0">
              <a:buNone/>
              <a:defRPr sz="4600" b="1"/>
            </a:lvl2pPr>
            <a:lvl3pPr marL="2090044" indent="0">
              <a:buNone/>
              <a:defRPr sz="4100" b="1"/>
            </a:lvl3pPr>
            <a:lvl4pPr marL="3135066" indent="0">
              <a:buNone/>
              <a:defRPr sz="3700" b="1"/>
            </a:lvl4pPr>
            <a:lvl5pPr marL="4180088" indent="0">
              <a:buNone/>
              <a:defRPr sz="3700" b="1"/>
            </a:lvl5pPr>
            <a:lvl6pPr marL="5225110" indent="0">
              <a:buNone/>
              <a:defRPr sz="3700" b="1"/>
            </a:lvl6pPr>
            <a:lvl7pPr marL="6270132" indent="0">
              <a:buNone/>
              <a:defRPr sz="3700" b="1"/>
            </a:lvl7pPr>
            <a:lvl8pPr marL="7315154" indent="0">
              <a:buNone/>
              <a:defRPr sz="3700" b="1"/>
            </a:lvl8pPr>
            <a:lvl9pPr marL="8360176" indent="0">
              <a:buNone/>
              <a:defRPr sz="3700" b="1"/>
            </a:lvl9pPr>
          </a:lstStyle>
          <a:p>
            <a:pPr lvl="0"/>
            <a:r>
              <a:rPr lang="en-US"/>
              <a:t>Click to edit Master text styles</a:t>
            </a:r>
          </a:p>
        </p:txBody>
      </p:sp>
      <p:sp>
        <p:nvSpPr>
          <p:cNvPr id="6" name="Content Placeholder 5"/>
          <p:cNvSpPr>
            <a:spLocks noGrp="1"/>
          </p:cNvSpPr>
          <p:nvPr>
            <p:ph sz="quarter" idx="4"/>
          </p:nvPr>
        </p:nvSpPr>
        <p:spPr>
          <a:xfrm>
            <a:off x="11891588" y="4175559"/>
            <a:ext cx="10347225" cy="7586107"/>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D297E97-6032-4B50-A1FD-BD2BD8F51707}"/>
              </a:ext>
            </a:extLst>
          </p:cNvPr>
          <p:cNvSpPr>
            <a:spLocks noGrp="1"/>
          </p:cNvSpPr>
          <p:nvPr>
            <p:ph type="dt" sz="half" idx="10"/>
          </p:nvPr>
        </p:nvSpPr>
        <p:spPr/>
        <p:txBody>
          <a:bodyPr/>
          <a:lstStyle>
            <a:lvl1pPr>
              <a:defRPr/>
            </a:lvl1pPr>
          </a:lstStyle>
          <a:p>
            <a:pPr>
              <a:defRPr/>
            </a:pPr>
            <a:fld id="{43E636D9-4143-44EE-9005-A25A130E013C}" type="datetimeFigureOut">
              <a:rPr lang="en-US" altLang="en-US"/>
              <a:pPr>
                <a:defRPr/>
              </a:pPr>
              <a:t>5/15/2021</a:t>
            </a:fld>
            <a:endParaRPr lang="en-US" altLang="en-US"/>
          </a:p>
        </p:txBody>
      </p:sp>
      <p:sp>
        <p:nvSpPr>
          <p:cNvPr id="8" name="Footer Placeholder 4">
            <a:extLst>
              <a:ext uri="{FF2B5EF4-FFF2-40B4-BE49-F238E27FC236}">
                <a16:creationId xmlns:a16="http://schemas.microsoft.com/office/drawing/2014/main" id="{7912E15D-90FE-4AF1-9DA0-770F10050C7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DD36160-6DFC-4436-BB56-E88CB2314249}"/>
              </a:ext>
            </a:extLst>
          </p:cNvPr>
          <p:cNvSpPr>
            <a:spLocks noGrp="1"/>
          </p:cNvSpPr>
          <p:nvPr>
            <p:ph type="sldNum" sz="quarter" idx="12"/>
          </p:nvPr>
        </p:nvSpPr>
        <p:spPr/>
        <p:txBody>
          <a:bodyPr/>
          <a:lstStyle>
            <a:lvl1pPr>
              <a:defRPr/>
            </a:lvl1pPr>
          </a:lstStyle>
          <a:p>
            <a:pPr>
              <a:defRPr/>
            </a:pPr>
            <a:fld id="{0EE7AD42-1795-40EB-9CFE-487870D90589}" type="slidenum">
              <a:rPr lang="en-US" altLang="en-US"/>
              <a:pPr>
                <a:defRPr/>
              </a:pPr>
              <a:t>‹#›</a:t>
            </a:fld>
            <a:endParaRPr lang="en-US" altLang="en-US"/>
          </a:p>
        </p:txBody>
      </p:sp>
    </p:spTree>
    <p:extLst>
      <p:ext uri="{BB962C8B-B14F-4D97-AF65-F5344CB8AC3E}">
        <p14:creationId xmlns:p14="http://schemas.microsoft.com/office/powerpoint/2010/main" val="274357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AD420C3-8001-404C-847C-76487A5EE0EF}"/>
              </a:ext>
            </a:extLst>
          </p:cNvPr>
          <p:cNvSpPr>
            <a:spLocks noGrp="1"/>
          </p:cNvSpPr>
          <p:nvPr>
            <p:ph type="dt" sz="half" idx="10"/>
          </p:nvPr>
        </p:nvSpPr>
        <p:spPr/>
        <p:txBody>
          <a:bodyPr/>
          <a:lstStyle>
            <a:lvl1pPr>
              <a:defRPr/>
            </a:lvl1pPr>
          </a:lstStyle>
          <a:p>
            <a:pPr>
              <a:defRPr/>
            </a:pPr>
            <a:fld id="{446A3348-8F73-4C85-85CE-4105DBFA6EB1}" type="datetimeFigureOut">
              <a:rPr lang="en-US" altLang="en-US"/>
              <a:pPr>
                <a:defRPr/>
              </a:pPr>
              <a:t>5/15/2021</a:t>
            </a:fld>
            <a:endParaRPr lang="en-US" altLang="en-US"/>
          </a:p>
        </p:txBody>
      </p:sp>
      <p:sp>
        <p:nvSpPr>
          <p:cNvPr id="4" name="Footer Placeholder 4">
            <a:extLst>
              <a:ext uri="{FF2B5EF4-FFF2-40B4-BE49-F238E27FC236}">
                <a16:creationId xmlns:a16="http://schemas.microsoft.com/office/drawing/2014/main" id="{E6A2A371-161A-4065-9253-4247547D813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EE8C96-6851-4C1B-9AD7-504112F31D77}"/>
              </a:ext>
            </a:extLst>
          </p:cNvPr>
          <p:cNvSpPr>
            <a:spLocks noGrp="1"/>
          </p:cNvSpPr>
          <p:nvPr>
            <p:ph type="sldNum" sz="quarter" idx="12"/>
          </p:nvPr>
        </p:nvSpPr>
        <p:spPr/>
        <p:txBody>
          <a:bodyPr/>
          <a:lstStyle>
            <a:lvl1pPr>
              <a:defRPr/>
            </a:lvl1pPr>
          </a:lstStyle>
          <a:p>
            <a:pPr>
              <a:defRPr/>
            </a:pPr>
            <a:fld id="{73193CC9-0A51-42B5-8CAD-5DD6D101CD7F}" type="slidenum">
              <a:rPr lang="en-US" altLang="en-US"/>
              <a:pPr>
                <a:defRPr/>
              </a:pPr>
              <a:t>‹#›</a:t>
            </a:fld>
            <a:endParaRPr lang="en-US" altLang="en-US"/>
          </a:p>
        </p:txBody>
      </p:sp>
    </p:spTree>
    <p:extLst>
      <p:ext uri="{BB962C8B-B14F-4D97-AF65-F5344CB8AC3E}">
        <p14:creationId xmlns:p14="http://schemas.microsoft.com/office/powerpoint/2010/main" val="179431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DE4ECF-529E-40E5-B8B7-8B706B420FD4}"/>
              </a:ext>
            </a:extLst>
          </p:cNvPr>
          <p:cNvSpPr>
            <a:spLocks noGrp="1"/>
          </p:cNvSpPr>
          <p:nvPr>
            <p:ph type="dt" sz="half" idx="10"/>
          </p:nvPr>
        </p:nvSpPr>
        <p:spPr/>
        <p:txBody>
          <a:bodyPr/>
          <a:lstStyle>
            <a:lvl1pPr>
              <a:defRPr/>
            </a:lvl1pPr>
          </a:lstStyle>
          <a:p>
            <a:pPr>
              <a:defRPr/>
            </a:pPr>
            <a:fld id="{AC6D63C7-EA3E-4E0F-91D7-1B880FA30F19}" type="datetimeFigureOut">
              <a:rPr lang="en-US" altLang="en-US"/>
              <a:pPr>
                <a:defRPr/>
              </a:pPr>
              <a:t>5/15/2021</a:t>
            </a:fld>
            <a:endParaRPr lang="en-US" altLang="en-US"/>
          </a:p>
        </p:txBody>
      </p:sp>
      <p:sp>
        <p:nvSpPr>
          <p:cNvPr id="3" name="Footer Placeholder 4">
            <a:extLst>
              <a:ext uri="{FF2B5EF4-FFF2-40B4-BE49-F238E27FC236}">
                <a16:creationId xmlns:a16="http://schemas.microsoft.com/office/drawing/2014/main" id="{BE08231B-342A-413C-9F54-4586E70E38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A5AF6B-0AC3-4F76-AA0D-19B816C4D4D7}"/>
              </a:ext>
            </a:extLst>
          </p:cNvPr>
          <p:cNvSpPr>
            <a:spLocks noGrp="1"/>
          </p:cNvSpPr>
          <p:nvPr>
            <p:ph type="sldNum" sz="quarter" idx="12"/>
          </p:nvPr>
        </p:nvSpPr>
        <p:spPr/>
        <p:txBody>
          <a:bodyPr/>
          <a:lstStyle>
            <a:lvl1pPr>
              <a:defRPr/>
            </a:lvl1pPr>
          </a:lstStyle>
          <a:p>
            <a:pPr>
              <a:defRPr/>
            </a:pPr>
            <a:fld id="{6E73B72A-4747-4091-A50D-76B2E4305EF5}" type="slidenum">
              <a:rPr lang="en-US" altLang="en-US"/>
              <a:pPr>
                <a:defRPr/>
              </a:pPr>
              <a:t>‹#›</a:t>
            </a:fld>
            <a:endParaRPr lang="en-US" altLang="en-US"/>
          </a:p>
        </p:txBody>
      </p:sp>
    </p:spTree>
    <p:extLst>
      <p:ext uri="{BB962C8B-B14F-4D97-AF65-F5344CB8AC3E}">
        <p14:creationId xmlns:p14="http://schemas.microsoft.com/office/powerpoint/2010/main" val="209404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0465" y="524231"/>
            <a:ext cx="7701490" cy="2231028"/>
          </a:xfrm>
        </p:spPr>
        <p:txBody>
          <a:bodyPr anchor="b"/>
          <a:lstStyle>
            <a:lvl1pPr algn="l">
              <a:defRPr sz="4600" b="1"/>
            </a:lvl1pPr>
          </a:lstStyle>
          <a:p>
            <a:r>
              <a:rPr lang="en-US"/>
              <a:t>Click to edit Master title style</a:t>
            </a:r>
          </a:p>
        </p:txBody>
      </p:sp>
      <p:sp>
        <p:nvSpPr>
          <p:cNvPr id="3" name="Content Placeholder 2"/>
          <p:cNvSpPr>
            <a:spLocks noGrp="1"/>
          </p:cNvSpPr>
          <p:nvPr>
            <p:ph idx="1"/>
          </p:nvPr>
        </p:nvSpPr>
        <p:spPr>
          <a:xfrm>
            <a:off x="9152376" y="524232"/>
            <a:ext cx="13086435" cy="11237435"/>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0465" y="2755260"/>
            <a:ext cx="7701490" cy="9006407"/>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3">
            <a:extLst>
              <a:ext uri="{FF2B5EF4-FFF2-40B4-BE49-F238E27FC236}">
                <a16:creationId xmlns:a16="http://schemas.microsoft.com/office/drawing/2014/main" id="{EE3060E4-91B1-482C-BD68-326D22E201BC}"/>
              </a:ext>
            </a:extLst>
          </p:cNvPr>
          <p:cNvSpPr>
            <a:spLocks noGrp="1"/>
          </p:cNvSpPr>
          <p:nvPr>
            <p:ph type="dt" sz="half" idx="10"/>
          </p:nvPr>
        </p:nvSpPr>
        <p:spPr/>
        <p:txBody>
          <a:bodyPr/>
          <a:lstStyle>
            <a:lvl1pPr>
              <a:defRPr/>
            </a:lvl1pPr>
          </a:lstStyle>
          <a:p>
            <a:pPr>
              <a:defRPr/>
            </a:pPr>
            <a:fld id="{6CA26DA9-6DD1-438C-A09C-86927A591F58}" type="datetimeFigureOut">
              <a:rPr lang="en-US" altLang="en-US"/>
              <a:pPr>
                <a:defRPr/>
              </a:pPr>
              <a:t>5/15/2021</a:t>
            </a:fld>
            <a:endParaRPr lang="en-US" altLang="en-US"/>
          </a:p>
        </p:txBody>
      </p:sp>
      <p:sp>
        <p:nvSpPr>
          <p:cNvPr id="6" name="Footer Placeholder 4">
            <a:extLst>
              <a:ext uri="{FF2B5EF4-FFF2-40B4-BE49-F238E27FC236}">
                <a16:creationId xmlns:a16="http://schemas.microsoft.com/office/drawing/2014/main" id="{9139A982-F44A-4972-A6AC-52FA0BAF2B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65456D-EBE5-4542-AF6F-4934F48D599B}"/>
              </a:ext>
            </a:extLst>
          </p:cNvPr>
          <p:cNvSpPr>
            <a:spLocks noGrp="1"/>
          </p:cNvSpPr>
          <p:nvPr>
            <p:ph type="sldNum" sz="quarter" idx="12"/>
          </p:nvPr>
        </p:nvSpPr>
        <p:spPr/>
        <p:txBody>
          <a:bodyPr/>
          <a:lstStyle>
            <a:lvl1pPr>
              <a:defRPr/>
            </a:lvl1pPr>
          </a:lstStyle>
          <a:p>
            <a:pPr>
              <a:defRPr/>
            </a:pPr>
            <a:fld id="{69D41942-CF54-4401-8202-C329B7C6980F}" type="slidenum">
              <a:rPr lang="en-US" altLang="en-US"/>
              <a:pPr>
                <a:defRPr/>
              </a:pPr>
              <a:t>‹#›</a:t>
            </a:fld>
            <a:endParaRPr lang="en-US" altLang="en-US"/>
          </a:p>
        </p:txBody>
      </p:sp>
    </p:spTree>
    <p:extLst>
      <p:ext uri="{BB962C8B-B14F-4D97-AF65-F5344CB8AC3E}">
        <p14:creationId xmlns:p14="http://schemas.microsoft.com/office/powerpoint/2010/main" val="62081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8382" y="9216708"/>
            <a:ext cx="14045565" cy="1088084"/>
          </a:xfrm>
        </p:spPr>
        <p:txBody>
          <a:bodyPr anchor="b"/>
          <a:lstStyle>
            <a:lvl1pPr algn="l">
              <a:defRPr sz="4600" b="1"/>
            </a:lvl1pPr>
          </a:lstStyle>
          <a:p>
            <a:r>
              <a:rPr lang="en-US"/>
              <a:t>Click to edit Master title style</a:t>
            </a:r>
          </a:p>
        </p:txBody>
      </p:sp>
      <p:sp>
        <p:nvSpPr>
          <p:cNvPr id="3" name="Picture Placeholder 2"/>
          <p:cNvSpPr>
            <a:spLocks noGrp="1"/>
          </p:cNvSpPr>
          <p:nvPr>
            <p:ph type="pic" idx="1"/>
          </p:nvPr>
        </p:nvSpPr>
        <p:spPr>
          <a:xfrm>
            <a:off x="4588382" y="1176471"/>
            <a:ext cx="14045565" cy="7900035"/>
          </a:xfrm>
        </p:spPr>
        <p:txBody>
          <a:bodyPr rtlCol="0">
            <a:normAutofit/>
          </a:bodyPr>
          <a:lstStyle>
            <a:lvl1pPr marL="0" indent="0">
              <a:buNone/>
              <a:defRPr sz="7300"/>
            </a:lvl1pPr>
            <a:lvl2pPr marL="1045022" indent="0">
              <a:buNone/>
              <a:defRPr sz="6400"/>
            </a:lvl2pPr>
            <a:lvl3pPr marL="2090044" indent="0">
              <a:buNone/>
              <a:defRPr sz="5500"/>
            </a:lvl3pPr>
            <a:lvl4pPr marL="3135066" indent="0">
              <a:buNone/>
              <a:defRPr sz="4600"/>
            </a:lvl4pPr>
            <a:lvl5pPr marL="4180088" indent="0">
              <a:buNone/>
              <a:defRPr sz="4600"/>
            </a:lvl5pPr>
            <a:lvl6pPr marL="5225110" indent="0">
              <a:buNone/>
              <a:defRPr sz="4600"/>
            </a:lvl6pPr>
            <a:lvl7pPr marL="6270132" indent="0">
              <a:buNone/>
              <a:defRPr sz="4600"/>
            </a:lvl7pPr>
            <a:lvl8pPr marL="7315154" indent="0">
              <a:buNone/>
              <a:defRPr sz="4600"/>
            </a:lvl8pPr>
            <a:lvl9pPr marL="8360176" indent="0">
              <a:buNone/>
              <a:defRPr sz="4600"/>
            </a:lvl9pPr>
          </a:lstStyle>
          <a:p>
            <a:pPr lvl="0"/>
            <a:endParaRPr lang="en-US" noProof="0" dirty="0"/>
          </a:p>
        </p:txBody>
      </p:sp>
      <p:sp>
        <p:nvSpPr>
          <p:cNvPr id="4" name="Text Placeholder 3"/>
          <p:cNvSpPr>
            <a:spLocks noGrp="1"/>
          </p:cNvSpPr>
          <p:nvPr>
            <p:ph type="body" sz="half" idx="2"/>
          </p:nvPr>
        </p:nvSpPr>
        <p:spPr>
          <a:xfrm>
            <a:off x="4588382" y="10304792"/>
            <a:ext cx="14045565" cy="1545261"/>
          </a:xfrm>
        </p:spPr>
        <p:txBody>
          <a:bodyPr/>
          <a:lstStyle>
            <a:lvl1pPr marL="0" indent="0">
              <a:buNone/>
              <a:defRPr sz="3200"/>
            </a:lvl1pPr>
            <a:lvl2pPr marL="1045022" indent="0">
              <a:buNone/>
              <a:defRPr sz="2700"/>
            </a:lvl2pPr>
            <a:lvl3pPr marL="2090044" indent="0">
              <a:buNone/>
              <a:defRPr sz="2300"/>
            </a:lvl3pPr>
            <a:lvl4pPr marL="3135066" indent="0">
              <a:buNone/>
              <a:defRPr sz="2100"/>
            </a:lvl4pPr>
            <a:lvl5pPr marL="4180088" indent="0">
              <a:buNone/>
              <a:defRPr sz="2100"/>
            </a:lvl5pPr>
            <a:lvl6pPr marL="5225110" indent="0">
              <a:buNone/>
              <a:defRPr sz="2100"/>
            </a:lvl6pPr>
            <a:lvl7pPr marL="6270132" indent="0">
              <a:buNone/>
              <a:defRPr sz="2100"/>
            </a:lvl7pPr>
            <a:lvl8pPr marL="7315154" indent="0">
              <a:buNone/>
              <a:defRPr sz="2100"/>
            </a:lvl8pPr>
            <a:lvl9pPr marL="8360176" indent="0">
              <a:buNone/>
              <a:defRPr sz="2100"/>
            </a:lvl9pPr>
          </a:lstStyle>
          <a:p>
            <a:pPr lvl="0"/>
            <a:r>
              <a:rPr lang="en-US"/>
              <a:t>Click to edit Master text styles</a:t>
            </a:r>
          </a:p>
        </p:txBody>
      </p:sp>
      <p:sp>
        <p:nvSpPr>
          <p:cNvPr id="5" name="Date Placeholder 3">
            <a:extLst>
              <a:ext uri="{FF2B5EF4-FFF2-40B4-BE49-F238E27FC236}">
                <a16:creationId xmlns:a16="http://schemas.microsoft.com/office/drawing/2014/main" id="{2C1F7047-A778-4845-A201-6BE865545EFD}"/>
              </a:ext>
            </a:extLst>
          </p:cNvPr>
          <p:cNvSpPr>
            <a:spLocks noGrp="1"/>
          </p:cNvSpPr>
          <p:nvPr>
            <p:ph type="dt" sz="half" idx="10"/>
          </p:nvPr>
        </p:nvSpPr>
        <p:spPr/>
        <p:txBody>
          <a:bodyPr/>
          <a:lstStyle>
            <a:lvl1pPr>
              <a:defRPr/>
            </a:lvl1pPr>
          </a:lstStyle>
          <a:p>
            <a:pPr>
              <a:defRPr/>
            </a:pPr>
            <a:fld id="{98472C31-05BC-432A-B8E0-0705F7BA8280}" type="datetimeFigureOut">
              <a:rPr lang="en-US" altLang="en-US"/>
              <a:pPr>
                <a:defRPr/>
              </a:pPr>
              <a:t>5/15/2021</a:t>
            </a:fld>
            <a:endParaRPr lang="en-US" altLang="en-US"/>
          </a:p>
        </p:txBody>
      </p:sp>
      <p:sp>
        <p:nvSpPr>
          <p:cNvPr id="6" name="Footer Placeholder 4">
            <a:extLst>
              <a:ext uri="{FF2B5EF4-FFF2-40B4-BE49-F238E27FC236}">
                <a16:creationId xmlns:a16="http://schemas.microsoft.com/office/drawing/2014/main" id="{95816ECC-6B11-47D7-9A30-A16B671004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80CD54-1D86-4658-B2BC-2B3C043170EA}"/>
              </a:ext>
            </a:extLst>
          </p:cNvPr>
          <p:cNvSpPr>
            <a:spLocks noGrp="1"/>
          </p:cNvSpPr>
          <p:nvPr>
            <p:ph type="sldNum" sz="quarter" idx="12"/>
          </p:nvPr>
        </p:nvSpPr>
        <p:spPr/>
        <p:txBody>
          <a:bodyPr/>
          <a:lstStyle>
            <a:lvl1pPr>
              <a:defRPr/>
            </a:lvl1pPr>
          </a:lstStyle>
          <a:p>
            <a:pPr>
              <a:defRPr/>
            </a:pPr>
            <a:fld id="{EB0D9814-71BD-45B1-A390-DABD817BF33C}" type="slidenum">
              <a:rPr lang="en-US" altLang="en-US"/>
              <a:pPr>
                <a:defRPr/>
              </a:pPr>
              <a:t>‹#›</a:t>
            </a:fld>
            <a:endParaRPr lang="en-US" altLang="en-US"/>
          </a:p>
        </p:txBody>
      </p:sp>
    </p:spTree>
    <p:extLst>
      <p:ext uri="{BB962C8B-B14F-4D97-AF65-F5344CB8AC3E}">
        <p14:creationId xmlns:p14="http://schemas.microsoft.com/office/powerpoint/2010/main" val="408905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A294B9-8BD4-466A-BF33-520A7141B106}"/>
              </a:ext>
            </a:extLst>
          </p:cNvPr>
          <p:cNvSpPr>
            <a:spLocks noGrp="1"/>
          </p:cNvSpPr>
          <p:nvPr>
            <p:ph type="title"/>
          </p:nvPr>
        </p:nvSpPr>
        <p:spPr bwMode="auto">
          <a:xfrm>
            <a:off x="1169988" y="527050"/>
            <a:ext cx="210693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44E54A6-D580-4EA2-8933-68E86204D7E9}"/>
              </a:ext>
            </a:extLst>
          </p:cNvPr>
          <p:cNvSpPr>
            <a:spLocks noGrp="1"/>
          </p:cNvSpPr>
          <p:nvPr>
            <p:ph type="body" idx="1"/>
          </p:nvPr>
        </p:nvSpPr>
        <p:spPr bwMode="auto">
          <a:xfrm>
            <a:off x="1169988" y="3071813"/>
            <a:ext cx="21069300" cy="868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9004" tIns="104502" rIns="209004" bIns="1045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7A7EEAE-1EEC-4D50-94C0-937E953D83D3}"/>
              </a:ext>
            </a:extLst>
          </p:cNvPr>
          <p:cNvSpPr>
            <a:spLocks noGrp="1"/>
          </p:cNvSpPr>
          <p:nvPr>
            <p:ph type="dt" sz="half" idx="2"/>
          </p:nvPr>
        </p:nvSpPr>
        <p:spPr>
          <a:xfrm>
            <a:off x="1169988" y="12203113"/>
            <a:ext cx="5462587" cy="701675"/>
          </a:xfrm>
          <a:prstGeom prst="rect">
            <a:avLst/>
          </a:prstGeom>
        </p:spPr>
        <p:txBody>
          <a:bodyPr vert="horz" wrap="square" lIns="209004" tIns="104502" rIns="209004" bIns="104502" numCol="1" anchor="ctr" anchorCtr="0" compatLnSpc="1">
            <a:prstTxWarp prst="textNoShape">
              <a:avLst/>
            </a:prstTxWarp>
          </a:bodyPr>
          <a:lstStyle>
            <a:lvl1pPr eaLnBrk="1" hangingPunct="1">
              <a:defRPr sz="2700" smtClean="0">
                <a:solidFill>
                  <a:srgbClr val="898989"/>
                </a:solidFill>
              </a:defRPr>
            </a:lvl1pPr>
          </a:lstStyle>
          <a:p>
            <a:pPr>
              <a:defRPr/>
            </a:pPr>
            <a:fld id="{41344F2C-5B8F-4F56-A887-D202FD5A8DCD}" type="datetimeFigureOut">
              <a:rPr lang="en-US" altLang="en-US"/>
              <a:pPr>
                <a:defRPr/>
              </a:pPr>
              <a:t>5/15/2021</a:t>
            </a:fld>
            <a:endParaRPr lang="en-US" altLang="en-US"/>
          </a:p>
        </p:txBody>
      </p:sp>
      <p:sp>
        <p:nvSpPr>
          <p:cNvPr id="5" name="Footer Placeholder 4">
            <a:extLst>
              <a:ext uri="{FF2B5EF4-FFF2-40B4-BE49-F238E27FC236}">
                <a16:creationId xmlns:a16="http://schemas.microsoft.com/office/drawing/2014/main" id="{62E26E22-2C5E-4290-B026-FCC4B941064B}"/>
              </a:ext>
            </a:extLst>
          </p:cNvPr>
          <p:cNvSpPr>
            <a:spLocks noGrp="1"/>
          </p:cNvSpPr>
          <p:nvPr>
            <p:ph type="ftr" sz="quarter" idx="3"/>
          </p:nvPr>
        </p:nvSpPr>
        <p:spPr>
          <a:xfrm>
            <a:off x="7997825" y="12203113"/>
            <a:ext cx="7413625" cy="701675"/>
          </a:xfrm>
          <a:prstGeom prst="rect">
            <a:avLst/>
          </a:prstGeom>
        </p:spPr>
        <p:txBody>
          <a:bodyPr vert="horz" lIns="209004" tIns="104502" rIns="209004" bIns="104502" rtlCol="0" anchor="ctr"/>
          <a:lstStyle>
            <a:lvl1pPr algn="ctr" defTabSz="1045022" eaLnBrk="1" fontAlgn="auto" hangingPunct="1">
              <a:spcBef>
                <a:spcPts val="0"/>
              </a:spcBef>
              <a:spcAft>
                <a:spcPts val="0"/>
              </a:spcAft>
              <a:defRPr sz="27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FA8279F-2EB2-48AC-B824-FE2BFD5FA5EF}"/>
              </a:ext>
            </a:extLst>
          </p:cNvPr>
          <p:cNvSpPr>
            <a:spLocks noGrp="1"/>
          </p:cNvSpPr>
          <p:nvPr>
            <p:ph type="sldNum" sz="quarter" idx="4"/>
          </p:nvPr>
        </p:nvSpPr>
        <p:spPr>
          <a:xfrm>
            <a:off x="16776700" y="12203113"/>
            <a:ext cx="5462588" cy="701675"/>
          </a:xfrm>
          <a:prstGeom prst="rect">
            <a:avLst/>
          </a:prstGeom>
        </p:spPr>
        <p:txBody>
          <a:bodyPr vert="horz" wrap="square" lIns="209004" tIns="104502" rIns="209004" bIns="104502" numCol="1" anchor="ctr" anchorCtr="0" compatLnSpc="1">
            <a:prstTxWarp prst="textNoShape">
              <a:avLst/>
            </a:prstTxWarp>
          </a:bodyPr>
          <a:lstStyle>
            <a:lvl1pPr algn="r" eaLnBrk="1" hangingPunct="1">
              <a:defRPr sz="2700" smtClean="0">
                <a:solidFill>
                  <a:srgbClr val="898989"/>
                </a:solidFill>
              </a:defRPr>
            </a:lvl1pPr>
          </a:lstStyle>
          <a:p>
            <a:pPr>
              <a:defRPr/>
            </a:pPr>
            <a:fld id="{02920470-B7D9-466E-87C3-A3CE14B22E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4575" rtl="0" eaLnBrk="0" fontAlgn="base" hangingPunct="0">
        <a:spcBef>
          <a:spcPct val="0"/>
        </a:spcBef>
        <a:spcAft>
          <a:spcPct val="0"/>
        </a:spcAft>
        <a:defRPr sz="10100" kern="1200">
          <a:solidFill>
            <a:schemeClr val="tx1"/>
          </a:solidFill>
          <a:latin typeface="+mj-lt"/>
          <a:ea typeface="MS PGothic" panose="020B0600070205080204" pitchFamily="34" charset="-128"/>
          <a:cs typeface="ＭＳ Ｐゴシック" charset="0"/>
        </a:defRPr>
      </a:lvl1pPr>
      <a:lvl2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2pPr>
      <a:lvl3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3pPr>
      <a:lvl4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4pPr>
      <a:lvl5pPr algn="ctr" defTabSz="1044575" rtl="0" eaLnBrk="0" fontAlgn="base" hangingPunct="0">
        <a:spcBef>
          <a:spcPct val="0"/>
        </a:spcBef>
        <a:spcAft>
          <a:spcPct val="0"/>
        </a:spcAft>
        <a:defRPr sz="10100">
          <a:solidFill>
            <a:schemeClr val="tx1"/>
          </a:solidFill>
          <a:latin typeface="Calibri" charset="0"/>
          <a:ea typeface="MS PGothic" panose="020B0600070205080204" pitchFamily="34" charset="-128"/>
          <a:cs typeface="ＭＳ Ｐゴシック" charset="0"/>
        </a:defRPr>
      </a:lvl5pPr>
      <a:lvl6pPr marL="4572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6pPr>
      <a:lvl7pPr marL="9144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7pPr>
      <a:lvl8pPr marL="13716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8pPr>
      <a:lvl9pPr marL="1828800" algn="ctr" defTabSz="1044575" rtl="0" fontAlgn="base">
        <a:spcBef>
          <a:spcPct val="0"/>
        </a:spcBef>
        <a:spcAft>
          <a:spcPct val="0"/>
        </a:spcAft>
        <a:defRPr sz="10100">
          <a:solidFill>
            <a:schemeClr val="tx1"/>
          </a:solidFill>
          <a:latin typeface="Calibri" charset="0"/>
          <a:ea typeface="ＭＳ Ｐゴシック" charset="0"/>
          <a:cs typeface="ＭＳ Ｐゴシック" charset="0"/>
        </a:defRPr>
      </a:lvl9pPr>
    </p:titleStyle>
    <p:bodyStyle>
      <a:lvl1pPr marL="782638" indent="-782638" algn="l" defTabSz="1044575" rtl="0" eaLnBrk="0" fontAlgn="base" hangingPunct="0">
        <a:spcBef>
          <a:spcPct val="20000"/>
        </a:spcBef>
        <a:spcAft>
          <a:spcPct val="0"/>
        </a:spcAft>
        <a:buFont typeface="Arial" panose="020B0604020202020204" pitchFamily="34" charset="0"/>
        <a:buChar char="•"/>
        <a:defRPr sz="7300" kern="1200">
          <a:solidFill>
            <a:schemeClr val="tx1"/>
          </a:solidFill>
          <a:latin typeface="+mn-lt"/>
          <a:ea typeface="MS PGothic" panose="020B0600070205080204" pitchFamily="34" charset="-128"/>
          <a:cs typeface="ＭＳ Ｐゴシック" charset="0"/>
        </a:defRPr>
      </a:lvl1pPr>
      <a:lvl2pPr marL="1697038" indent="-652463" algn="l" defTabSz="1044575" rtl="0" eaLnBrk="0" fontAlgn="base" hangingPunct="0">
        <a:spcBef>
          <a:spcPct val="20000"/>
        </a:spcBef>
        <a:spcAft>
          <a:spcPct val="0"/>
        </a:spcAft>
        <a:buFont typeface="Arial" panose="020B0604020202020204" pitchFamily="34" charset="0"/>
        <a:buChar char="–"/>
        <a:defRPr sz="6400" kern="1200">
          <a:solidFill>
            <a:schemeClr val="tx1"/>
          </a:solidFill>
          <a:latin typeface="+mn-lt"/>
          <a:ea typeface="MS PGothic" panose="020B0600070205080204" pitchFamily="34" charset="-128"/>
          <a:cs typeface="+mn-cs"/>
        </a:defRPr>
      </a:lvl2pPr>
      <a:lvl3pPr marL="2611438" indent="-522288" algn="l" defTabSz="1044575" rtl="0" eaLnBrk="0" fontAlgn="base" hangingPunct="0">
        <a:spcBef>
          <a:spcPct val="20000"/>
        </a:spcBef>
        <a:spcAft>
          <a:spcPct val="0"/>
        </a:spcAft>
        <a:buFont typeface="Arial" panose="020B0604020202020204" pitchFamily="34" charset="0"/>
        <a:buChar char="•"/>
        <a:defRPr sz="5500" kern="1200">
          <a:solidFill>
            <a:schemeClr val="tx1"/>
          </a:solidFill>
          <a:latin typeface="+mn-lt"/>
          <a:ea typeface="MS PGothic" panose="020B0600070205080204" pitchFamily="34" charset="-128"/>
          <a:cs typeface="+mn-cs"/>
        </a:defRPr>
      </a:lvl3pPr>
      <a:lvl4pPr marL="3656013" indent="-522288" algn="l" defTabSz="104457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S PGothic" panose="020B0600070205080204" pitchFamily="34" charset="-128"/>
          <a:cs typeface="+mn-cs"/>
        </a:defRPr>
      </a:lvl4pPr>
      <a:lvl5pPr marL="4702175" indent="-522288" algn="l" defTabSz="104457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S PGothic" panose="020B0600070205080204" pitchFamily="34" charset="-128"/>
          <a:cs typeface="+mn-cs"/>
        </a:defRPr>
      </a:lvl5pPr>
      <a:lvl6pPr marL="5747621" indent="-522511" algn="l" defTabSz="1045022" rtl="0" eaLnBrk="1" latinLnBrk="0" hangingPunct="1">
        <a:spcBef>
          <a:spcPct val="20000"/>
        </a:spcBef>
        <a:buFont typeface="Arial"/>
        <a:buChar char="•"/>
        <a:defRPr sz="4600" kern="1200">
          <a:solidFill>
            <a:schemeClr val="tx1"/>
          </a:solidFill>
          <a:latin typeface="+mn-lt"/>
          <a:ea typeface="+mn-ea"/>
          <a:cs typeface="+mn-cs"/>
        </a:defRPr>
      </a:lvl6pPr>
      <a:lvl7pPr marL="6792643" indent="-522511" algn="l" defTabSz="1045022" rtl="0" eaLnBrk="1" latinLnBrk="0" hangingPunct="1">
        <a:spcBef>
          <a:spcPct val="20000"/>
        </a:spcBef>
        <a:buFont typeface="Arial"/>
        <a:buChar char="•"/>
        <a:defRPr sz="4600" kern="1200">
          <a:solidFill>
            <a:schemeClr val="tx1"/>
          </a:solidFill>
          <a:latin typeface="+mn-lt"/>
          <a:ea typeface="+mn-ea"/>
          <a:cs typeface="+mn-cs"/>
        </a:defRPr>
      </a:lvl7pPr>
      <a:lvl8pPr marL="7837665" indent="-522511" algn="l" defTabSz="1045022" rtl="0" eaLnBrk="1" latinLnBrk="0" hangingPunct="1">
        <a:spcBef>
          <a:spcPct val="20000"/>
        </a:spcBef>
        <a:buFont typeface="Arial"/>
        <a:buChar char="•"/>
        <a:defRPr sz="4600" kern="1200">
          <a:solidFill>
            <a:schemeClr val="tx1"/>
          </a:solidFill>
          <a:latin typeface="+mn-lt"/>
          <a:ea typeface="+mn-ea"/>
          <a:cs typeface="+mn-cs"/>
        </a:defRPr>
      </a:lvl8pPr>
      <a:lvl9pPr marL="8882687" indent="-522511" algn="l" defTabSz="1045022" rtl="0" eaLnBrk="1" latinLnBrk="0" hangingPunct="1">
        <a:spcBef>
          <a:spcPct val="20000"/>
        </a:spcBef>
        <a:buFont typeface="Arial"/>
        <a:buChar char="•"/>
        <a:defRPr sz="4600" kern="1200">
          <a:solidFill>
            <a:schemeClr val="tx1"/>
          </a:solidFill>
          <a:latin typeface="+mn-lt"/>
          <a:ea typeface="+mn-ea"/>
          <a:cs typeface="+mn-cs"/>
        </a:defRPr>
      </a:lvl9pPr>
    </p:bodyStyle>
    <p:otherStyle>
      <a:defPPr>
        <a:defRPr lang="en-US"/>
      </a:defPPr>
      <a:lvl1pPr marL="0" algn="l" defTabSz="1045022" rtl="0" eaLnBrk="1" latinLnBrk="0" hangingPunct="1">
        <a:defRPr sz="4100" kern="1200">
          <a:solidFill>
            <a:schemeClr val="tx1"/>
          </a:solidFill>
          <a:latin typeface="+mn-lt"/>
          <a:ea typeface="+mn-ea"/>
          <a:cs typeface="+mn-cs"/>
        </a:defRPr>
      </a:lvl1pPr>
      <a:lvl2pPr marL="1045022" algn="l" defTabSz="1045022" rtl="0" eaLnBrk="1" latinLnBrk="0" hangingPunct="1">
        <a:defRPr sz="4100" kern="1200">
          <a:solidFill>
            <a:schemeClr val="tx1"/>
          </a:solidFill>
          <a:latin typeface="+mn-lt"/>
          <a:ea typeface="+mn-ea"/>
          <a:cs typeface="+mn-cs"/>
        </a:defRPr>
      </a:lvl2pPr>
      <a:lvl3pPr marL="2090044" algn="l" defTabSz="1045022" rtl="0" eaLnBrk="1" latinLnBrk="0" hangingPunct="1">
        <a:defRPr sz="4100" kern="1200">
          <a:solidFill>
            <a:schemeClr val="tx1"/>
          </a:solidFill>
          <a:latin typeface="+mn-lt"/>
          <a:ea typeface="+mn-ea"/>
          <a:cs typeface="+mn-cs"/>
        </a:defRPr>
      </a:lvl3pPr>
      <a:lvl4pPr marL="3135066" algn="l" defTabSz="1045022" rtl="0" eaLnBrk="1" latinLnBrk="0" hangingPunct="1">
        <a:defRPr sz="4100" kern="1200">
          <a:solidFill>
            <a:schemeClr val="tx1"/>
          </a:solidFill>
          <a:latin typeface="+mn-lt"/>
          <a:ea typeface="+mn-ea"/>
          <a:cs typeface="+mn-cs"/>
        </a:defRPr>
      </a:lvl4pPr>
      <a:lvl5pPr marL="4180088" algn="l" defTabSz="1045022" rtl="0" eaLnBrk="1" latinLnBrk="0" hangingPunct="1">
        <a:defRPr sz="4100" kern="1200">
          <a:solidFill>
            <a:schemeClr val="tx1"/>
          </a:solidFill>
          <a:latin typeface="+mn-lt"/>
          <a:ea typeface="+mn-ea"/>
          <a:cs typeface="+mn-cs"/>
        </a:defRPr>
      </a:lvl5pPr>
      <a:lvl6pPr marL="5225110" algn="l" defTabSz="1045022" rtl="0" eaLnBrk="1" latinLnBrk="0" hangingPunct="1">
        <a:defRPr sz="4100" kern="1200">
          <a:solidFill>
            <a:schemeClr val="tx1"/>
          </a:solidFill>
          <a:latin typeface="+mn-lt"/>
          <a:ea typeface="+mn-ea"/>
          <a:cs typeface="+mn-cs"/>
        </a:defRPr>
      </a:lvl6pPr>
      <a:lvl7pPr marL="6270132" algn="l" defTabSz="1045022" rtl="0" eaLnBrk="1" latinLnBrk="0" hangingPunct="1">
        <a:defRPr sz="4100" kern="1200">
          <a:solidFill>
            <a:schemeClr val="tx1"/>
          </a:solidFill>
          <a:latin typeface="+mn-lt"/>
          <a:ea typeface="+mn-ea"/>
          <a:cs typeface="+mn-cs"/>
        </a:defRPr>
      </a:lvl7pPr>
      <a:lvl8pPr marL="7315154" algn="l" defTabSz="1045022" rtl="0" eaLnBrk="1" latinLnBrk="0" hangingPunct="1">
        <a:defRPr sz="4100" kern="1200">
          <a:solidFill>
            <a:schemeClr val="tx1"/>
          </a:solidFill>
          <a:latin typeface="+mn-lt"/>
          <a:ea typeface="+mn-ea"/>
          <a:cs typeface="+mn-cs"/>
        </a:defRPr>
      </a:lvl8pPr>
      <a:lvl9pPr marL="8360176" algn="l" defTabSz="1045022"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close up of a screen&#10;&#10;Description automatically generated">
            <a:extLst>
              <a:ext uri="{FF2B5EF4-FFF2-40B4-BE49-F238E27FC236}">
                <a16:creationId xmlns:a16="http://schemas.microsoft.com/office/drawing/2014/main" id="{37A29107-5600-4B02-94D4-33364CF08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F28985-5235-475E-9F8F-44D383A55667}"/>
              </a:ext>
            </a:extLst>
          </p:cNvPr>
          <p:cNvSpPr txBox="1"/>
          <p:nvPr/>
        </p:nvSpPr>
        <p:spPr>
          <a:xfrm>
            <a:off x="3580544" y="5198568"/>
            <a:ext cx="16248185" cy="1862048"/>
          </a:xfrm>
          <a:prstGeom prst="rect">
            <a:avLst/>
          </a:prstGeom>
          <a:noFill/>
          <a:effectLst/>
        </p:spPr>
        <p:txBody>
          <a:bodyPr wrap="square" rtlCol="0">
            <a:spAutoFit/>
            <a:scene3d>
              <a:camera prst="orthographicFront"/>
              <a:lightRig rig="threePt" dir="t"/>
            </a:scene3d>
            <a:sp3d>
              <a:bevelT w="0" h="0"/>
            </a:sp3d>
          </a:bodyPr>
          <a:lstStyle/>
          <a:p>
            <a:pPr algn="ctr"/>
            <a:r>
              <a:rPr lang="en-AU" sz="11500" dirty="0">
                <a:solidFill>
                  <a:schemeClr val="bg1"/>
                </a:solidFill>
                <a:effectLst>
                  <a:innerShdw blurRad="63500" dist="25400" dir="13500000">
                    <a:prstClr val="black">
                      <a:alpha val="50000"/>
                    </a:prstClr>
                  </a:innerShdw>
                </a:effectLst>
                <a:latin typeface="Kids Club" panose="02000500000000000000" pitchFamily="2" charset="0"/>
              </a:rPr>
              <a:t>Faith That </a:t>
            </a:r>
            <a:r>
              <a:rPr lang="en-AU" sz="11500" dirty="0">
                <a:solidFill>
                  <a:srgbClr val="74E04C"/>
                </a:solidFill>
                <a:effectLst>
                  <a:innerShdw blurRad="63500" dist="25400" dir="13500000">
                    <a:prstClr val="black">
                      <a:alpha val="50000"/>
                    </a:prstClr>
                  </a:innerShdw>
                </a:effectLst>
                <a:latin typeface="Kids Club" panose="02000500000000000000" pitchFamily="2" charset="0"/>
              </a:rPr>
              <a:t>Works</a:t>
            </a:r>
          </a:p>
        </p:txBody>
      </p:sp>
      <p:sp>
        <p:nvSpPr>
          <p:cNvPr id="4" name="TextBox 3">
            <a:extLst>
              <a:ext uri="{FF2B5EF4-FFF2-40B4-BE49-F238E27FC236}">
                <a16:creationId xmlns:a16="http://schemas.microsoft.com/office/drawing/2014/main" id="{F7130F68-A367-4163-BC42-D1F9759EE068}"/>
              </a:ext>
            </a:extLst>
          </p:cNvPr>
          <p:cNvSpPr txBox="1"/>
          <p:nvPr/>
        </p:nvSpPr>
        <p:spPr>
          <a:xfrm>
            <a:off x="3580543" y="7060616"/>
            <a:ext cx="16248185" cy="923330"/>
          </a:xfrm>
          <a:prstGeom prst="rect">
            <a:avLst/>
          </a:prstGeom>
          <a:noFill/>
        </p:spPr>
        <p:txBody>
          <a:bodyPr wrap="square" rtlCol="0">
            <a:spAutoFit/>
          </a:bodyPr>
          <a:lstStyle/>
          <a:p>
            <a:pPr algn="ctr"/>
            <a:r>
              <a:rPr lang="en-AU" sz="5400" dirty="0">
                <a:solidFill>
                  <a:schemeClr val="bg1"/>
                </a:solidFill>
                <a:latin typeface="Brandon Grotesque Light" panose="020B0303020203060202" pitchFamily="34" charset="0"/>
              </a:rPr>
              <a:t>(when </a:t>
            </a:r>
            <a:r>
              <a:rPr lang="en-AU" sz="5400" dirty="0">
                <a:solidFill>
                  <a:srgbClr val="74E04C"/>
                </a:solidFill>
                <a:latin typeface="Brandon Grotesque Light" panose="020B0303020203060202" pitchFamily="34" charset="0"/>
              </a:rPr>
              <a:t>life</a:t>
            </a:r>
            <a:r>
              <a:rPr lang="en-AU" sz="5400" dirty="0">
                <a:solidFill>
                  <a:schemeClr val="bg1"/>
                </a:solidFill>
                <a:latin typeface="Brandon Grotesque Light" panose="020B0303020203060202" pitchFamily="34" charset="0"/>
              </a:rPr>
              <a:t> doesn’t)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4413537"/>
            <a:ext cx="18545175"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1.  When I Trust God, </a:t>
            </a:r>
            <a:r>
              <a:rPr lang="en-AU" sz="13800" b="1" u="sng" spc="300" dirty="0">
                <a:solidFill>
                  <a:schemeClr val="bg1"/>
                </a:solidFill>
                <a:latin typeface="Please write me a song" panose="02000603000000000000" pitchFamily="2" charset="0"/>
                <a:ea typeface="Please write me a song" panose="02000603000000000000" pitchFamily="2" charset="0"/>
              </a:rPr>
              <a:t>He Gives Me His Wisdom</a:t>
            </a:r>
          </a:p>
        </p:txBody>
      </p:sp>
    </p:spTree>
    <p:extLst>
      <p:ext uri="{BB962C8B-B14F-4D97-AF65-F5344CB8AC3E}">
        <p14:creationId xmlns:p14="http://schemas.microsoft.com/office/powerpoint/2010/main" val="81066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1:5</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If you need wisdom, ask our generous God, and he will give it to you. He will not rebuke you for asking.  </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403522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3:18</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Wisdom is a tree of life to those who embrace her;</a:t>
            </a:r>
          </a:p>
          <a:p>
            <a:r>
              <a:rPr lang="en-US" sz="8000" spc="150" dirty="0">
                <a:solidFill>
                  <a:schemeClr val="bg1"/>
                </a:solidFill>
                <a:latin typeface="Please write me a song" panose="02000603000000000000" pitchFamily="2" charset="0"/>
                <a:ea typeface="Please write me a song" panose="02000603000000000000" pitchFamily="2" charset="0"/>
              </a:rPr>
              <a:t>	</a:t>
            </a:r>
            <a:r>
              <a:rPr lang="en-AU" sz="8000" spc="150" dirty="0">
                <a:solidFill>
                  <a:schemeClr val="bg1"/>
                </a:solidFill>
                <a:latin typeface="Please write me a song" panose="02000603000000000000" pitchFamily="2" charset="0"/>
                <a:ea typeface="Please write me a song" panose="02000603000000000000" pitchFamily="2" charset="0"/>
              </a:rPr>
              <a:t>happy are those who hold her tightly.  </a:t>
            </a:r>
          </a:p>
        </p:txBody>
      </p:sp>
    </p:spTree>
    <p:extLst>
      <p:ext uri="{BB962C8B-B14F-4D97-AF65-F5344CB8AC3E}">
        <p14:creationId xmlns:p14="http://schemas.microsoft.com/office/powerpoint/2010/main" val="121129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4:7</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Getting wisdom is the wisest thing you can do!</a:t>
            </a:r>
            <a:r>
              <a:rPr lang="en-AU" sz="8000" spc="150" dirty="0">
                <a:solidFill>
                  <a:schemeClr val="bg1"/>
                </a:solidFill>
                <a:latin typeface="Please write me a song" panose="02000603000000000000" pitchFamily="2" charset="0"/>
                <a:ea typeface="Please write me a song" panose="02000603000000000000" pitchFamily="2" charset="0"/>
              </a:rPr>
              <a:t> </a:t>
            </a:r>
          </a:p>
          <a:p>
            <a:r>
              <a:rPr lang="en-AU" sz="8000" spc="150" dirty="0">
                <a:solidFill>
                  <a:schemeClr val="bg1"/>
                </a:solidFill>
                <a:latin typeface="Please write me a song" panose="02000603000000000000" pitchFamily="2" charset="0"/>
                <a:ea typeface="Please write me a song" panose="02000603000000000000" pitchFamily="2" charset="0"/>
              </a:rPr>
              <a:t>	And whatever else you do, develop good judgment.</a:t>
            </a:r>
          </a:p>
        </p:txBody>
      </p:sp>
    </p:spTree>
    <p:extLst>
      <p:ext uri="{BB962C8B-B14F-4D97-AF65-F5344CB8AC3E}">
        <p14:creationId xmlns:p14="http://schemas.microsoft.com/office/powerpoint/2010/main" val="51755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24:14</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3785652"/>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In the same way, wisdom is sweet to your soul.</a:t>
            </a:r>
            <a:r>
              <a:rPr lang="en-AU" sz="8000" spc="150" dirty="0">
                <a:solidFill>
                  <a:schemeClr val="bg1"/>
                </a:solidFill>
                <a:latin typeface="Please write me a song" panose="02000603000000000000" pitchFamily="2" charset="0"/>
                <a:ea typeface="Please write me a song" panose="02000603000000000000" pitchFamily="2" charset="0"/>
              </a:rPr>
              <a:t> </a:t>
            </a:r>
          </a:p>
          <a:p>
            <a:r>
              <a:rPr lang="en-AU" sz="8000" spc="150" dirty="0">
                <a:solidFill>
                  <a:schemeClr val="bg1"/>
                </a:solidFill>
                <a:latin typeface="Please write me a song" panose="02000603000000000000" pitchFamily="2" charset="0"/>
                <a:ea typeface="Please write me a song" panose="02000603000000000000" pitchFamily="2" charset="0"/>
              </a:rPr>
              <a:t>	If you find it, you will have a bright future, </a:t>
            </a:r>
          </a:p>
          <a:p>
            <a:r>
              <a:rPr lang="en-AU" sz="8000" spc="150" dirty="0">
                <a:solidFill>
                  <a:schemeClr val="bg1"/>
                </a:solidFill>
                <a:latin typeface="Please write me a song" panose="02000603000000000000" pitchFamily="2" charset="0"/>
                <a:ea typeface="Please write me a song" panose="02000603000000000000" pitchFamily="2" charset="0"/>
              </a:rPr>
              <a:t>	and your hopes will not be cut short.</a:t>
            </a:r>
          </a:p>
        </p:txBody>
      </p:sp>
    </p:spTree>
    <p:extLst>
      <p:ext uri="{BB962C8B-B14F-4D97-AF65-F5344CB8AC3E}">
        <p14:creationId xmlns:p14="http://schemas.microsoft.com/office/powerpoint/2010/main" val="177820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5475366"/>
            <a:ext cx="18545175" cy="2215991"/>
          </a:xfrm>
          <a:prstGeom prst="rect">
            <a:avLst/>
          </a:prstGeom>
          <a:noFill/>
        </p:spPr>
        <p:txBody>
          <a:bodyPr wrap="square" rtlCol="0">
            <a:spAutoFit/>
          </a:bodyPr>
          <a:lstStyle/>
          <a:p>
            <a:pPr marL="1169988" indent="-1169988" algn="ctr">
              <a:buFont typeface="Wingdings" panose="05000000000000000000" pitchFamily="2" charset="2"/>
              <a:buChar char="Ø"/>
            </a:pPr>
            <a:r>
              <a:rPr lang="en-AU" sz="13800" b="1" spc="300" dirty="0">
                <a:solidFill>
                  <a:schemeClr val="bg1"/>
                </a:solidFill>
                <a:latin typeface="Please write me a song" panose="02000603000000000000" pitchFamily="2" charset="0"/>
                <a:ea typeface="Please write me a song" panose="02000603000000000000" pitchFamily="2" charset="0"/>
              </a:rPr>
              <a:t> </a:t>
            </a:r>
            <a:r>
              <a:rPr lang="en-AU" sz="13800" b="1" u="sng" spc="300" dirty="0">
                <a:solidFill>
                  <a:schemeClr val="bg1"/>
                </a:solidFill>
                <a:latin typeface="Please write me a song" panose="02000603000000000000" pitchFamily="2" charset="0"/>
                <a:ea typeface="Please write me a song" panose="02000603000000000000" pitchFamily="2" charset="0"/>
              </a:rPr>
              <a:t>Put God First</a:t>
            </a:r>
            <a:r>
              <a:rPr lang="en-AU" sz="13800" b="1" spc="300" dirty="0">
                <a:solidFill>
                  <a:schemeClr val="bg1"/>
                </a:solidFill>
                <a:latin typeface="Please write me a song" panose="02000603000000000000" pitchFamily="2" charset="0"/>
                <a:ea typeface="Please write me a song" panose="02000603000000000000" pitchFamily="2" charset="0"/>
              </a:rPr>
              <a:t> In My Life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261240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Psalm 111:10</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Fear of the Lord is the foundation of true wisdom.</a:t>
            </a:r>
            <a:br>
              <a:rPr lang="en-US" sz="8000" spc="150" dirty="0">
                <a:solidFill>
                  <a:schemeClr val="bg1"/>
                </a:solidFill>
                <a:latin typeface="Please write me a song" panose="02000603000000000000" pitchFamily="2" charset="0"/>
                <a:ea typeface="Please write me a song" panose="02000603000000000000" pitchFamily="2" charset="0"/>
              </a:rPr>
            </a:br>
            <a:r>
              <a:rPr lang="en-AU" sz="8000" spc="150" dirty="0">
                <a:solidFill>
                  <a:schemeClr val="bg1"/>
                </a:solidFill>
                <a:latin typeface="Please write me a song" panose="02000603000000000000" pitchFamily="2" charset="0"/>
                <a:ea typeface="Please write me a song" panose="02000603000000000000" pitchFamily="2" charset="0"/>
              </a:rPr>
              <a:t>	All who obey his commandments will grow in wisdom.</a:t>
            </a:r>
          </a:p>
        </p:txBody>
      </p:sp>
    </p:spTree>
    <p:extLst>
      <p:ext uri="{BB962C8B-B14F-4D97-AF65-F5344CB8AC3E}">
        <p14:creationId xmlns:p14="http://schemas.microsoft.com/office/powerpoint/2010/main" val="132329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8763000" y="628650"/>
            <a:ext cx="12363450"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15:33</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Fear of the Lord teaches wisdom; </a:t>
            </a:r>
          </a:p>
          <a:p>
            <a:r>
              <a:rPr lang="en-US" sz="8000" spc="150" dirty="0">
                <a:solidFill>
                  <a:schemeClr val="bg1"/>
                </a:solidFill>
                <a:latin typeface="Please write me a song" panose="02000603000000000000" pitchFamily="2" charset="0"/>
                <a:ea typeface="Please write me a song" panose="02000603000000000000" pitchFamily="2" charset="0"/>
              </a:rPr>
              <a:t>	humility precedes honor.</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401018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1472057" y="5475366"/>
            <a:ext cx="20465160" cy="2215991"/>
          </a:xfrm>
          <a:prstGeom prst="rect">
            <a:avLst/>
          </a:prstGeom>
          <a:noFill/>
        </p:spPr>
        <p:txBody>
          <a:bodyPr wrap="square" rtlCol="0">
            <a:spAutoFit/>
          </a:bodyPr>
          <a:lstStyle/>
          <a:p>
            <a:pPr marL="1143000" indent="-1143000" algn="ctr">
              <a:buFont typeface="Wingdings" panose="05000000000000000000" pitchFamily="2" charset="2"/>
              <a:buChar char="Ø"/>
            </a:pPr>
            <a:r>
              <a:rPr lang="en-AU" sz="13800" b="1" spc="300" dirty="0">
                <a:solidFill>
                  <a:schemeClr val="bg1"/>
                </a:solidFill>
                <a:latin typeface="Please write me a song" panose="02000603000000000000" pitchFamily="2" charset="0"/>
                <a:ea typeface="Please write me a song" panose="02000603000000000000" pitchFamily="2" charset="0"/>
              </a:rPr>
              <a:t> </a:t>
            </a:r>
            <a:r>
              <a:rPr lang="en-AU" sz="13800" b="1" u="sng" spc="300" dirty="0">
                <a:solidFill>
                  <a:schemeClr val="bg1"/>
                </a:solidFill>
                <a:latin typeface="Please write me a song" panose="02000603000000000000" pitchFamily="2" charset="0"/>
                <a:ea typeface="Please write me a song" panose="02000603000000000000" pitchFamily="2" charset="0"/>
              </a:rPr>
              <a:t>Practice God’s Word</a:t>
            </a:r>
            <a:r>
              <a:rPr lang="en-AU" sz="13800" b="1" spc="300" dirty="0">
                <a:solidFill>
                  <a:schemeClr val="bg1"/>
                </a:solidFill>
                <a:latin typeface="Please write me a song" panose="02000603000000000000" pitchFamily="2" charset="0"/>
                <a:ea typeface="Please write me a song" panose="02000603000000000000" pitchFamily="2" charset="0"/>
              </a:rPr>
              <a:t> In My Life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110618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7936992" y="628650"/>
            <a:ext cx="13189458"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Matthew 7:24a, 26a</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3785652"/>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“Anyone who listens to my teaching and follows it is wise… But anyone who hears my teaching and doesn’t obey it is foolish…” </a:t>
            </a:r>
          </a:p>
        </p:txBody>
      </p:sp>
    </p:spTree>
    <p:extLst>
      <p:ext uri="{BB962C8B-B14F-4D97-AF65-F5344CB8AC3E}">
        <p14:creationId xmlns:p14="http://schemas.microsoft.com/office/powerpoint/2010/main" val="61728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2F59FE0-671F-4A9D-A3DD-AB78C0E7448D}"/>
              </a:ext>
            </a:extLst>
          </p:cNvPr>
          <p:cNvSpPr txBox="1"/>
          <p:nvPr/>
        </p:nvSpPr>
        <p:spPr>
          <a:xfrm>
            <a:off x="3580544" y="3882622"/>
            <a:ext cx="16248185" cy="5401479"/>
          </a:xfrm>
          <a:prstGeom prst="rect">
            <a:avLst/>
          </a:prstGeom>
          <a:noFill/>
          <a:effectLst/>
        </p:spPr>
        <p:txBody>
          <a:bodyPr wrap="square" rtlCol="0">
            <a:spAutoFit/>
            <a:scene3d>
              <a:camera prst="orthographicFront"/>
              <a:lightRig rig="threePt" dir="t"/>
            </a:scene3d>
            <a:sp3d>
              <a:bevelT w="0" h="0"/>
            </a:sp3d>
          </a:bodyPr>
          <a:lstStyle/>
          <a:p>
            <a:pPr algn="ctr"/>
            <a:r>
              <a:rPr lang="en-AU" sz="11500" dirty="0">
                <a:solidFill>
                  <a:schemeClr val="bg1"/>
                </a:solidFill>
                <a:effectLst>
                  <a:innerShdw blurRad="63500" dist="25400" dir="13500000">
                    <a:prstClr val="black">
                      <a:alpha val="50000"/>
                    </a:prstClr>
                  </a:innerShdw>
                </a:effectLst>
                <a:latin typeface="Kids Club" panose="02000500000000000000" pitchFamily="2" charset="0"/>
              </a:rPr>
              <a:t>week 2:</a:t>
            </a:r>
          </a:p>
          <a:p>
            <a:pPr algn="ctr"/>
            <a:r>
              <a:rPr lang="en-AU" sz="11500" dirty="0">
                <a:solidFill>
                  <a:schemeClr val="bg1"/>
                </a:solidFill>
                <a:effectLst>
                  <a:innerShdw blurRad="63500" dist="25400" dir="13500000">
                    <a:prstClr val="black">
                      <a:alpha val="50000"/>
                    </a:prstClr>
                  </a:innerShdw>
                </a:effectLst>
                <a:latin typeface="Kids Club" panose="02000500000000000000" pitchFamily="2" charset="0"/>
              </a:rPr>
              <a:t>Faith That makes </a:t>
            </a:r>
            <a:r>
              <a:rPr lang="en-AU" sz="11500" dirty="0">
                <a:solidFill>
                  <a:srgbClr val="74E04C"/>
                </a:solidFill>
                <a:effectLst>
                  <a:innerShdw blurRad="63500" dist="25400" dir="13500000">
                    <a:prstClr val="black">
                      <a:alpha val="50000"/>
                    </a:prstClr>
                  </a:innerShdw>
                </a:effectLst>
                <a:latin typeface="Kids Club" panose="02000500000000000000" pitchFamily="2" charset="0"/>
              </a:rPr>
              <a:t>tough choices </a:t>
            </a:r>
            <a:r>
              <a:rPr lang="en-AU" sz="11500" dirty="0">
                <a:solidFill>
                  <a:schemeClr val="bg1"/>
                </a:solidFill>
                <a:effectLst>
                  <a:innerShdw blurRad="63500" dist="25400" dir="13500000">
                    <a:prstClr val="black">
                      <a:alpha val="50000"/>
                    </a:prstClr>
                  </a:innerShdw>
                </a:effectLst>
                <a:latin typeface="Kids Club" panose="02000500000000000000" pitchFamily="2" charset="0"/>
              </a:rPr>
              <a:t>easier</a:t>
            </a:r>
          </a:p>
        </p:txBody>
      </p:sp>
    </p:spTree>
    <p:extLst>
      <p:ext uri="{BB962C8B-B14F-4D97-AF65-F5344CB8AC3E}">
        <p14:creationId xmlns:p14="http://schemas.microsoft.com/office/powerpoint/2010/main" val="116864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7936992" y="628650"/>
            <a:ext cx="13189458"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John 13:17</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“Now that you know these things, God will bless you for doing them.”</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37289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409275" cy="13166725"/>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623CE22D-3AE6-4492-9B1F-F7D1E742FC9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24566"/>
          <a:stretch/>
        </p:blipFill>
        <p:spPr bwMode="auto">
          <a:xfrm>
            <a:off x="11681185" y="-323151"/>
            <a:ext cx="12022080" cy="7549676"/>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78" r="4035" b="1"/>
          <a:stretch/>
        </p:blipFill>
        <p:spPr bwMode="auto">
          <a:xfrm>
            <a:off x="11692932" y="4775128"/>
            <a:ext cx="12026515" cy="8093147"/>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36">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23409275" cy="13166725"/>
          </a:xfrm>
          <a:prstGeom prst="rect">
            <a:avLst/>
          </a:prstGeom>
        </p:spPr>
      </p:pic>
      <p:sp>
        <p:nvSpPr>
          <p:cNvPr id="3" name="TextBox 2">
            <a:extLst>
              <a:ext uri="{FF2B5EF4-FFF2-40B4-BE49-F238E27FC236}">
                <a16:creationId xmlns:a16="http://schemas.microsoft.com/office/drawing/2014/main" id="{F7B28DC8-9A5F-4836-BA89-C25765E47CC5}"/>
              </a:ext>
            </a:extLst>
          </p:cNvPr>
          <p:cNvSpPr txBox="1"/>
          <p:nvPr/>
        </p:nvSpPr>
        <p:spPr>
          <a:xfrm>
            <a:off x="1545638" y="1532940"/>
            <a:ext cx="9223231" cy="2518273"/>
          </a:xfrm>
          <a:prstGeom prst="rect">
            <a:avLst/>
          </a:prstGeom>
        </p:spPr>
        <p:txBody>
          <a:bodyPr vert="horz" lIns="91440" tIns="45720" rIns="91440" bIns="45720" rtlCol="0" anchor="ctr">
            <a:normAutofit/>
          </a:bodyPr>
          <a:lstStyle/>
          <a:p>
            <a:pPr defTabSz="914400" eaLnBrk="1" hangingPunct="1">
              <a:lnSpc>
                <a:spcPct val="90000"/>
              </a:lnSpc>
              <a:spcAft>
                <a:spcPts val="600"/>
              </a:spcAft>
            </a:pPr>
            <a:r>
              <a:rPr lang="en-US" sz="4800" kern="1200" spc="150" dirty="0">
                <a:solidFill>
                  <a:srgbClr val="000000"/>
                </a:solidFill>
                <a:latin typeface="+mj-lt"/>
                <a:ea typeface="+mj-ea"/>
                <a:cs typeface="+mj-cs"/>
              </a:rPr>
              <a:t>“The only parts of the bible that we actually truly believe, are the parts that we practice.”</a:t>
            </a:r>
          </a:p>
        </p:txBody>
      </p:sp>
      <p:sp>
        <p:nvSpPr>
          <p:cNvPr id="2" name="TextBox 1">
            <a:extLst>
              <a:ext uri="{FF2B5EF4-FFF2-40B4-BE49-F238E27FC236}">
                <a16:creationId xmlns:a16="http://schemas.microsoft.com/office/drawing/2014/main" id="{1A899E77-EA4C-4770-B225-9B9E7F202596}"/>
              </a:ext>
            </a:extLst>
          </p:cNvPr>
          <p:cNvSpPr txBox="1"/>
          <p:nvPr/>
        </p:nvSpPr>
        <p:spPr>
          <a:xfrm>
            <a:off x="1545636" y="4362304"/>
            <a:ext cx="9223233" cy="7274202"/>
          </a:xfrm>
          <a:prstGeom prst="rect">
            <a:avLst/>
          </a:prstGeom>
        </p:spPr>
        <p:txBody>
          <a:bodyPr vert="horz" lIns="91440" tIns="45720" rIns="91440" bIns="45720" rtlCol="0" anchor="ctr">
            <a:normAutofit/>
          </a:bodyPr>
          <a:lstStyle/>
          <a:p>
            <a:pPr indent="-228600" defTabSz="914400" eaLnBrk="1" hangingPunct="1">
              <a:lnSpc>
                <a:spcPct val="90000"/>
              </a:lnSpc>
              <a:spcAft>
                <a:spcPts val="600"/>
              </a:spcAft>
              <a:buFont typeface="Arial" panose="020B0604020202020204" pitchFamily="34" charset="0"/>
              <a:buChar char="•"/>
            </a:pPr>
            <a:r>
              <a:rPr lang="en-US" sz="3800" b="1" spc="300" dirty="0">
                <a:solidFill>
                  <a:srgbClr val="000000"/>
                </a:solidFill>
                <a:latin typeface="+mn-lt"/>
                <a:ea typeface="+mn-ea"/>
              </a:rPr>
              <a:t>John 13:17</a:t>
            </a:r>
          </a:p>
          <a:p>
            <a:pPr indent="-228600" defTabSz="914400" eaLnBrk="1" hangingPunct="1">
              <a:lnSpc>
                <a:spcPct val="90000"/>
              </a:lnSpc>
              <a:spcAft>
                <a:spcPts val="600"/>
              </a:spcAft>
              <a:buFont typeface="Arial" panose="020B0604020202020204" pitchFamily="34" charset="0"/>
              <a:buChar char="•"/>
            </a:pPr>
            <a:r>
              <a:rPr lang="en-US" sz="3800" i="1" dirty="0">
                <a:solidFill>
                  <a:srgbClr val="000000"/>
                </a:solidFill>
                <a:latin typeface="+mn-lt"/>
                <a:ea typeface="+mn-ea"/>
              </a:rPr>
              <a:t>New Living Translation</a:t>
            </a:r>
          </a:p>
        </p:txBody>
      </p:sp>
      <p:pic>
        <p:nvPicPr>
          <p:cNvPr id="8" name="Picture 2" descr="A picture containing text&#10;&#10;Description automatically generated">
            <a:extLst>
              <a:ext uri="{FF2B5EF4-FFF2-40B4-BE49-F238E27FC236}">
                <a16:creationId xmlns:a16="http://schemas.microsoft.com/office/drawing/2014/main" id="{0DE8DCCC-E1AA-45D2-8212-EE734D9D5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ee the source image">
            <a:extLst>
              <a:ext uri="{FF2B5EF4-FFF2-40B4-BE49-F238E27FC236}">
                <a16:creationId xmlns:a16="http://schemas.microsoft.com/office/drawing/2014/main" id="{B6FEF7E8-09E9-44F4-941F-24988BFE1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644" y="3791451"/>
            <a:ext cx="6700584" cy="55838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a:extLst>
              <a:ext uri="{FF2B5EF4-FFF2-40B4-BE49-F238E27FC236}">
                <a16:creationId xmlns:a16="http://schemas.microsoft.com/office/drawing/2014/main" id="{8880305C-FF03-4D93-8868-6F337F7240F4}"/>
              </a:ext>
            </a:extLst>
          </p:cNvPr>
          <p:cNvSpPr txBox="1"/>
          <p:nvPr/>
        </p:nvSpPr>
        <p:spPr>
          <a:xfrm>
            <a:off x="7246135" y="10828360"/>
            <a:ext cx="4870000" cy="1200329"/>
          </a:xfrm>
          <a:prstGeom prst="rect">
            <a:avLst/>
          </a:prstGeom>
          <a:noFill/>
        </p:spPr>
        <p:txBody>
          <a:bodyPr wrap="square" rtlCol="0">
            <a:spAutoFit/>
          </a:bodyPr>
          <a:lstStyle/>
          <a:p>
            <a:r>
              <a:rPr lang="en-AU" sz="7200" i="1" dirty="0">
                <a:solidFill>
                  <a:schemeClr val="bg1"/>
                </a:solidFill>
                <a:latin typeface="Brandon Grotesque Light" panose="020B0303020203060202" pitchFamily="34" charset="0"/>
              </a:rPr>
              <a:t>Rick Warren</a:t>
            </a:r>
          </a:p>
        </p:txBody>
      </p:sp>
      <p:sp>
        <p:nvSpPr>
          <p:cNvPr id="5" name="TextBox 4">
            <a:extLst>
              <a:ext uri="{FF2B5EF4-FFF2-40B4-BE49-F238E27FC236}">
                <a16:creationId xmlns:a16="http://schemas.microsoft.com/office/drawing/2014/main" id="{51EB704E-BB30-4FFA-ACDC-3C19B97EB1EB}"/>
              </a:ext>
            </a:extLst>
          </p:cNvPr>
          <p:cNvSpPr txBox="1"/>
          <p:nvPr/>
        </p:nvSpPr>
        <p:spPr>
          <a:xfrm>
            <a:off x="1230376" y="3582540"/>
            <a:ext cx="13331952" cy="6001643"/>
          </a:xfrm>
          <a:prstGeom prst="rect">
            <a:avLst/>
          </a:prstGeom>
          <a:noFill/>
        </p:spPr>
        <p:txBody>
          <a:bodyPr wrap="square" rtlCol="0">
            <a:spAutoFit/>
          </a:bodyPr>
          <a:lstStyle/>
          <a:p>
            <a:r>
              <a:rPr lang="en-US" sz="9600" dirty="0">
                <a:solidFill>
                  <a:schemeClr val="bg1"/>
                </a:solidFill>
                <a:effectLst/>
                <a:latin typeface="Brandon Grotesque Light" panose="020B0303020203060202" pitchFamily="34" charset="0"/>
                <a:ea typeface="Times New Roman" panose="02020603050405020304" pitchFamily="18" charset="0"/>
              </a:rPr>
              <a:t>“The only parts of the bible that we actually truly believe, are the parts that we practice.”</a:t>
            </a:r>
            <a:endParaRPr lang="en-AU" sz="28700" dirty="0">
              <a:solidFill>
                <a:schemeClr val="bg1"/>
              </a:solidFill>
              <a:latin typeface="Brandon Grotesque Light" panose="020B0303020203060202" pitchFamily="34" charset="0"/>
            </a:endParaRPr>
          </a:p>
        </p:txBody>
      </p:sp>
    </p:spTree>
    <p:extLst>
      <p:ext uri="{BB962C8B-B14F-4D97-AF65-F5344CB8AC3E}">
        <p14:creationId xmlns:p14="http://schemas.microsoft.com/office/powerpoint/2010/main" val="3183449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7936992" y="628650"/>
            <a:ext cx="13189458"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1:22-25</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6247864"/>
          </a:xfrm>
          <a:prstGeom prst="rect">
            <a:avLst/>
          </a:prstGeom>
          <a:noFill/>
        </p:spPr>
        <p:txBody>
          <a:bodyPr wrap="square" rtlCol="0">
            <a:spAutoFit/>
          </a:bodyPr>
          <a:lstStyle/>
          <a:p>
            <a:r>
              <a:rPr lang="en-US" sz="8000" spc="150" baseline="30000" dirty="0">
                <a:solidFill>
                  <a:schemeClr val="bg1"/>
                </a:solidFill>
                <a:latin typeface="Please write me a song" panose="02000603000000000000" pitchFamily="2" charset="0"/>
                <a:ea typeface="Please write me a song" panose="02000603000000000000" pitchFamily="2" charset="0"/>
              </a:rPr>
              <a:t>22</a:t>
            </a:r>
            <a:r>
              <a:rPr lang="en-US" sz="8000" spc="150" dirty="0">
                <a:solidFill>
                  <a:schemeClr val="bg1"/>
                </a:solidFill>
                <a:latin typeface="Please write me a song" panose="02000603000000000000" pitchFamily="2" charset="0"/>
                <a:ea typeface="Please write me a song" panose="02000603000000000000" pitchFamily="2" charset="0"/>
              </a:rPr>
              <a:t> But don’t just listen to God’s word. You must do what it says. Otherwise, you are only fooling yourselves. </a:t>
            </a:r>
            <a:r>
              <a:rPr lang="en-US" sz="8000" spc="150" baseline="30000" dirty="0">
                <a:solidFill>
                  <a:schemeClr val="bg1"/>
                </a:solidFill>
                <a:latin typeface="Please write me a song" panose="02000603000000000000" pitchFamily="2" charset="0"/>
                <a:ea typeface="Please write me a song" panose="02000603000000000000" pitchFamily="2" charset="0"/>
              </a:rPr>
              <a:t>23</a:t>
            </a:r>
            <a:r>
              <a:rPr lang="en-US" sz="8000" spc="150" dirty="0">
                <a:solidFill>
                  <a:schemeClr val="bg1"/>
                </a:solidFill>
                <a:latin typeface="Please write me a song" panose="02000603000000000000" pitchFamily="2" charset="0"/>
                <a:ea typeface="Please write me a song" panose="02000603000000000000" pitchFamily="2" charset="0"/>
              </a:rPr>
              <a:t> For if you listen to the word and don’t obey, it is like glancing at your face in a mirror. </a:t>
            </a:r>
            <a:r>
              <a:rPr lang="en-US" sz="8000" spc="150" baseline="30000" dirty="0">
                <a:solidFill>
                  <a:schemeClr val="bg1"/>
                </a:solidFill>
                <a:latin typeface="Please write me a song" panose="02000603000000000000" pitchFamily="2" charset="0"/>
                <a:ea typeface="Please write me a song" panose="02000603000000000000" pitchFamily="2" charset="0"/>
              </a:rPr>
              <a:t>24</a:t>
            </a:r>
            <a:r>
              <a:rPr lang="en-US" sz="8000" spc="150" dirty="0">
                <a:solidFill>
                  <a:schemeClr val="bg1"/>
                </a:solidFill>
                <a:latin typeface="Please write me a song" panose="02000603000000000000" pitchFamily="2" charset="0"/>
                <a:ea typeface="Please write me a song" panose="02000603000000000000" pitchFamily="2" charset="0"/>
              </a:rPr>
              <a:t> You see yourself, walk away, and forget what you look like. </a:t>
            </a:r>
          </a:p>
        </p:txBody>
      </p:sp>
    </p:spTree>
    <p:extLst>
      <p:ext uri="{BB962C8B-B14F-4D97-AF65-F5344CB8AC3E}">
        <p14:creationId xmlns:p14="http://schemas.microsoft.com/office/powerpoint/2010/main" val="379262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7936992" y="628650"/>
            <a:ext cx="13189458"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1:22-25</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5016758"/>
          </a:xfrm>
          <a:prstGeom prst="rect">
            <a:avLst/>
          </a:prstGeom>
          <a:noFill/>
        </p:spPr>
        <p:txBody>
          <a:bodyPr wrap="square" rtlCol="0">
            <a:spAutoFit/>
          </a:bodyPr>
          <a:lstStyle/>
          <a:p>
            <a:r>
              <a:rPr lang="en-US" sz="8000" spc="150" baseline="30000" dirty="0">
                <a:solidFill>
                  <a:schemeClr val="bg1"/>
                </a:solidFill>
                <a:latin typeface="Please write me a song" panose="02000603000000000000" pitchFamily="2" charset="0"/>
                <a:ea typeface="Please write me a song" panose="02000603000000000000" pitchFamily="2" charset="0"/>
              </a:rPr>
              <a:t>25</a:t>
            </a:r>
            <a:r>
              <a:rPr lang="en-US" sz="8000" spc="150" dirty="0">
                <a:solidFill>
                  <a:schemeClr val="bg1"/>
                </a:solidFill>
                <a:latin typeface="Please write me a song" panose="02000603000000000000" pitchFamily="2" charset="0"/>
                <a:ea typeface="Please write me a song" panose="02000603000000000000" pitchFamily="2" charset="0"/>
              </a:rPr>
              <a:t> But if you look carefully into the perfect law that sets you free, and if you do what it says and don’t forget what you heard, then God will bless you for doing it.</a:t>
            </a:r>
          </a:p>
        </p:txBody>
      </p:sp>
    </p:spTree>
    <p:extLst>
      <p:ext uri="{BB962C8B-B14F-4D97-AF65-F5344CB8AC3E}">
        <p14:creationId xmlns:p14="http://schemas.microsoft.com/office/powerpoint/2010/main" val="326008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1902141" y="5475366"/>
            <a:ext cx="19604991" cy="2215991"/>
          </a:xfrm>
          <a:prstGeom prst="rect">
            <a:avLst/>
          </a:prstGeom>
          <a:noFill/>
        </p:spPr>
        <p:txBody>
          <a:bodyPr wrap="square" rtlCol="0">
            <a:spAutoFit/>
          </a:bodyPr>
          <a:lstStyle/>
          <a:p>
            <a:pPr marL="1143000" indent="-1143000" algn="ctr">
              <a:buFont typeface="Wingdings" panose="05000000000000000000" pitchFamily="2" charset="2"/>
              <a:buChar char="Ø"/>
            </a:pPr>
            <a:r>
              <a:rPr lang="en-AU" sz="13800" b="1" spc="300" dirty="0">
                <a:solidFill>
                  <a:schemeClr val="bg1"/>
                </a:solidFill>
                <a:latin typeface="Please write me a song" panose="02000603000000000000" pitchFamily="2" charset="0"/>
                <a:ea typeface="Please write me a song" panose="02000603000000000000" pitchFamily="2" charset="0"/>
              </a:rPr>
              <a:t> </a:t>
            </a:r>
            <a:r>
              <a:rPr lang="en-AU" sz="13800" b="1" u="sng" spc="300" dirty="0">
                <a:solidFill>
                  <a:schemeClr val="bg1"/>
                </a:solidFill>
                <a:latin typeface="Please write me a song" panose="02000603000000000000" pitchFamily="2" charset="0"/>
                <a:ea typeface="Please write me a song" panose="02000603000000000000" pitchFamily="2" charset="0"/>
              </a:rPr>
              <a:t>Get Godly People</a:t>
            </a:r>
            <a:r>
              <a:rPr lang="en-AU" sz="13800" b="1" spc="300" dirty="0">
                <a:solidFill>
                  <a:schemeClr val="bg1"/>
                </a:solidFill>
                <a:latin typeface="Please write me a song" panose="02000603000000000000" pitchFamily="2" charset="0"/>
                <a:ea typeface="Please write me a song" panose="02000603000000000000" pitchFamily="2" charset="0"/>
              </a:rPr>
              <a:t> Into My Life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146404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7936992" y="628650"/>
            <a:ext cx="13189458"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Proverbs 13:20</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19050000" cy="2554545"/>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Walk with the wise and become wise;</a:t>
            </a:r>
            <a:r>
              <a:rPr lang="en-AU" sz="8000" spc="150" dirty="0">
                <a:solidFill>
                  <a:schemeClr val="bg1"/>
                </a:solidFill>
                <a:latin typeface="Please write me a song" panose="02000603000000000000" pitchFamily="2" charset="0"/>
                <a:ea typeface="Please write me a song" panose="02000603000000000000" pitchFamily="2" charset="0"/>
              </a:rPr>
              <a:t> associate with fools and get in trouble.</a:t>
            </a:r>
          </a:p>
        </p:txBody>
      </p:sp>
    </p:spTree>
    <p:extLst>
      <p:ext uri="{BB962C8B-B14F-4D97-AF65-F5344CB8AC3E}">
        <p14:creationId xmlns:p14="http://schemas.microsoft.com/office/powerpoint/2010/main" val="2092552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4413537"/>
            <a:ext cx="18545175"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2.  When I Trust God, </a:t>
            </a:r>
            <a:r>
              <a:rPr lang="en-AU" sz="13800" b="1" u="sng" spc="300" dirty="0">
                <a:solidFill>
                  <a:schemeClr val="bg1"/>
                </a:solidFill>
                <a:latin typeface="Please write me a song" panose="02000603000000000000" pitchFamily="2" charset="0"/>
                <a:ea typeface="Please write me a song" panose="02000603000000000000" pitchFamily="2" charset="0"/>
              </a:rPr>
              <a:t>He Frees Me From Second-Guessing</a:t>
            </a:r>
          </a:p>
        </p:txBody>
      </p:sp>
    </p:spTree>
    <p:extLst>
      <p:ext uri="{BB962C8B-B14F-4D97-AF65-F5344CB8AC3E}">
        <p14:creationId xmlns:p14="http://schemas.microsoft.com/office/powerpoint/2010/main" val="1876852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7936992" y="628650"/>
            <a:ext cx="13189458"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James 1:6-8</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20395692" cy="7478970"/>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But when you ask him, be sure that your faith is in God alone. Do not waver, for a person with divided loyalty is as unsettled as a wave of the sea that is blown and tossed by the wind. Such people should not expect to receive anything from the Lord. Their loyalty is divided between God and the world, and they are unstable in everything they do.</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3883575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4413537"/>
            <a:ext cx="18545175"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3.  When I Trust God, </a:t>
            </a:r>
            <a:r>
              <a:rPr lang="en-AU" sz="13800" b="1" u="sng" spc="300" dirty="0">
                <a:solidFill>
                  <a:schemeClr val="bg1"/>
                </a:solidFill>
                <a:latin typeface="Please write me a song" panose="02000603000000000000" pitchFamily="2" charset="0"/>
                <a:ea typeface="Please write me a song" panose="02000603000000000000" pitchFamily="2" charset="0"/>
              </a:rPr>
              <a:t>He Acts On My Behalf</a:t>
            </a:r>
          </a:p>
        </p:txBody>
      </p:sp>
    </p:spTree>
    <p:extLst>
      <p:ext uri="{BB962C8B-B14F-4D97-AF65-F5344CB8AC3E}">
        <p14:creationId xmlns:p14="http://schemas.microsoft.com/office/powerpoint/2010/main" val="231231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7936992" y="628650"/>
            <a:ext cx="13189458" cy="2708434"/>
          </a:xfrm>
          <a:prstGeom prst="rect">
            <a:avLst/>
          </a:prstGeom>
          <a:noFill/>
        </p:spPr>
        <p:txBody>
          <a:bodyPr wrap="square" rtlCol="0">
            <a:spAutoFit/>
          </a:bodyPr>
          <a:lstStyle/>
          <a:p>
            <a:pPr algn="r"/>
            <a:r>
              <a:rPr lang="en-AU" sz="13800" b="1" spc="300" dirty="0">
                <a:solidFill>
                  <a:schemeClr val="bg1"/>
                </a:solidFill>
                <a:latin typeface="Please write me a song" panose="02000603000000000000" pitchFamily="2" charset="0"/>
                <a:ea typeface="Please write me a song" panose="02000603000000000000" pitchFamily="2" charset="0"/>
              </a:rPr>
              <a:t>Matthew 9:29</a:t>
            </a: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20395692" cy="1323439"/>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“Because of your faith, it will happen.”</a:t>
            </a:r>
            <a:endParaRPr lang="en-AU" sz="8000" spc="15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88923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28"/>
          <a:stretch/>
        </p:blipFill>
        <p:spPr bwMode="auto">
          <a:xfrm>
            <a:off x="0" y="-9001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37242" y="10332012"/>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Denial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cxnSp>
        <p:nvCxnSpPr>
          <p:cNvPr id="27" name="Connector: Elbow 26">
            <a:extLst>
              <a:ext uri="{FF2B5EF4-FFF2-40B4-BE49-F238E27FC236}">
                <a16:creationId xmlns:a16="http://schemas.microsoft.com/office/drawing/2014/main" id="{01BB647E-DB36-4565-A303-5CB1D55B0331}"/>
              </a:ext>
            </a:extLst>
          </p:cNvPr>
          <p:cNvCxnSpPr>
            <a:cxnSpLocks/>
          </p:cNvCxnSpPr>
          <p:nvPr/>
        </p:nvCxnSpPr>
        <p:spPr>
          <a:xfrm rot="10800000" flipV="1">
            <a:off x="1" y="10407277"/>
            <a:ext cx="2513349" cy="1552207"/>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60F2621A-2015-4175-ACBA-6F32E02B8395}"/>
              </a:ext>
            </a:extLst>
          </p:cNvPr>
          <p:cNvCxnSpPr>
            <a:cxnSpLocks/>
          </p:cNvCxnSpPr>
          <p:nvPr/>
        </p:nvCxnSpPr>
        <p:spPr>
          <a:xfrm rot="10800000" flipV="1">
            <a:off x="2510324" y="8921944"/>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6BC90DA8-EEF0-406D-A802-3D3DE900066E}"/>
              </a:ext>
            </a:extLst>
          </p:cNvPr>
          <p:cNvCxnSpPr>
            <a:cxnSpLocks/>
          </p:cNvCxnSpPr>
          <p:nvPr/>
        </p:nvCxnSpPr>
        <p:spPr>
          <a:xfrm rot="10800000" flipV="1">
            <a:off x="4778935" y="744449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445B481F-B526-40B1-9463-FE5CC19234FB}"/>
              </a:ext>
            </a:extLst>
          </p:cNvPr>
          <p:cNvCxnSpPr>
            <a:cxnSpLocks/>
          </p:cNvCxnSpPr>
          <p:nvPr/>
        </p:nvCxnSpPr>
        <p:spPr>
          <a:xfrm rot="10800000" flipV="1">
            <a:off x="7010489" y="596302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90BAF9BB-8845-4CB0-8266-282C57DD3135}"/>
              </a:ext>
            </a:extLst>
          </p:cNvPr>
          <p:cNvCxnSpPr>
            <a:cxnSpLocks/>
          </p:cNvCxnSpPr>
          <p:nvPr/>
        </p:nvCxnSpPr>
        <p:spPr>
          <a:xfrm rot="10800000" flipV="1">
            <a:off x="9021895" y="448156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A202B1AF-1A56-4E69-82B4-ACBE02152FC5}"/>
              </a:ext>
            </a:extLst>
          </p:cNvPr>
          <p:cNvCxnSpPr>
            <a:cxnSpLocks/>
          </p:cNvCxnSpPr>
          <p:nvPr/>
        </p:nvCxnSpPr>
        <p:spPr>
          <a:xfrm rot="10800000" flipV="1">
            <a:off x="11173084" y="300011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BE318C68-ACE2-4353-A1DA-E5274369ED0D}"/>
              </a:ext>
            </a:extLst>
          </p:cNvPr>
          <p:cNvCxnSpPr>
            <a:cxnSpLocks/>
          </p:cNvCxnSpPr>
          <p:nvPr/>
        </p:nvCxnSpPr>
        <p:spPr>
          <a:xfrm rot="10800000" flipV="1">
            <a:off x="13415092" y="151865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4A5709BD-D847-4497-B1A8-18E323D9B7A3}"/>
              </a:ext>
            </a:extLst>
          </p:cNvPr>
          <p:cNvCxnSpPr>
            <a:cxnSpLocks/>
          </p:cNvCxnSpPr>
          <p:nvPr/>
        </p:nvCxnSpPr>
        <p:spPr>
          <a:xfrm rot="10800000" flipV="1">
            <a:off x="15633747" y="882933"/>
            <a:ext cx="7775528" cy="635716"/>
          </a:xfrm>
          <a:prstGeom prst="bentConnector3">
            <a:avLst>
              <a:gd name="adj1" fmla="val -803"/>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pic>
        <p:nvPicPr>
          <p:cNvPr id="9225" name="Picture 9224" descr="Icon&#10;&#10;Description automatically generated">
            <a:extLst>
              <a:ext uri="{FF2B5EF4-FFF2-40B4-BE49-F238E27FC236}">
                <a16:creationId xmlns:a16="http://schemas.microsoft.com/office/drawing/2014/main" id="{38C30480-E507-4610-A5F5-B9599DEB32D1}"/>
              </a:ext>
            </a:extLst>
          </p:cNvPr>
          <p:cNvPicPr>
            <a:picLocks noChangeAspect="1"/>
          </p:cNvPicPr>
          <p:nvPr/>
        </p:nvPicPr>
        <p:blipFill>
          <a:blip r:embed="rId3"/>
          <a:stretch>
            <a:fillRect/>
          </a:stretch>
        </p:blipFill>
        <p:spPr>
          <a:xfrm rot="20678824">
            <a:off x="1225607" y="4236736"/>
            <a:ext cx="4016457" cy="5401717"/>
          </a:xfrm>
          <a:prstGeom prst="rect">
            <a:avLst/>
          </a:prstGeom>
        </p:spPr>
      </p:pic>
      <p:sp>
        <p:nvSpPr>
          <p:cNvPr id="46" name="TextBox 45">
            <a:extLst>
              <a:ext uri="{FF2B5EF4-FFF2-40B4-BE49-F238E27FC236}">
                <a16:creationId xmlns:a16="http://schemas.microsoft.com/office/drawing/2014/main" id="{1E3FA5CC-D76C-4D16-A491-136F431F736B}"/>
              </a:ext>
            </a:extLst>
          </p:cNvPr>
          <p:cNvSpPr txBox="1"/>
          <p:nvPr/>
        </p:nvSpPr>
        <p:spPr>
          <a:xfrm>
            <a:off x="4107096" y="98102"/>
            <a:ext cx="11291714" cy="1569660"/>
          </a:xfrm>
          <a:prstGeom prst="rect">
            <a:avLst/>
          </a:prstGeom>
          <a:noFill/>
        </p:spPr>
        <p:txBody>
          <a:bodyPr wrap="square" numCol="1" rtlCol="0">
            <a:spAutoFit/>
          </a:bodyPr>
          <a:lstStyle/>
          <a:p>
            <a:pPr algn="ctr"/>
            <a:r>
              <a:rPr lang="en-AU" sz="9600" b="1" u="sng" spc="300" dirty="0">
                <a:solidFill>
                  <a:schemeClr val="bg1"/>
                </a:solidFill>
                <a:latin typeface="Please write me a song" panose="02000603000000000000" pitchFamily="2" charset="0"/>
                <a:ea typeface="Please write me a song" panose="02000603000000000000" pitchFamily="2" charset="0"/>
              </a:rPr>
              <a:t>Reacting to a Crisis</a:t>
            </a:r>
            <a:endParaRPr lang="en-AU" sz="11500" b="1" u="sng" spc="300" dirty="0">
              <a:solidFill>
                <a:schemeClr val="bg1"/>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2504543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2432049" y="4413537"/>
            <a:ext cx="18545175" cy="4339650"/>
          </a:xfrm>
          <a:prstGeom prst="rect">
            <a:avLst/>
          </a:prstGeom>
          <a:noFill/>
        </p:spPr>
        <p:txBody>
          <a:bodyPr wrap="square" rtlCol="0">
            <a:spAutoFit/>
          </a:bodyPr>
          <a:lstStyle/>
          <a:p>
            <a:pPr algn="ctr"/>
            <a:r>
              <a:rPr lang="en-AU" sz="13800" b="1" spc="300" dirty="0">
                <a:solidFill>
                  <a:schemeClr val="bg1"/>
                </a:solidFill>
                <a:latin typeface="Please write me a song" panose="02000603000000000000" pitchFamily="2" charset="0"/>
                <a:ea typeface="Please write me a song" panose="02000603000000000000" pitchFamily="2" charset="0"/>
              </a:rPr>
              <a:t>4.  When I Trust God, </a:t>
            </a:r>
            <a:r>
              <a:rPr lang="en-AU" sz="13800" b="1" u="sng" spc="300" dirty="0">
                <a:solidFill>
                  <a:schemeClr val="bg1"/>
                </a:solidFill>
                <a:latin typeface="Please write me a song" panose="02000603000000000000" pitchFamily="2" charset="0"/>
                <a:ea typeface="Please write me a song" panose="02000603000000000000" pitchFamily="2" charset="0"/>
              </a:rPr>
              <a:t>He Even Uses My Mistakes</a:t>
            </a:r>
          </a:p>
        </p:txBody>
      </p:sp>
    </p:spTree>
    <p:extLst>
      <p:ext uri="{BB962C8B-B14F-4D97-AF65-F5344CB8AC3E}">
        <p14:creationId xmlns:p14="http://schemas.microsoft.com/office/powerpoint/2010/main" val="2871563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7936992" y="628650"/>
            <a:ext cx="13189458" cy="2708434"/>
          </a:xfrm>
          <a:prstGeom prst="rect">
            <a:avLst/>
          </a:prstGeom>
          <a:noFill/>
        </p:spPr>
        <p:txBody>
          <a:bodyPr wrap="square" rtlCol="0">
            <a:spAutoFit/>
          </a:bodyPr>
          <a:lstStyle/>
          <a:p>
            <a:pPr algn="r"/>
            <a:r>
              <a:rPr lang="en-AU" sz="13800" b="1" spc="300">
                <a:solidFill>
                  <a:schemeClr val="bg1"/>
                </a:solidFill>
                <a:latin typeface="Please write me a song" panose="02000603000000000000" pitchFamily="2" charset="0"/>
                <a:ea typeface="Please write me a song" panose="02000603000000000000" pitchFamily="2" charset="0"/>
              </a:rPr>
              <a:t>Romans 8:28</a:t>
            </a:r>
            <a:endParaRPr lang="en-AU" sz="13800" b="1" spc="300" dirty="0">
              <a:solidFill>
                <a:schemeClr val="bg1"/>
              </a:solidFill>
              <a:latin typeface="Please write me a song" panose="02000603000000000000" pitchFamily="2" charset="0"/>
              <a:ea typeface="Please write me a song" panose="02000603000000000000" pitchFamily="2" charset="0"/>
            </a:endParaRPr>
          </a:p>
          <a:p>
            <a:pPr algn="r"/>
            <a:r>
              <a:rPr lang="en-AU" sz="3200" i="1" dirty="0">
                <a:solidFill>
                  <a:schemeClr val="bg1"/>
                </a:solidFill>
                <a:latin typeface="Avenir Next LT Pro" panose="020B0504020202020204" pitchFamily="34" charset="0"/>
                <a:ea typeface="Please write me a song" panose="02000603000000000000" pitchFamily="2" charset="0"/>
              </a:rPr>
              <a:t>New Living Translation</a:t>
            </a:r>
          </a:p>
        </p:txBody>
      </p:sp>
      <p:sp>
        <p:nvSpPr>
          <p:cNvPr id="3" name="TextBox 2">
            <a:extLst>
              <a:ext uri="{FF2B5EF4-FFF2-40B4-BE49-F238E27FC236}">
                <a16:creationId xmlns:a16="http://schemas.microsoft.com/office/drawing/2014/main" id="{F7B28DC8-9A5F-4836-BA89-C25765E47CC5}"/>
              </a:ext>
            </a:extLst>
          </p:cNvPr>
          <p:cNvSpPr txBox="1"/>
          <p:nvPr/>
        </p:nvSpPr>
        <p:spPr>
          <a:xfrm>
            <a:off x="1257300" y="3867150"/>
            <a:ext cx="20084796" cy="3785652"/>
          </a:xfrm>
          <a:prstGeom prst="rect">
            <a:avLst/>
          </a:prstGeom>
          <a:noFill/>
        </p:spPr>
        <p:txBody>
          <a:bodyPr wrap="square" rtlCol="0">
            <a:spAutoFit/>
          </a:bodyPr>
          <a:lstStyle/>
          <a:p>
            <a:r>
              <a:rPr lang="en-US" sz="8000" spc="150" dirty="0">
                <a:solidFill>
                  <a:schemeClr val="bg1"/>
                </a:solidFill>
                <a:latin typeface="Please write me a song" panose="02000603000000000000" pitchFamily="2" charset="0"/>
                <a:ea typeface="Please write me a song" panose="02000603000000000000" pitchFamily="2" charset="0"/>
              </a:rPr>
              <a:t>And we know that God causes everything to work together</a:t>
            </a:r>
            <a:r>
              <a:rPr lang="en-AU" sz="8000" spc="150" dirty="0">
                <a:solidFill>
                  <a:schemeClr val="bg1"/>
                </a:solidFill>
                <a:latin typeface="Please write me a song" panose="02000603000000000000" pitchFamily="2" charset="0"/>
                <a:ea typeface="Please write me a song" panose="02000603000000000000" pitchFamily="2" charset="0"/>
              </a:rPr>
              <a:t> for the good of those who love God and are called according to his purpose for them.</a:t>
            </a:r>
          </a:p>
        </p:txBody>
      </p:sp>
    </p:spTree>
    <p:extLst>
      <p:ext uri="{BB962C8B-B14F-4D97-AF65-F5344CB8AC3E}">
        <p14:creationId xmlns:p14="http://schemas.microsoft.com/office/powerpoint/2010/main" val="122150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37242" y="10332012"/>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Denial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4" name="TextBox 3">
            <a:extLst>
              <a:ext uri="{FF2B5EF4-FFF2-40B4-BE49-F238E27FC236}">
                <a16:creationId xmlns:a16="http://schemas.microsoft.com/office/drawing/2014/main" id="{7CE6D329-A0FF-4929-9195-2D732C79D0D2}"/>
              </a:ext>
            </a:extLst>
          </p:cNvPr>
          <p:cNvSpPr txBox="1"/>
          <p:nvPr/>
        </p:nvSpPr>
        <p:spPr>
          <a:xfrm>
            <a:off x="3053492" y="8767045"/>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Dismissal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cxnSp>
        <p:nvCxnSpPr>
          <p:cNvPr id="27" name="Connector: Elbow 26">
            <a:extLst>
              <a:ext uri="{FF2B5EF4-FFF2-40B4-BE49-F238E27FC236}">
                <a16:creationId xmlns:a16="http://schemas.microsoft.com/office/drawing/2014/main" id="{01BB647E-DB36-4565-A303-5CB1D55B0331}"/>
              </a:ext>
            </a:extLst>
          </p:cNvPr>
          <p:cNvCxnSpPr>
            <a:cxnSpLocks/>
          </p:cNvCxnSpPr>
          <p:nvPr/>
        </p:nvCxnSpPr>
        <p:spPr>
          <a:xfrm rot="10800000" flipV="1">
            <a:off x="1" y="10407277"/>
            <a:ext cx="2513349" cy="1552207"/>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60F2621A-2015-4175-ACBA-6F32E02B8395}"/>
              </a:ext>
            </a:extLst>
          </p:cNvPr>
          <p:cNvCxnSpPr>
            <a:cxnSpLocks/>
          </p:cNvCxnSpPr>
          <p:nvPr/>
        </p:nvCxnSpPr>
        <p:spPr>
          <a:xfrm rot="10800000" flipV="1">
            <a:off x="2510324" y="8921944"/>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6BC90DA8-EEF0-406D-A802-3D3DE900066E}"/>
              </a:ext>
            </a:extLst>
          </p:cNvPr>
          <p:cNvCxnSpPr>
            <a:cxnSpLocks/>
          </p:cNvCxnSpPr>
          <p:nvPr/>
        </p:nvCxnSpPr>
        <p:spPr>
          <a:xfrm rot="10800000" flipV="1">
            <a:off x="4778935" y="744449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445B481F-B526-40B1-9463-FE5CC19234FB}"/>
              </a:ext>
            </a:extLst>
          </p:cNvPr>
          <p:cNvCxnSpPr>
            <a:cxnSpLocks/>
          </p:cNvCxnSpPr>
          <p:nvPr/>
        </p:nvCxnSpPr>
        <p:spPr>
          <a:xfrm rot="10800000" flipV="1">
            <a:off x="7010489" y="596302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90BAF9BB-8845-4CB0-8266-282C57DD3135}"/>
              </a:ext>
            </a:extLst>
          </p:cNvPr>
          <p:cNvCxnSpPr>
            <a:cxnSpLocks/>
          </p:cNvCxnSpPr>
          <p:nvPr/>
        </p:nvCxnSpPr>
        <p:spPr>
          <a:xfrm rot="10800000" flipV="1">
            <a:off x="9021895" y="448156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A202B1AF-1A56-4E69-82B4-ACBE02152FC5}"/>
              </a:ext>
            </a:extLst>
          </p:cNvPr>
          <p:cNvCxnSpPr>
            <a:cxnSpLocks/>
          </p:cNvCxnSpPr>
          <p:nvPr/>
        </p:nvCxnSpPr>
        <p:spPr>
          <a:xfrm rot="10800000" flipV="1">
            <a:off x="11173084" y="300011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BE318C68-ACE2-4353-A1DA-E5274369ED0D}"/>
              </a:ext>
            </a:extLst>
          </p:cNvPr>
          <p:cNvCxnSpPr>
            <a:cxnSpLocks/>
          </p:cNvCxnSpPr>
          <p:nvPr/>
        </p:nvCxnSpPr>
        <p:spPr>
          <a:xfrm rot="10800000" flipV="1">
            <a:off x="13415092" y="151865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4A5709BD-D847-4497-B1A8-18E323D9B7A3}"/>
              </a:ext>
            </a:extLst>
          </p:cNvPr>
          <p:cNvCxnSpPr>
            <a:cxnSpLocks/>
          </p:cNvCxnSpPr>
          <p:nvPr/>
        </p:nvCxnSpPr>
        <p:spPr>
          <a:xfrm rot="10800000" flipV="1">
            <a:off x="15633747" y="882933"/>
            <a:ext cx="7775528" cy="635716"/>
          </a:xfrm>
          <a:prstGeom prst="bentConnector3">
            <a:avLst>
              <a:gd name="adj1" fmla="val -803"/>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pic>
        <p:nvPicPr>
          <p:cNvPr id="9225" name="Picture 9224" descr="Icon&#10;&#10;Description automatically generated">
            <a:extLst>
              <a:ext uri="{FF2B5EF4-FFF2-40B4-BE49-F238E27FC236}">
                <a16:creationId xmlns:a16="http://schemas.microsoft.com/office/drawing/2014/main" id="{38C30480-E507-4610-A5F5-B9599DEB32D1}"/>
              </a:ext>
            </a:extLst>
          </p:cNvPr>
          <p:cNvPicPr>
            <a:picLocks noChangeAspect="1"/>
          </p:cNvPicPr>
          <p:nvPr/>
        </p:nvPicPr>
        <p:blipFill>
          <a:blip r:embed="rId3"/>
          <a:stretch>
            <a:fillRect/>
          </a:stretch>
        </p:blipFill>
        <p:spPr>
          <a:xfrm rot="20678824">
            <a:off x="1225607" y="4236736"/>
            <a:ext cx="4016457" cy="5401717"/>
          </a:xfrm>
          <a:prstGeom prst="rect">
            <a:avLst/>
          </a:prstGeom>
        </p:spPr>
      </p:pic>
    </p:spTree>
    <p:extLst>
      <p:ext uri="{BB962C8B-B14F-4D97-AF65-F5344CB8AC3E}">
        <p14:creationId xmlns:p14="http://schemas.microsoft.com/office/powerpoint/2010/main" val="125526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37242" y="10332012"/>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Denial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4" name="TextBox 3">
            <a:extLst>
              <a:ext uri="{FF2B5EF4-FFF2-40B4-BE49-F238E27FC236}">
                <a16:creationId xmlns:a16="http://schemas.microsoft.com/office/drawing/2014/main" id="{7CE6D329-A0FF-4929-9195-2D732C79D0D2}"/>
              </a:ext>
            </a:extLst>
          </p:cNvPr>
          <p:cNvSpPr txBox="1"/>
          <p:nvPr/>
        </p:nvSpPr>
        <p:spPr>
          <a:xfrm>
            <a:off x="3053492" y="8767045"/>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Dismissal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5" name="TextBox 4">
            <a:extLst>
              <a:ext uri="{FF2B5EF4-FFF2-40B4-BE49-F238E27FC236}">
                <a16:creationId xmlns:a16="http://schemas.microsoft.com/office/drawing/2014/main" id="{4310E845-10F7-4B67-AE01-E452366D75C2}"/>
              </a:ext>
            </a:extLst>
          </p:cNvPr>
          <p:cNvSpPr txBox="1"/>
          <p:nvPr/>
        </p:nvSpPr>
        <p:spPr>
          <a:xfrm>
            <a:off x="5391299" y="7338811"/>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Defiance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cxnSp>
        <p:nvCxnSpPr>
          <p:cNvPr id="27" name="Connector: Elbow 26">
            <a:extLst>
              <a:ext uri="{FF2B5EF4-FFF2-40B4-BE49-F238E27FC236}">
                <a16:creationId xmlns:a16="http://schemas.microsoft.com/office/drawing/2014/main" id="{01BB647E-DB36-4565-A303-5CB1D55B0331}"/>
              </a:ext>
            </a:extLst>
          </p:cNvPr>
          <p:cNvCxnSpPr>
            <a:cxnSpLocks/>
          </p:cNvCxnSpPr>
          <p:nvPr/>
        </p:nvCxnSpPr>
        <p:spPr>
          <a:xfrm rot="10800000" flipV="1">
            <a:off x="1" y="10407277"/>
            <a:ext cx="2513349" cy="1552207"/>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60F2621A-2015-4175-ACBA-6F32E02B8395}"/>
              </a:ext>
            </a:extLst>
          </p:cNvPr>
          <p:cNvCxnSpPr>
            <a:cxnSpLocks/>
          </p:cNvCxnSpPr>
          <p:nvPr/>
        </p:nvCxnSpPr>
        <p:spPr>
          <a:xfrm rot="10800000" flipV="1">
            <a:off x="2510324" y="8921944"/>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6BC90DA8-EEF0-406D-A802-3D3DE900066E}"/>
              </a:ext>
            </a:extLst>
          </p:cNvPr>
          <p:cNvCxnSpPr>
            <a:cxnSpLocks/>
          </p:cNvCxnSpPr>
          <p:nvPr/>
        </p:nvCxnSpPr>
        <p:spPr>
          <a:xfrm rot="10800000" flipV="1">
            <a:off x="4778935" y="744449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445B481F-B526-40B1-9463-FE5CC19234FB}"/>
              </a:ext>
            </a:extLst>
          </p:cNvPr>
          <p:cNvCxnSpPr>
            <a:cxnSpLocks/>
          </p:cNvCxnSpPr>
          <p:nvPr/>
        </p:nvCxnSpPr>
        <p:spPr>
          <a:xfrm rot="10800000" flipV="1">
            <a:off x="7010489" y="596302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90BAF9BB-8845-4CB0-8266-282C57DD3135}"/>
              </a:ext>
            </a:extLst>
          </p:cNvPr>
          <p:cNvCxnSpPr>
            <a:cxnSpLocks/>
          </p:cNvCxnSpPr>
          <p:nvPr/>
        </p:nvCxnSpPr>
        <p:spPr>
          <a:xfrm rot="10800000" flipV="1">
            <a:off x="9021895" y="448156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A202B1AF-1A56-4E69-82B4-ACBE02152FC5}"/>
              </a:ext>
            </a:extLst>
          </p:cNvPr>
          <p:cNvCxnSpPr>
            <a:cxnSpLocks/>
          </p:cNvCxnSpPr>
          <p:nvPr/>
        </p:nvCxnSpPr>
        <p:spPr>
          <a:xfrm rot="10800000" flipV="1">
            <a:off x="11173084" y="300011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BE318C68-ACE2-4353-A1DA-E5274369ED0D}"/>
              </a:ext>
            </a:extLst>
          </p:cNvPr>
          <p:cNvCxnSpPr>
            <a:cxnSpLocks/>
          </p:cNvCxnSpPr>
          <p:nvPr/>
        </p:nvCxnSpPr>
        <p:spPr>
          <a:xfrm rot="10800000" flipV="1">
            <a:off x="13415092" y="151865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4A5709BD-D847-4497-B1A8-18E323D9B7A3}"/>
              </a:ext>
            </a:extLst>
          </p:cNvPr>
          <p:cNvCxnSpPr>
            <a:cxnSpLocks/>
          </p:cNvCxnSpPr>
          <p:nvPr/>
        </p:nvCxnSpPr>
        <p:spPr>
          <a:xfrm rot="10800000" flipV="1">
            <a:off x="15633747" y="882933"/>
            <a:ext cx="7775528" cy="635716"/>
          </a:xfrm>
          <a:prstGeom prst="bentConnector3">
            <a:avLst>
              <a:gd name="adj1" fmla="val -803"/>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pic>
        <p:nvPicPr>
          <p:cNvPr id="9225" name="Picture 9224" descr="Icon&#10;&#10;Description automatically generated">
            <a:extLst>
              <a:ext uri="{FF2B5EF4-FFF2-40B4-BE49-F238E27FC236}">
                <a16:creationId xmlns:a16="http://schemas.microsoft.com/office/drawing/2014/main" id="{38C30480-E507-4610-A5F5-B9599DEB32D1}"/>
              </a:ext>
            </a:extLst>
          </p:cNvPr>
          <p:cNvPicPr>
            <a:picLocks noChangeAspect="1"/>
          </p:cNvPicPr>
          <p:nvPr/>
        </p:nvPicPr>
        <p:blipFill>
          <a:blip r:embed="rId3"/>
          <a:stretch>
            <a:fillRect/>
          </a:stretch>
        </p:blipFill>
        <p:spPr>
          <a:xfrm rot="20678824">
            <a:off x="1225607" y="4236736"/>
            <a:ext cx="4016457" cy="5401717"/>
          </a:xfrm>
          <a:prstGeom prst="rect">
            <a:avLst/>
          </a:prstGeom>
        </p:spPr>
      </p:pic>
    </p:spTree>
    <p:extLst>
      <p:ext uri="{BB962C8B-B14F-4D97-AF65-F5344CB8AC3E}">
        <p14:creationId xmlns:p14="http://schemas.microsoft.com/office/powerpoint/2010/main" val="269776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37242" y="10332012"/>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Denial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4" name="TextBox 3">
            <a:extLst>
              <a:ext uri="{FF2B5EF4-FFF2-40B4-BE49-F238E27FC236}">
                <a16:creationId xmlns:a16="http://schemas.microsoft.com/office/drawing/2014/main" id="{7CE6D329-A0FF-4929-9195-2D732C79D0D2}"/>
              </a:ext>
            </a:extLst>
          </p:cNvPr>
          <p:cNvSpPr txBox="1"/>
          <p:nvPr/>
        </p:nvSpPr>
        <p:spPr>
          <a:xfrm>
            <a:off x="3053492" y="8767045"/>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Dismissal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5" name="TextBox 4">
            <a:extLst>
              <a:ext uri="{FF2B5EF4-FFF2-40B4-BE49-F238E27FC236}">
                <a16:creationId xmlns:a16="http://schemas.microsoft.com/office/drawing/2014/main" id="{4310E845-10F7-4B67-AE01-E452366D75C2}"/>
              </a:ext>
            </a:extLst>
          </p:cNvPr>
          <p:cNvSpPr txBox="1"/>
          <p:nvPr/>
        </p:nvSpPr>
        <p:spPr>
          <a:xfrm>
            <a:off x="5391299" y="7338811"/>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Defiance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6" name="TextBox 5">
            <a:extLst>
              <a:ext uri="{FF2B5EF4-FFF2-40B4-BE49-F238E27FC236}">
                <a16:creationId xmlns:a16="http://schemas.microsoft.com/office/drawing/2014/main" id="{172305F8-2899-4AD2-995C-DA9E6A53B365}"/>
              </a:ext>
            </a:extLst>
          </p:cNvPr>
          <p:cNvSpPr txBox="1"/>
          <p:nvPr/>
        </p:nvSpPr>
        <p:spPr>
          <a:xfrm>
            <a:off x="7782311" y="5787315"/>
            <a:ext cx="11158536"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Delayed Acceptance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cxnSp>
        <p:nvCxnSpPr>
          <p:cNvPr id="27" name="Connector: Elbow 26">
            <a:extLst>
              <a:ext uri="{FF2B5EF4-FFF2-40B4-BE49-F238E27FC236}">
                <a16:creationId xmlns:a16="http://schemas.microsoft.com/office/drawing/2014/main" id="{01BB647E-DB36-4565-A303-5CB1D55B0331}"/>
              </a:ext>
            </a:extLst>
          </p:cNvPr>
          <p:cNvCxnSpPr>
            <a:cxnSpLocks/>
          </p:cNvCxnSpPr>
          <p:nvPr/>
        </p:nvCxnSpPr>
        <p:spPr>
          <a:xfrm rot="10800000" flipV="1">
            <a:off x="1" y="10407277"/>
            <a:ext cx="2513349" cy="1552207"/>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60F2621A-2015-4175-ACBA-6F32E02B8395}"/>
              </a:ext>
            </a:extLst>
          </p:cNvPr>
          <p:cNvCxnSpPr>
            <a:cxnSpLocks/>
          </p:cNvCxnSpPr>
          <p:nvPr/>
        </p:nvCxnSpPr>
        <p:spPr>
          <a:xfrm rot="10800000" flipV="1">
            <a:off x="2510324" y="8921944"/>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6BC90DA8-EEF0-406D-A802-3D3DE900066E}"/>
              </a:ext>
            </a:extLst>
          </p:cNvPr>
          <p:cNvCxnSpPr>
            <a:cxnSpLocks/>
          </p:cNvCxnSpPr>
          <p:nvPr/>
        </p:nvCxnSpPr>
        <p:spPr>
          <a:xfrm rot="10800000" flipV="1">
            <a:off x="4778935" y="744449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445B481F-B526-40B1-9463-FE5CC19234FB}"/>
              </a:ext>
            </a:extLst>
          </p:cNvPr>
          <p:cNvCxnSpPr>
            <a:cxnSpLocks/>
          </p:cNvCxnSpPr>
          <p:nvPr/>
        </p:nvCxnSpPr>
        <p:spPr>
          <a:xfrm rot="10800000" flipV="1">
            <a:off x="7010489" y="596302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90BAF9BB-8845-4CB0-8266-282C57DD3135}"/>
              </a:ext>
            </a:extLst>
          </p:cNvPr>
          <p:cNvCxnSpPr>
            <a:cxnSpLocks/>
          </p:cNvCxnSpPr>
          <p:nvPr/>
        </p:nvCxnSpPr>
        <p:spPr>
          <a:xfrm rot="10800000" flipV="1">
            <a:off x="9021895" y="448156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A202B1AF-1A56-4E69-82B4-ACBE02152FC5}"/>
              </a:ext>
            </a:extLst>
          </p:cNvPr>
          <p:cNvCxnSpPr>
            <a:cxnSpLocks/>
          </p:cNvCxnSpPr>
          <p:nvPr/>
        </p:nvCxnSpPr>
        <p:spPr>
          <a:xfrm rot="10800000" flipV="1">
            <a:off x="11173084" y="300011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BE318C68-ACE2-4353-A1DA-E5274369ED0D}"/>
              </a:ext>
            </a:extLst>
          </p:cNvPr>
          <p:cNvCxnSpPr>
            <a:cxnSpLocks/>
          </p:cNvCxnSpPr>
          <p:nvPr/>
        </p:nvCxnSpPr>
        <p:spPr>
          <a:xfrm rot="10800000" flipV="1">
            <a:off x="13415092" y="151865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4A5709BD-D847-4497-B1A8-18E323D9B7A3}"/>
              </a:ext>
            </a:extLst>
          </p:cNvPr>
          <p:cNvCxnSpPr>
            <a:cxnSpLocks/>
          </p:cNvCxnSpPr>
          <p:nvPr/>
        </p:nvCxnSpPr>
        <p:spPr>
          <a:xfrm rot="10800000" flipV="1">
            <a:off x="15633747" y="882933"/>
            <a:ext cx="7775528" cy="635716"/>
          </a:xfrm>
          <a:prstGeom prst="bentConnector3">
            <a:avLst>
              <a:gd name="adj1" fmla="val -803"/>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pic>
        <p:nvPicPr>
          <p:cNvPr id="9225" name="Picture 9224" descr="Icon&#10;&#10;Description automatically generated">
            <a:extLst>
              <a:ext uri="{FF2B5EF4-FFF2-40B4-BE49-F238E27FC236}">
                <a16:creationId xmlns:a16="http://schemas.microsoft.com/office/drawing/2014/main" id="{38C30480-E507-4610-A5F5-B9599DEB32D1}"/>
              </a:ext>
            </a:extLst>
          </p:cNvPr>
          <p:cNvPicPr>
            <a:picLocks noChangeAspect="1"/>
          </p:cNvPicPr>
          <p:nvPr/>
        </p:nvPicPr>
        <p:blipFill>
          <a:blip r:embed="rId3"/>
          <a:stretch>
            <a:fillRect/>
          </a:stretch>
        </p:blipFill>
        <p:spPr>
          <a:xfrm rot="20678824">
            <a:off x="1225607" y="4236736"/>
            <a:ext cx="4016457" cy="5401717"/>
          </a:xfrm>
          <a:prstGeom prst="rect">
            <a:avLst/>
          </a:prstGeom>
        </p:spPr>
      </p:pic>
    </p:spTree>
    <p:extLst>
      <p:ext uri="{BB962C8B-B14F-4D97-AF65-F5344CB8AC3E}">
        <p14:creationId xmlns:p14="http://schemas.microsoft.com/office/powerpoint/2010/main" val="232665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37242" y="10332012"/>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Denial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4" name="TextBox 3">
            <a:extLst>
              <a:ext uri="{FF2B5EF4-FFF2-40B4-BE49-F238E27FC236}">
                <a16:creationId xmlns:a16="http://schemas.microsoft.com/office/drawing/2014/main" id="{7CE6D329-A0FF-4929-9195-2D732C79D0D2}"/>
              </a:ext>
            </a:extLst>
          </p:cNvPr>
          <p:cNvSpPr txBox="1"/>
          <p:nvPr/>
        </p:nvSpPr>
        <p:spPr>
          <a:xfrm>
            <a:off x="3053492" y="8767045"/>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Dismissal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5" name="TextBox 4">
            <a:extLst>
              <a:ext uri="{FF2B5EF4-FFF2-40B4-BE49-F238E27FC236}">
                <a16:creationId xmlns:a16="http://schemas.microsoft.com/office/drawing/2014/main" id="{4310E845-10F7-4B67-AE01-E452366D75C2}"/>
              </a:ext>
            </a:extLst>
          </p:cNvPr>
          <p:cNvSpPr txBox="1"/>
          <p:nvPr/>
        </p:nvSpPr>
        <p:spPr>
          <a:xfrm>
            <a:off x="5391299" y="7338811"/>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Defiance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6" name="TextBox 5">
            <a:extLst>
              <a:ext uri="{FF2B5EF4-FFF2-40B4-BE49-F238E27FC236}">
                <a16:creationId xmlns:a16="http://schemas.microsoft.com/office/drawing/2014/main" id="{172305F8-2899-4AD2-995C-DA9E6A53B365}"/>
              </a:ext>
            </a:extLst>
          </p:cNvPr>
          <p:cNvSpPr txBox="1"/>
          <p:nvPr/>
        </p:nvSpPr>
        <p:spPr>
          <a:xfrm>
            <a:off x="7782311" y="5787315"/>
            <a:ext cx="11158536"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Delayed Acceptance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7" name="TextBox 6">
            <a:extLst>
              <a:ext uri="{FF2B5EF4-FFF2-40B4-BE49-F238E27FC236}">
                <a16:creationId xmlns:a16="http://schemas.microsoft.com/office/drawing/2014/main" id="{40D78332-01C8-44E2-86BE-C3DE426BAEC9}"/>
              </a:ext>
            </a:extLst>
          </p:cNvPr>
          <p:cNvSpPr txBox="1"/>
          <p:nvPr/>
        </p:nvSpPr>
        <p:spPr>
          <a:xfrm>
            <a:off x="9826440" y="4267527"/>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Disruption</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cxnSp>
        <p:nvCxnSpPr>
          <p:cNvPr id="27" name="Connector: Elbow 26">
            <a:extLst>
              <a:ext uri="{FF2B5EF4-FFF2-40B4-BE49-F238E27FC236}">
                <a16:creationId xmlns:a16="http://schemas.microsoft.com/office/drawing/2014/main" id="{01BB647E-DB36-4565-A303-5CB1D55B0331}"/>
              </a:ext>
            </a:extLst>
          </p:cNvPr>
          <p:cNvCxnSpPr>
            <a:cxnSpLocks/>
          </p:cNvCxnSpPr>
          <p:nvPr/>
        </p:nvCxnSpPr>
        <p:spPr>
          <a:xfrm rot="10800000" flipV="1">
            <a:off x="1" y="10407277"/>
            <a:ext cx="2513349" cy="1552207"/>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60F2621A-2015-4175-ACBA-6F32E02B8395}"/>
              </a:ext>
            </a:extLst>
          </p:cNvPr>
          <p:cNvCxnSpPr>
            <a:cxnSpLocks/>
          </p:cNvCxnSpPr>
          <p:nvPr/>
        </p:nvCxnSpPr>
        <p:spPr>
          <a:xfrm rot="10800000" flipV="1">
            <a:off x="2510324" y="8921944"/>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6BC90DA8-EEF0-406D-A802-3D3DE900066E}"/>
              </a:ext>
            </a:extLst>
          </p:cNvPr>
          <p:cNvCxnSpPr>
            <a:cxnSpLocks/>
          </p:cNvCxnSpPr>
          <p:nvPr/>
        </p:nvCxnSpPr>
        <p:spPr>
          <a:xfrm rot="10800000" flipV="1">
            <a:off x="4778935" y="744449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445B481F-B526-40B1-9463-FE5CC19234FB}"/>
              </a:ext>
            </a:extLst>
          </p:cNvPr>
          <p:cNvCxnSpPr>
            <a:cxnSpLocks/>
          </p:cNvCxnSpPr>
          <p:nvPr/>
        </p:nvCxnSpPr>
        <p:spPr>
          <a:xfrm rot="10800000" flipV="1">
            <a:off x="7010489" y="596302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90BAF9BB-8845-4CB0-8266-282C57DD3135}"/>
              </a:ext>
            </a:extLst>
          </p:cNvPr>
          <p:cNvCxnSpPr>
            <a:cxnSpLocks/>
          </p:cNvCxnSpPr>
          <p:nvPr/>
        </p:nvCxnSpPr>
        <p:spPr>
          <a:xfrm rot="10800000" flipV="1">
            <a:off x="9021895" y="448156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A202B1AF-1A56-4E69-82B4-ACBE02152FC5}"/>
              </a:ext>
            </a:extLst>
          </p:cNvPr>
          <p:cNvCxnSpPr>
            <a:cxnSpLocks/>
          </p:cNvCxnSpPr>
          <p:nvPr/>
        </p:nvCxnSpPr>
        <p:spPr>
          <a:xfrm rot="10800000" flipV="1">
            <a:off x="11173084" y="300011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BE318C68-ACE2-4353-A1DA-E5274369ED0D}"/>
              </a:ext>
            </a:extLst>
          </p:cNvPr>
          <p:cNvCxnSpPr>
            <a:cxnSpLocks/>
          </p:cNvCxnSpPr>
          <p:nvPr/>
        </p:nvCxnSpPr>
        <p:spPr>
          <a:xfrm rot="10800000" flipV="1">
            <a:off x="13415092" y="151865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4A5709BD-D847-4497-B1A8-18E323D9B7A3}"/>
              </a:ext>
            </a:extLst>
          </p:cNvPr>
          <p:cNvCxnSpPr>
            <a:cxnSpLocks/>
          </p:cNvCxnSpPr>
          <p:nvPr/>
        </p:nvCxnSpPr>
        <p:spPr>
          <a:xfrm rot="10800000" flipV="1">
            <a:off x="15633747" y="882933"/>
            <a:ext cx="7775528" cy="635716"/>
          </a:xfrm>
          <a:prstGeom prst="bentConnector3">
            <a:avLst>
              <a:gd name="adj1" fmla="val -803"/>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pic>
        <p:nvPicPr>
          <p:cNvPr id="9225" name="Picture 9224" descr="Icon&#10;&#10;Description automatically generated">
            <a:extLst>
              <a:ext uri="{FF2B5EF4-FFF2-40B4-BE49-F238E27FC236}">
                <a16:creationId xmlns:a16="http://schemas.microsoft.com/office/drawing/2014/main" id="{38C30480-E507-4610-A5F5-B9599DEB32D1}"/>
              </a:ext>
            </a:extLst>
          </p:cNvPr>
          <p:cNvPicPr>
            <a:picLocks noChangeAspect="1"/>
          </p:cNvPicPr>
          <p:nvPr/>
        </p:nvPicPr>
        <p:blipFill>
          <a:blip r:embed="rId3"/>
          <a:stretch>
            <a:fillRect/>
          </a:stretch>
        </p:blipFill>
        <p:spPr>
          <a:xfrm rot="20678824">
            <a:off x="1225607" y="4236736"/>
            <a:ext cx="4016457" cy="5401717"/>
          </a:xfrm>
          <a:prstGeom prst="rect">
            <a:avLst/>
          </a:prstGeom>
        </p:spPr>
      </p:pic>
    </p:spTree>
    <p:extLst>
      <p:ext uri="{BB962C8B-B14F-4D97-AF65-F5344CB8AC3E}">
        <p14:creationId xmlns:p14="http://schemas.microsoft.com/office/powerpoint/2010/main" val="389591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37242" y="10332012"/>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Denial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4" name="TextBox 3">
            <a:extLst>
              <a:ext uri="{FF2B5EF4-FFF2-40B4-BE49-F238E27FC236}">
                <a16:creationId xmlns:a16="http://schemas.microsoft.com/office/drawing/2014/main" id="{7CE6D329-A0FF-4929-9195-2D732C79D0D2}"/>
              </a:ext>
            </a:extLst>
          </p:cNvPr>
          <p:cNvSpPr txBox="1"/>
          <p:nvPr/>
        </p:nvSpPr>
        <p:spPr>
          <a:xfrm>
            <a:off x="3053492" y="8767045"/>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Dismissal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5" name="TextBox 4">
            <a:extLst>
              <a:ext uri="{FF2B5EF4-FFF2-40B4-BE49-F238E27FC236}">
                <a16:creationId xmlns:a16="http://schemas.microsoft.com/office/drawing/2014/main" id="{4310E845-10F7-4B67-AE01-E452366D75C2}"/>
              </a:ext>
            </a:extLst>
          </p:cNvPr>
          <p:cNvSpPr txBox="1"/>
          <p:nvPr/>
        </p:nvSpPr>
        <p:spPr>
          <a:xfrm>
            <a:off x="5391299" y="7338811"/>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Defiance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6" name="TextBox 5">
            <a:extLst>
              <a:ext uri="{FF2B5EF4-FFF2-40B4-BE49-F238E27FC236}">
                <a16:creationId xmlns:a16="http://schemas.microsoft.com/office/drawing/2014/main" id="{172305F8-2899-4AD2-995C-DA9E6A53B365}"/>
              </a:ext>
            </a:extLst>
          </p:cNvPr>
          <p:cNvSpPr txBox="1"/>
          <p:nvPr/>
        </p:nvSpPr>
        <p:spPr>
          <a:xfrm>
            <a:off x="7782311" y="5787315"/>
            <a:ext cx="11158536"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Delayed Acceptance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7" name="TextBox 6">
            <a:extLst>
              <a:ext uri="{FF2B5EF4-FFF2-40B4-BE49-F238E27FC236}">
                <a16:creationId xmlns:a16="http://schemas.microsoft.com/office/drawing/2014/main" id="{40D78332-01C8-44E2-86BE-C3DE426BAEC9}"/>
              </a:ext>
            </a:extLst>
          </p:cNvPr>
          <p:cNvSpPr txBox="1"/>
          <p:nvPr/>
        </p:nvSpPr>
        <p:spPr>
          <a:xfrm>
            <a:off x="9826440" y="4267527"/>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Disruption</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8" name="TextBox 7">
            <a:extLst>
              <a:ext uri="{FF2B5EF4-FFF2-40B4-BE49-F238E27FC236}">
                <a16:creationId xmlns:a16="http://schemas.microsoft.com/office/drawing/2014/main" id="{3F080086-3EC4-4BCB-8A98-AA393C23E0D3}"/>
              </a:ext>
            </a:extLst>
          </p:cNvPr>
          <p:cNvSpPr txBox="1"/>
          <p:nvPr/>
        </p:nvSpPr>
        <p:spPr>
          <a:xfrm>
            <a:off x="11600014" y="2776264"/>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Distress</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cxnSp>
        <p:nvCxnSpPr>
          <p:cNvPr id="27" name="Connector: Elbow 26">
            <a:extLst>
              <a:ext uri="{FF2B5EF4-FFF2-40B4-BE49-F238E27FC236}">
                <a16:creationId xmlns:a16="http://schemas.microsoft.com/office/drawing/2014/main" id="{01BB647E-DB36-4565-A303-5CB1D55B0331}"/>
              </a:ext>
            </a:extLst>
          </p:cNvPr>
          <p:cNvCxnSpPr>
            <a:cxnSpLocks/>
          </p:cNvCxnSpPr>
          <p:nvPr/>
        </p:nvCxnSpPr>
        <p:spPr>
          <a:xfrm rot="10800000" flipV="1">
            <a:off x="1" y="10407277"/>
            <a:ext cx="2513349" cy="1552207"/>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60F2621A-2015-4175-ACBA-6F32E02B8395}"/>
              </a:ext>
            </a:extLst>
          </p:cNvPr>
          <p:cNvCxnSpPr>
            <a:cxnSpLocks/>
          </p:cNvCxnSpPr>
          <p:nvPr/>
        </p:nvCxnSpPr>
        <p:spPr>
          <a:xfrm rot="10800000" flipV="1">
            <a:off x="2510324" y="8921944"/>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6BC90DA8-EEF0-406D-A802-3D3DE900066E}"/>
              </a:ext>
            </a:extLst>
          </p:cNvPr>
          <p:cNvCxnSpPr>
            <a:cxnSpLocks/>
          </p:cNvCxnSpPr>
          <p:nvPr/>
        </p:nvCxnSpPr>
        <p:spPr>
          <a:xfrm rot="10800000" flipV="1">
            <a:off x="4778935" y="744449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445B481F-B526-40B1-9463-FE5CC19234FB}"/>
              </a:ext>
            </a:extLst>
          </p:cNvPr>
          <p:cNvCxnSpPr>
            <a:cxnSpLocks/>
          </p:cNvCxnSpPr>
          <p:nvPr/>
        </p:nvCxnSpPr>
        <p:spPr>
          <a:xfrm rot="10800000" flipV="1">
            <a:off x="7010489" y="596302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90BAF9BB-8845-4CB0-8266-282C57DD3135}"/>
              </a:ext>
            </a:extLst>
          </p:cNvPr>
          <p:cNvCxnSpPr>
            <a:cxnSpLocks/>
          </p:cNvCxnSpPr>
          <p:nvPr/>
        </p:nvCxnSpPr>
        <p:spPr>
          <a:xfrm rot="10800000" flipV="1">
            <a:off x="9021895" y="448156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A202B1AF-1A56-4E69-82B4-ACBE02152FC5}"/>
              </a:ext>
            </a:extLst>
          </p:cNvPr>
          <p:cNvCxnSpPr>
            <a:cxnSpLocks/>
          </p:cNvCxnSpPr>
          <p:nvPr/>
        </p:nvCxnSpPr>
        <p:spPr>
          <a:xfrm rot="10800000" flipV="1">
            <a:off x="11173084" y="300011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BE318C68-ACE2-4353-A1DA-E5274369ED0D}"/>
              </a:ext>
            </a:extLst>
          </p:cNvPr>
          <p:cNvCxnSpPr>
            <a:cxnSpLocks/>
          </p:cNvCxnSpPr>
          <p:nvPr/>
        </p:nvCxnSpPr>
        <p:spPr>
          <a:xfrm rot="10800000" flipV="1">
            <a:off x="13415092" y="151865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4A5709BD-D847-4497-B1A8-18E323D9B7A3}"/>
              </a:ext>
            </a:extLst>
          </p:cNvPr>
          <p:cNvCxnSpPr>
            <a:cxnSpLocks/>
          </p:cNvCxnSpPr>
          <p:nvPr/>
        </p:nvCxnSpPr>
        <p:spPr>
          <a:xfrm rot="10800000" flipV="1">
            <a:off x="15633747" y="882933"/>
            <a:ext cx="7775528" cy="635716"/>
          </a:xfrm>
          <a:prstGeom prst="bentConnector3">
            <a:avLst>
              <a:gd name="adj1" fmla="val -803"/>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pic>
        <p:nvPicPr>
          <p:cNvPr id="9225" name="Picture 9224" descr="Icon&#10;&#10;Description automatically generated">
            <a:extLst>
              <a:ext uri="{FF2B5EF4-FFF2-40B4-BE49-F238E27FC236}">
                <a16:creationId xmlns:a16="http://schemas.microsoft.com/office/drawing/2014/main" id="{38C30480-E507-4610-A5F5-B9599DEB32D1}"/>
              </a:ext>
            </a:extLst>
          </p:cNvPr>
          <p:cNvPicPr>
            <a:picLocks noChangeAspect="1"/>
          </p:cNvPicPr>
          <p:nvPr/>
        </p:nvPicPr>
        <p:blipFill>
          <a:blip r:embed="rId3"/>
          <a:stretch>
            <a:fillRect/>
          </a:stretch>
        </p:blipFill>
        <p:spPr>
          <a:xfrm rot="20678824">
            <a:off x="1225607" y="4236736"/>
            <a:ext cx="4016457" cy="5401717"/>
          </a:xfrm>
          <a:prstGeom prst="rect">
            <a:avLst/>
          </a:prstGeom>
        </p:spPr>
      </p:pic>
    </p:spTree>
    <p:extLst>
      <p:ext uri="{BB962C8B-B14F-4D97-AF65-F5344CB8AC3E}">
        <p14:creationId xmlns:p14="http://schemas.microsoft.com/office/powerpoint/2010/main" val="152356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 picture containing text&#10;&#10;Description automatically generated">
            <a:extLst>
              <a:ext uri="{FF2B5EF4-FFF2-40B4-BE49-F238E27FC236}">
                <a16:creationId xmlns:a16="http://schemas.microsoft.com/office/drawing/2014/main" id="{D71F6213-F22A-4426-B28B-D0BABE9DC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23406100" cy="131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A899E77-EA4C-4770-B225-9B9E7F202596}"/>
              </a:ext>
            </a:extLst>
          </p:cNvPr>
          <p:cNvSpPr txBox="1"/>
          <p:nvPr/>
        </p:nvSpPr>
        <p:spPr>
          <a:xfrm>
            <a:off x="37242" y="10332012"/>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Denial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4" name="TextBox 3">
            <a:extLst>
              <a:ext uri="{FF2B5EF4-FFF2-40B4-BE49-F238E27FC236}">
                <a16:creationId xmlns:a16="http://schemas.microsoft.com/office/drawing/2014/main" id="{7CE6D329-A0FF-4929-9195-2D732C79D0D2}"/>
              </a:ext>
            </a:extLst>
          </p:cNvPr>
          <p:cNvSpPr txBox="1"/>
          <p:nvPr/>
        </p:nvSpPr>
        <p:spPr>
          <a:xfrm>
            <a:off x="3053492" y="8767045"/>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Dismissal</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5" name="TextBox 4">
            <a:extLst>
              <a:ext uri="{FF2B5EF4-FFF2-40B4-BE49-F238E27FC236}">
                <a16:creationId xmlns:a16="http://schemas.microsoft.com/office/drawing/2014/main" id="{4310E845-10F7-4B67-AE01-E452366D75C2}"/>
              </a:ext>
            </a:extLst>
          </p:cNvPr>
          <p:cNvSpPr txBox="1"/>
          <p:nvPr/>
        </p:nvSpPr>
        <p:spPr>
          <a:xfrm>
            <a:off x="5391299" y="7338811"/>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Defiance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6" name="TextBox 5">
            <a:extLst>
              <a:ext uri="{FF2B5EF4-FFF2-40B4-BE49-F238E27FC236}">
                <a16:creationId xmlns:a16="http://schemas.microsoft.com/office/drawing/2014/main" id="{172305F8-2899-4AD2-995C-DA9E6A53B365}"/>
              </a:ext>
            </a:extLst>
          </p:cNvPr>
          <p:cNvSpPr txBox="1"/>
          <p:nvPr/>
        </p:nvSpPr>
        <p:spPr>
          <a:xfrm>
            <a:off x="7782311" y="5787315"/>
            <a:ext cx="11158536"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Delayed Acceptance</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7" name="TextBox 6">
            <a:extLst>
              <a:ext uri="{FF2B5EF4-FFF2-40B4-BE49-F238E27FC236}">
                <a16:creationId xmlns:a16="http://schemas.microsoft.com/office/drawing/2014/main" id="{40D78332-01C8-44E2-86BE-C3DE426BAEC9}"/>
              </a:ext>
            </a:extLst>
          </p:cNvPr>
          <p:cNvSpPr txBox="1"/>
          <p:nvPr/>
        </p:nvSpPr>
        <p:spPr>
          <a:xfrm>
            <a:off x="9826440" y="4267527"/>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Disruption</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8" name="TextBox 7">
            <a:extLst>
              <a:ext uri="{FF2B5EF4-FFF2-40B4-BE49-F238E27FC236}">
                <a16:creationId xmlns:a16="http://schemas.microsoft.com/office/drawing/2014/main" id="{3F080086-3EC4-4BCB-8A98-AA393C23E0D3}"/>
              </a:ext>
            </a:extLst>
          </p:cNvPr>
          <p:cNvSpPr txBox="1"/>
          <p:nvPr/>
        </p:nvSpPr>
        <p:spPr>
          <a:xfrm>
            <a:off x="11600014" y="2776264"/>
            <a:ext cx="6032500"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Distress</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sp>
        <p:nvSpPr>
          <p:cNvPr id="9" name="TextBox 8">
            <a:extLst>
              <a:ext uri="{FF2B5EF4-FFF2-40B4-BE49-F238E27FC236}">
                <a16:creationId xmlns:a16="http://schemas.microsoft.com/office/drawing/2014/main" id="{E973F22B-0FE6-43E7-904E-5E8491D5A1A7}"/>
              </a:ext>
            </a:extLst>
          </p:cNvPr>
          <p:cNvSpPr txBox="1"/>
          <p:nvPr/>
        </p:nvSpPr>
        <p:spPr>
          <a:xfrm>
            <a:off x="13982637" y="1345993"/>
            <a:ext cx="8458993" cy="1862048"/>
          </a:xfrm>
          <a:prstGeom prst="rect">
            <a:avLst/>
          </a:prstGeom>
          <a:noFill/>
        </p:spPr>
        <p:txBody>
          <a:bodyPr wrap="square" numCol="1" rtlCol="0">
            <a:spAutoFit/>
          </a:bodyPr>
          <a:lstStyle/>
          <a:p>
            <a:pPr algn="ctr"/>
            <a:r>
              <a:rPr lang="en-AU" sz="11500" b="1" spc="300" dirty="0">
                <a:solidFill>
                  <a:schemeClr val="bg1"/>
                </a:solidFill>
                <a:latin typeface="Please write me a song" panose="02000603000000000000" pitchFamily="2" charset="0"/>
                <a:ea typeface="Please write me a song" panose="02000603000000000000" pitchFamily="2" charset="0"/>
              </a:rPr>
              <a:t>Determination</a:t>
            </a:r>
            <a:endParaRPr lang="en-AU" sz="13800" b="1" u="sng" spc="300" dirty="0">
              <a:solidFill>
                <a:schemeClr val="bg1"/>
              </a:solidFill>
              <a:latin typeface="Please write me a song" panose="02000603000000000000" pitchFamily="2" charset="0"/>
              <a:ea typeface="Please write me a song" panose="02000603000000000000" pitchFamily="2" charset="0"/>
            </a:endParaRPr>
          </a:p>
        </p:txBody>
      </p:sp>
      <p:cxnSp>
        <p:nvCxnSpPr>
          <p:cNvPr id="27" name="Connector: Elbow 26">
            <a:extLst>
              <a:ext uri="{FF2B5EF4-FFF2-40B4-BE49-F238E27FC236}">
                <a16:creationId xmlns:a16="http://schemas.microsoft.com/office/drawing/2014/main" id="{01BB647E-DB36-4565-A303-5CB1D55B0331}"/>
              </a:ext>
            </a:extLst>
          </p:cNvPr>
          <p:cNvCxnSpPr>
            <a:cxnSpLocks/>
          </p:cNvCxnSpPr>
          <p:nvPr/>
        </p:nvCxnSpPr>
        <p:spPr>
          <a:xfrm rot="10800000" flipV="1">
            <a:off x="1" y="10407277"/>
            <a:ext cx="2513349" cy="1552207"/>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60F2621A-2015-4175-ACBA-6F32E02B8395}"/>
              </a:ext>
            </a:extLst>
          </p:cNvPr>
          <p:cNvCxnSpPr>
            <a:cxnSpLocks/>
          </p:cNvCxnSpPr>
          <p:nvPr/>
        </p:nvCxnSpPr>
        <p:spPr>
          <a:xfrm rot="10800000" flipV="1">
            <a:off x="2510324" y="8921944"/>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6BC90DA8-EEF0-406D-A802-3D3DE900066E}"/>
              </a:ext>
            </a:extLst>
          </p:cNvPr>
          <p:cNvCxnSpPr>
            <a:cxnSpLocks/>
          </p:cNvCxnSpPr>
          <p:nvPr/>
        </p:nvCxnSpPr>
        <p:spPr>
          <a:xfrm rot="10800000" flipV="1">
            <a:off x="4778935" y="744449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445B481F-B526-40B1-9463-FE5CC19234FB}"/>
              </a:ext>
            </a:extLst>
          </p:cNvPr>
          <p:cNvCxnSpPr>
            <a:cxnSpLocks/>
          </p:cNvCxnSpPr>
          <p:nvPr/>
        </p:nvCxnSpPr>
        <p:spPr>
          <a:xfrm rot="10800000" flipV="1">
            <a:off x="7010489" y="596302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90BAF9BB-8845-4CB0-8266-282C57DD3135}"/>
              </a:ext>
            </a:extLst>
          </p:cNvPr>
          <p:cNvCxnSpPr>
            <a:cxnSpLocks/>
          </p:cNvCxnSpPr>
          <p:nvPr/>
        </p:nvCxnSpPr>
        <p:spPr>
          <a:xfrm rot="10800000" flipV="1">
            <a:off x="9021895" y="4481569"/>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A202B1AF-1A56-4E69-82B4-ACBE02152FC5}"/>
              </a:ext>
            </a:extLst>
          </p:cNvPr>
          <p:cNvCxnSpPr>
            <a:cxnSpLocks/>
          </p:cNvCxnSpPr>
          <p:nvPr/>
        </p:nvCxnSpPr>
        <p:spPr>
          <a:xfrm rot="10800000" flipV="1">
            <a:off x="11173084" y="300011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BE318C68-ACE2-4353-A1DA-E5274369ED0D}"/>
              </a:ext>
            </a:extLst>
          </p:cNvPr>
          <p:cNvCxnSpPr>
            <a:cxnSpLocks/>
          </p:cNvCxnSpPr>
          <p:nvPr/>
        </p:nvCxnSpPr>
        <p:spPr>
          <a:xfrm rot="10800000" flipV="1">
            <a:off x="13415092" y="1518650"/>
            <a:ext cx="2294614" cy="1476941"/>
          </a:xfrm>
          <a:prstGeom prst="bentConnector3">
            <a:avLst>
              <a:gd name="adj1" fmla="val 50000"/>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4A5709BD-D847-4497-B1A8-18E323D9B7A3}"/>
              </a:ext>
            </a:extLst>
          </p:cNvPr>
          <p:cNvCxnSpPr>
            <a:cxnSpLocks/>
          </p:cNvCxnSpPr>
          <p:nvPr/>
        </p:nvCxnSpPr>
        <p:spPr>
          <a:xfrm rot="10800000" flipV="1">
            <a:off x="15633747" y="882933"/>
            <a:ext cx="7775528" cy="635716"/>
          </a:xfrm>
          <a:prstGeom prst="bentConnector3">
            <a:avLst>
              <a:gd name="adj1" fmla="val -803"/>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pic>
        <p:nvPicPr>
          <p:cNvPr id="9225" name="Picture 9224" descr="Icon&#10;&#10;Description automatically generated">
            <a:extLst>
              <a:ext uri="{FF2B5EF4-FFF2-40B4-BE49-F238E27FC236}">
                <a16:creationId xmlns:a16="http://schemas.microsoft.com/office/drawing/2014/main" id="{38C30480-E507-4610-A5F5-B9599DEB32D1}"/>
              </a:ext>
            </a:extLst>
          </p:cNvPr>
          <p:cNvPicPr>
            <a:picLocks noChangeAspect="1"/>
          </p:cNvPicPr>
          <p:nvPr/>
        </p:nvPicPr>
        <p:blipFill>
          <a:blip r:embed="rId3"/>
          <a:stretch>
            <a:fillRect/>
          </a:stretch>
        </p:blipFill>
        <p:spPr>
          <a:xfrm rot="20678824">
            <a:off x="1225607" y="4236736"/>
            <a:ext cx="4016457" cy="5401717"/>
          </a:xfrm>
          <a:prstGeom prst="rect">
            <a:avLst/>
          </a:prstGeom>
        </p:spPr>
      </p:pic>
    </p:spTree>
    <p:extLst>
      <p:ext uri="{BB962C8B-B14F-4D97-AF65-F5344CB8AC3E}">
        <p14:creationId xmlns:p14="http://schemas.microsoft.com/office/powerpoint/2010/main" val="36267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1116</TotalTime>
  <Words>650</Words>
  <Application>Microsoft Office PowerPoint</Application>
  <PresentationFormat>Custom</PresentationFormat>
  <Paragraphs>92</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Avenir Next LT Pro</vt:lpstr>
      <vt:lpstr>Brandon Grotesque Light</vt:lpstr>
      <vt:lpstr>Calibri</vt:lpstr>
      <vt:lpstr>Kids Club</vt:lpstr>
      <vt:lpstr>Please write me a song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7ulio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Caleb Stott</cp:lastModifiedBy>
  <cp:revision>118</cp:revision>
  <cp:lastPrinted>2019-04-29T17:56:17Z</cp:lastPrinted>
  <dcterms:created xsi:type="dcterms:W3CDTF">2016-01-05T16:27:30Z</dcterms:created>
  <dcterms:modified xsi:type="dcterms:W3CDTF">2021-05-15T09:43:10Z</dcterms:modified>
</cp:coreProperties>
</file>