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59"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7F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CB91A7-78F4-4D21-BE6A-84DF199C049D}" v="1" dt="2021-05-01T23:02:00.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8BCB91A7-78F4-4D21-BE6A-84DF199C049D}"/>
    <pc:docChg chg="custSel addSld modSld sldOrd">
      <pc:chgData name="Caleb Stott" userId="d0834688-495e-4736-828f-bcbfb99947ef" providerId="ADAL" clId="{8BCB91A7-78F4-4D21-BE6A-84DF199C049D}" dt="2021-05-01T23:25:09.444" v="182" actId="20577"/>
      <pc:docMkLst>
        <pc:docMk/>
      </pc:docMkLst>
      <pc:sldChg chg="addSp modSp add mod">
        <pc:chgData name="Caleb Stott" userId="d0834688-495e-4736-828f-bcbfb99947ef" providerId="ADAL" clId="{8BCB91A7-78F4-4D21-BE6A-84DF199C049D}" dt="2021-05-01T23:02:37.691" v="77" actId="113"/>
        <pc:sldMkLst>
          <pc:docMk/>
          <pc:sldMk cId="2769939795" sldId="260"/>
        </pc:sldMkLst>
        <pc:spChg chg="mod">
          <ac:chgData name="Caleb Stott" userId="d0834688-495e-4736-828f-bcbfb99947ef" providerId="ADAL" clId="{8BCB91A7-78F4-4D21-BE6A-84DF199C049D}" dt="2021-05-01T23:01:47.749" v="66" actId="14838"/>
          <ac:spMkLst>
            <pc:docMk/>
            <pc:sldMk cId="2769939795" sldId="260"/>
            <ac:spMk id="4" creationId="{166D11DC-5CD7-4055-A4C7-EA0C38C78ADD}"/>
          </ac:spMkLst>
        </pc:spChg>
        <pc:spChg chg="add mod">
          <ac:chgData name="Caleb Stott" userId="d0834688-495e-4736-828f-bcbfb99947ef" providerId="ADAL" clId="{8BCB91A7-78F4-4D21-BE6A-84DF199C049D}" dt="2021-05-01T23:02:37.691" v="77" actId="113"/>
          <ac:spMkLst>
            <pc:docMk/>
            <pc:sldMk cId="2769939795" sldId="260"/>
            <ac:spMk id="7" creationId="{19B2B4EA-42DB-4EE9-A5EB-733ED7CA929F}"/>
          </ac:spMkLst>
        </pc:spChg>
        <pc:cxnChg chg="add mod">
          <ac:chgData name="Caleb Stott" userId="d0834688-495e-4736-828f-bcbfb99947ef" providerId="ADAL" clId="{8BCB91A7-78F4-4D21-BE6A-84DF199C049D}" dt="2021-05-01T23:01:37.404" v="65" actId="14861"/>
          <ac:cxnSpMkLst>
            <pc:docMk/>
            <pc:sldMk cId="2769939795" sldId="260"/>
            <ac:cxnSpMk id="6" creationId="{1EB2173A-2FD2-4751-BEAF-CDE6836D6AB2}"/>
          </ac:cxnSpMkLst>
        </pc:cxnChg>
      </pc:sldChg>
      <pc:sldChg chg="modSp add mod">
        <pc:chgData name="Caleb Stott" userId="d0834688-495e-4736-828f-bcbfb99947ef" providerId="ADAL" clId="{8BCB91A7-78F4-4D21-BE6A-84DF199C049D}" dt="2021-05-01T23:03:23.123" v="89" actId="313"/>
        <pc:sldMkLst>
          <pc:docMk/>
          <pc:sldMk cId="3270895836" sldId="261"/>
        </pc:sldMkLst>
        <pc:spChg chg="mod">
          <ac:chgData name="Caleb Stott" userId="d0834688-495e-4736-828f-bcbfb99947ef" providerId="ADAL" clId="{8BCB91A7-78F4-4D21-BE6A-84DF199C049D}" dt="2021-05-01T23:03:23.123" v="89" actId="313"/>
          <ac:spMkLst>
            <pc:docMk/>
            <pc:sldMk cId="3270895836" sldId="261"/>
            <ac:spMk id="7" creationId="{19B2B4EA-42DB-4EE9-A5EB-733ED7CA929F}"/>
          </ac:spMkLst>
        </pc:spChg>
      </pc:sldChg>
      <pc:sldChg chg="modSp add mod ord">
        <pc:chgData name="Caleb Stott" userId="d0834688-495e-4736-828f-bcbfb99947ef" providerId="ADAL" clId="{8BCB91A7-78F4-4D21-BE6A-84DF199C049D}" dt="2021-05-01T23:13:56.039" v="131" actId="20577"/>
        <pc:sldMkLst>
          <pc:docMk/>
          <pc:sldMk cId="1797143895" sldId="262"/>
        </pc:sldMkLst>
        <pc:spChg chg="mod">
          <ac:chgData name="Caleb Stott" userId="d0834688-495e-4736-828f-bcbfb99947ef" providerId="ADAL" clId="{8BCB91A7-78F4-4D21-BE6A-84DF199C049D}" dt="2021-05-01T23:11:56.881" v="109" actId="20577"/>
          <ac:spMkLst>
            <pc:docMk/>
            <pc:sldMk cId="1797143895" sldId="262"/>
            <ac:spMk id="4" creationId="{166D11DC-5CD7-4055-A4C7-EA0C38C78ADD}"/>
          </ac:spMkLst>
        </pc:spChg>
        <pc:spChg chg="mod">
          <ac:chgData name="Caleb Stott" userId="d0834688-495e-4736-828f-bcbfb99947ef" providerId="ADAL" clId="{8BCB91A7-78F4-4D21-BE6A-84DF199C049D}" dt="2021-05-01T23:13:56.039" v="131" actId="20577"/>
          <ac:spMkLst>
            <pc:docMk/>
            <pc:sldMk cId="1797143895" sldId="262"/>
            <ac:spMk id="7" creationId="{19B2B4EA-42DB-4EE9-A5EB-733ED7CA929F}"/>
          </ac:spMkLst>
        </pc:spChg>
      </pc:sldChg>
      <pc:sldChg chg="modSp add mod">
        <pc:chgData name="Caleb Stott" userId="d0834688-495e-4736-828f-bcbfb99947ef" providerId="ADAL" clId="{8BCB91A7-78F4-4D21-BE6A-84DF199C049D}" dt="2021-05-01T23:16:39.660" v="155" actId="403"/>
        <pc:sldMkLst>
          <pc:docMk/>
          <pc:sldMk cId="2095963670" sldId="263"/>
        </pc:sldMkLst>
        <pc:spChg chg="mod">
          <ac:chgData name="Caleb Stott" userId="d0834688-495e-4736-828f-bcbfb99947ef" providerId="ADAL" clId="{8BCB91A7-78F4-4D21-BE6A-84DF199C049D}" dt="2021-05-01T23:16:16.760" v="146" actId="20577"/>
          <ac:spMkLst>
            <pc:docMk/>
            <pc:sldMk cId="2095963670" sldId="263"/>
            <ac:spMk id="4" creationId="{166D11DC-5CD7-4055-A4C7-EA0C38C78ADD}"/>
          </ac:spMkLst>
        </pc:spChg>
        <pc:spChg chg="mod">
          <ac:chgData name="Caleb Stott" userId="d0834688-495e-4736-828f-bcbfb99947ef" providerId="ADAL" clId="{8BCB91A7-78F4-4D21-BE6A-84DF199C049D}" dt="2021-05-01T23:16:39.660" v="155" actId="403"/>
          <ac:spMkLst>
            <pc:docMk/>
            <pc:sldMk cId="2095963670" sldId="263"/>
            <ac:spMk id="7" creationId="{19B2B4EA-42DB-4EE9-A5EB-733ED7CA929F}"/>
          </ac:spMkLst>
        </pc:spChg>
      </pc:sldChg>
      <pc:sldChg chg="modSp add mod">
        <pc:chgData name="Caleb Stott" userId="d0834688-495e-4736-828f-bcbfb99947ef" providerId="ADAL" clId="{8BCB91A7-78F4-4D21-BE6A-84DF199C049D}" dt="2021-05-01T23:25:09.444" v="182" actId="20577"/>
        <pc:sldMkLst>
          <pc:docMk/>
          <pc:sldMk cId="2705342985" sldId="264"/>
        </pc:sldMkLst>
        <pc:spChg chg="mod">
          <ac:chgData name="Caleb Stott" userId="d0834688-495e-4736-828f-bcbfb99947ef" providerId="ADAL" clId="{8BCB91A7-78F4-4D21-BE6A-84DF199C049D}" dt="2021-05-01T23:25:09.444" v="182" actId="20577"/>
          <ac:spMkLst>
            <pc:docMk/>
            <pc:sldMk cId="2705342985" sldId="264"/>
            <ac:spMk id="4" creationId="{166D11DC-5CD7-4055-A4C7-EA0C38C78ADD}"/>
          </ac:spMkLst>
        </pc:spChg>
        <pc:spChg chg="mod">
          <ac:chgData name="Caleb Stott" userId="d0834688-495e-4736-828f-bcbfb99947ef" providerId="ADAL" clId="{8BCB91A7-78F4-4D21-BE6A-84DF199C049D}" dt="2021-05-01T23:24:59.519" v="161" actId="20577"/>
          <ac:spMkLst>
            <pc:docMk/>
            <pc:sldMk cId="2705342985" sldId="264"/>
            <ac:spMk id="7" creationId="{19B2B4EA-42DB-4EE9-A5EB-733ED7CA929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BDF35-505B-4612-B4DA-2C87F93081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266EEDD1-5B05-468B-ACA2-6B447F1AE5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4938F3B-A7CF-408F-B827-84401D100C9B}"/>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5" name="Footer Placeholder 4">
            <a:extLst>
              <a:ext uri="{FF2B5EF4-FFF2-40B4-BE49-F238E27FC236}">
                <a16:creationId xmlns:a16="http://schemas.microsoft.com/office/drawing/2014/main" id="{B477E37E-CA7C-4711-9000-5647839C5A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70BE9C9-F545-4038-9BE2-692BB61B9DB6}"/>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408520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16639-F080-4CC5-906C-A6C059C61245}"/>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10971BB-F340-4898-9104-86D5C9A7F9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69BC9C7-9D0D-4AAF-81EB-9A27A1111922}"/>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5" name="Footer Placeholder 4">
            <a:extLst>
              <a:ext uri="{FF2B5EF4-FFF2-40B4-BE49-F238E27FC236}">
                <a16:creationId xmlns:a16="http://schemas.microsoft.com/office/drawing/2014/main" id="{B7927B39-9A79-4C7E-9678-5BDEDF0436A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B692F7B-E9B0-4377-8779-BD3399D3F29C}"/>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66699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E18261-1950-413E-BF79-DD3DE12846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8E87707-2343-4C10-B86C-FF239F260F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638BAF0-944E-46A7-974E-7360121CD865}"/>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5" name="Footer Placeholder 4">
            <a:extLst>
              <a:ext uri="{FF2B5EF4-FFF2-40B4-BE49-F238E27FC236}">
                <a16:creationId xmlns:a16="http://schemas.microsoft.com/office/drawing/2014/main" id="{EB1DBF28-597E-4D99-BDAB-4516BC06B6A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DADC9A2-03A5-4947-865C-73782223F86B}"/>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333433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384D1-714C-4E67-A566-3B6D28388C3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73A10F4-CC64-4791-A5EE-60438D0774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E271679-8005-4054-8BEE-806C81241D6A}"/>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5" name="Footer Placeholder 4">
            <a:extLst>
              <a:ext uri="{FF2B5EF4-FFF2-40B4-BE49-F238E27FC236}">
                <a16:creationId xmlns:a16="http://schemas.microsoft.com/office/drawing/2014/main" id="{77A74ADB-925F-438E-A8C1-6BA17B8DD78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78B514D-9CDC-4487-BB04-C0CDE87D7140}"/>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388411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30E17-FFF5-4A13-81A9-F580833547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373EE421-5446-4A23-A5E3-C481374322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81909E-1146-4AD7-A927-0B9CEA6F57E6}"/>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5" name="Footer Placeholder 4">
            <a:extLst>
              <a:ext uri="{FF2B5EF4-FFF2-40B4-BE49-F238E27FC236}">
                <a16:creationId xmlns:a16="http://schemas.microsoft.com/office/drawing/2014/main" id="{3D46C259-6F29-4EA3-933F-CC1D3A1023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0280803-581B-42B1-8760-A432A483947F}"/>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2460220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D80A5-0125-4BFF-9140-79FF189A816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F6A2121-AC5C-4ECC-891F-C5E42AC1A5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BD486A7-7B1D-4EE6-9000-3A503FB6899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604BD227-7151-45C6-80F1-691168140936}"/>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6" name="Footer Placeholder 5">
            <a:extLst>
              <a:ext uri="{FF2B5EF4-FFF2-40B4-BE49-F238E27FC236}">
                <a16:creationId xmlns:a16="http://schemas.microsoft.com/office/drawing/2014/main" id="{83E7D740-7257-456B-B58E-8174E16FBEB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02D8F72-10F1-49C3-8B02-593B71E5D37C}"/>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764130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4320-16DD-4588-88A9-F8CDAAEA3704}"/>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5FB9AFD-251A-4BB5-943E-CA707E0970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92C3C0-5F54-4D79-9FFE-4BECE6593D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CB84C8D-34C7-4035-AC08-B5137E8617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4EE807-2274-4997-B7C6-5AF3D8C3F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8651EEF-38EA-4593-BC8F-84B76E14AAC4}"/>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8" name="Footer Placeholder 7">
            <a:extLst>
              <a:ext uri="{FF2B5EF4-FFF2-40B4-BE49-F238E27FC236}">
                <a16:creationId xmlns:a16="http://schemas.microsoft.com/office/drawing/2014/main" id="{72458BCF-EB93-43DE-939A-3D155419774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0D93542C-9191-4A4A-B35A-5BC8DDC70F64}"/>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353134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611A6-8F67-4010-8FE7-C21B0C825AEC}"/>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9509C31-6410-419C-9A3F-8BC40B6B40FD}"/>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4" name="Footer Placeholder 3">
            <a:extLst>
              <a:ext uri="{FF2B5EF4-FFF2-40B4-BE49-F238E27FC236}">
                <a16:creationId xmlns:a16="http://schemas.microsoft.com/office/drawing/2014/main" id="{027A411D-14F7-46B8-AB5D-19AEA6CE5CC3}"/>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79F9AC-23EA-4DA1-83DC-43DC206ED426}"/>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341413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C5F962-5690-4FA4-BBEF-8650C4E17B7A}"/>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3" name="Footer Placeholder 2">
            <a:extLst>
              <a:ext uri="{FF2B5EF4-FFF2-40B4-BE49-F238E27FC236}">
                <a16:creationId xmlns:a16="http://schemas.microsoft.com/office/drawing/2014/main" id="{8537F790-B485-4FF4-9E9E-F6A497F2018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856F38C4-C0CA-4AFE-96D2-DA85FB4642C7}"/>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217757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F4A06-A163-40D7-AE1F-E545E6F786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DCEC75F-C033-4A39-BFF5-DC811AE003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752558B4-F93D-41CC-819A-AACCB57217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90CFCE-54DE-4D4A-827D-838FC5440F5C}"/>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6" name="Footer Placeholder 5">
            <a:extLst>
              <a:ext uri="{FF2B5EF4-FFF2-40B4-BE49-F238E27FC236}">
                <a16:creationId xmlns:a16="http://schemas.microsoft.com/office/drawing/2014/main" id="{0BDA5B66-9C69-4CCC-8D43-40B6B737F8C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1403CB9-C4A6-4BFB-88FB-FF2DD871D524}"/>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3852084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BD3FE-432E-4F07-9D91-450919B9AC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2BA5F0D-4F4A-4A27-8786-2F31A4CA1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F3A3BA7-463C-4A5C-864F-5AFE642836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871D38-7DB3-420C-A383-2B55D3D66D0E}"/>
              </a:ext>
            </a:extLst>
          </p:cNvPr>
          <p:cNvSpPr>
            <a:spLocks noGrp="1"/>
          </p:cNvSpPr>
          <p:nvPr>
            <p:ph type="dt" sz="half" idx="10"/>
          </p:nvPr>
        </p:nvSpPr>
        <p:spPr/>
        <p:txBody>
          <a:bodyPr/>
          <a:lstStyle/>
          <a:p>
            <a:fld id="{261CECB0-20E6-45BA-8AAD-E1186157332F}" type="datetimeFigureOut">
              <a:rPr lang="en-AU" smtClean="0"/>
              <a:t>2/05/2021</a:t>
            </a:fld>
            <a:endParaRPr lang="en-AU"/>
          </a:p>
        </p:txBody>
      </p:sp>
      <p:sp>
        <p:nvSpPr>
          <p:cNvPr id="6" name="Footer Placeholder 5">
            <a:extLst>
              <a:ext uri="{FF2B5EF4-FFF2-40B4-BE49-F238E27FC236}">
                <a16:creationId xmlns:a16="http://schemas.microsoft.com/office/drawing/2014/main" id="{70BD1FA9-7119-4940-92A8-E6D0DD4359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C30E68F-833E-41F6-9B7B-9A02E87C3BB6}"/>
              </a:ext>
            </a:extLst>
          </p:cNvPr>
          <p:cNvSpPr>
            <a:spLocks noGrp="1"/>
          </p:cNvSpPr>
          <p:nvPr>
            <p:ph type="sldNum" sz="quarter" idx="12"/>
          </p:nvPr>
        </p:nvSpPr>
        <p:spPr/>
        <p:txBody>
          <a:bodyPr/>
          <a:lstStyle/>
          <a:p>
            <a:fld id="{16F50E98-3D66-485B-840B-82D47D076B1C}" type="slidenum">
              <a:rPr lang="en-AU" smtClean="0"/>
              <a:t>‹#›</a:t>
            </a:fld>
            <a:endParaRPr lang="en-AU"/>
          </a:p>
        </p:txBody>
      </p:sp>
    </p:spTree>
    <p:extLst>
      <p:ext uri="{BB962C8B-B14F-4D97-AF65-F5344CB8AC3E}">
        <p14:creationId xmlns:p14="http://schemas.microsoft.com/office/powerpoint/2010/main" val="325430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6A8D22-8C9A-47EF-AFBE-0FBF6782DA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22465C3-EC13-4E31-8AD4-32E25AF870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33DB944-FF32-4BF7-B616-2293228BFA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1CECB0-20E6-45BA-8AAD-E1186157332F}" type="datetimeFigureOut">
              <a:rPr lang="en-AU" smtClean="0"/>
              <a:t>2/05/2021</a:t>
            </a:fld>
            <a:endParaRPr lang="en-AU"/>
          </a:p>
        </p:txBody>
      </p:sp>
      <p:sp>
        <p:nvSpPr>
          <p:cNvPr id="5" name="Footer Placeholder 4">
            <a:extLst>
              <a:ext uri="{FF2B5EF4-FFF2-40B4-BE49-F238E27FC236}">
                <a16:creationId xmlns:a16="http://schemas.microsoft.com/office/drawing/2014/main" id="{FABC289C-9276-4859-9D5F-81A985971E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616F829-C796-4D66-B22D-8CBA9C7331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50E98-3D66-485B-840B-82D47D076B1C}" type="slidenum">
              <a:rPr lang="en-AU" smtClean="0"/>
              <a:t>‹#›</a:t>
            </a:fld>
            <a:endParaRPr lang="en-AU"/>
          </a:p>
        </p:txBody>
      </p:sp>
    </p:spTree>
    <p:extLst>
      <p:ext uri="{BB962C8B-B14F-4D97-AF65-F5344CB8AC3E}">
        <p14:creationId xmlns:p14="http://schemas.microsoft.com/office/powerpoint/2010/main" val="3755395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ngel Salvador (liamangel2008) - Profile | Pinterest">
            <a:extLst>
              <a:ext uri="{FF2B5EF4-FFF2-40B4-BE49-F238E27FC236}">
                <a16:creationId xmlns:a16="http://schemas.microsoft.com/office/drawing/2014/main" id="{7B6C1D4B-699B-4F16-863D-4A69B7D7CD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509EE7-B761-4427-AC24-91E3EF2528C2}"/>
              </a:ext>
            </a:extLst>
          </p:cNvPr>
          <p:cNvSpPr>
            <a:spLocks noGrp="1"/>
          </p:cNvSpPr>
          <p:nvPr>
            <p:ph type="ctrTitle"/>
          </p:nvPr>
        </p:nvSpPr>
        <p:spPr>
          <a:xfrm>
            <a:off x="1063752" y="347301"/>
            <a:ext cx="10058400" cy="1882052"/>
          </a:xfrm>
          <a:effectLst>
            <a:outerShdw blurRad="50800" dist="38100" dir="2700000" algn="tl" rotWithShape="0">
              <a:prstClr val="black">
                <a:alpha val="40000"/>
              </a:prstClr>
            </a:outerShdw>
          </a:effectLst>
        </p:spPr>
        <p:txBody>
          <a:bodyPr>
            <a:normAutofit/>
          </a:bodyPr>
          <a:lstStyle/>
          <a:p>
            <a:r>
              <a:rPr lang="en-AU" sz="9600" dirty="0">
                <a:latin typeface="Gotham Bold" panose="02000803030000020004" pitchFamily="2" charset="0"/>
              </a:rPr>
              <a:t>CHURCH</a:t>
            </a:r>
          </a:p>
        </p:txBody>
      </p:sp>
      <p:sp>
        <p:nvSpPr>
          <p:cNvPr id="3" name="Subtitle 2">
            <a:extLst>
              <a:ext uri="{FF2B5EF4-FFF2-40B4-BE49-F238E27FC236}">
                <a16:creationId xmlns:a16="http://schemas.microsoft.com/office/drawing/2014/main" id="{BF3723C7-DB1B-4B6C-8F64-7DCFB2C65129}"/>
              </a:ext>
            </a:extLst>
          </p:cNvPr>
          <p:cNvSpPr>
            <a:spLocks noGrp="1"/>
          </p:cNvSpPr>
          <p:nvPr>
            <p:ph type="subTitle" idx="1"/>
          </p:nvPr>
        </p:nvSpPr>
        <p:spPr>
          <a:xfrm>
            <a:off x="1063752" y="2310374"/>
            <a:ext cx="10058400" cy="1282707"/>
          </a:xfrm>
          <a:effectLst>
            <a:outerShdw blurRad="50800" dist="38100" dir="2700000" algn="tl" rotWithShape="0">
              <a:prstClr val="black">
                <a:alpha val="40000"/>
              </a:prstClr>
            </a:outerShdw>
          </a:effectLst>
        </p:spPr>
        <p:txBody>
          <a:bodyPr>
            <a:normAutofit/>
          </a:bodyPr>
          <a:lstStyle/>
          <a:p>
            <a:r>
              <a:rPr lang="en-AU" sz="4400" dirty="0">
                <a:latin typeface="Gotham Bold" panose="02000803030000020004" pitchFamily="2" charset="0"/>
              </a:rPr>
              <a:t>It’s a</a:t>
            </a:r>
            <a:r>
              <a:rPr lang="en-AU" sz="4400" dirty="0">
                <a:latin typeface="Candara" panose="020E0502030303020204" pitchFamily="34" charset="0"/>
              </a:rPr>
              <a:t>  </a:t>
            </a:r>
            <a:r>
              <a:rPr lang="en-AU" sz="4800" dirty="0">
                <a:solidFill>
                  <a:srgbClr val="257F91"/>
                </a:solidFill>
                <a:latin typeface="Insignia LT Std" panose="020B0704020203020404" pitchFamily="34" charset="0"/>
              </a:rPr>
              <a:t>family</a:t>
            </a:r>
            <a:r>
              <a:rPr lang="en-AU" sz="2800" dirty="0">
                <a:latin typeface="Gotham Bold" panose="02000803030000020004" pitchFamily="2" charset="0"/>
              </a:rPr>
              <a:t>  </a:t>
            </a:r>
            <a:r>
              <a:rPr lang="en-AU" sz="4400" dirty="0">
                <a:latin typeface="Gotham Bold" panose="02000803030000020004" pitchFamily="2" charset="0"/>
              </a:rPr>
              <a:t>thing</a:t>
            </a:r>
          </a:p>
        </p:txBody>
      </p:sp>
    </p:spTree>
    <p:extLst>
      <p:ext uri="{BB962C8B-B14F-4D97-AF65-F5344CB8AC3E}">
        <p14:creationId xmlns:p14="http://schemas.microsoft.com/office/powerpoint/2010/main" val="327747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1023937" y="2551837"/>
            <a:ext cx="10144125" cy="1754326"/>
          </a:xfrm>
          <a:prstGeom prst="rect">
            <a:avLst/>
          </a:prstGeom>
          <a:noFill/>
        </p:spPr>
        <p:txBody>
          <a:bodyPr wrap="square" rtlCol="0">
            <a:spAutoFit/>
          </a:bodyPr>
          <a:lstStyle/>
          <a:p>
            <a:pPr algn="ctr"/>
            <a:r>
              <a:rPr lang="en-AU" sz="5400" dirty="0">
                <a:latin typeface="Gotham Bold" panose="02000803030000020004" pitchFamily="2" charset="0"/>
              </a:rPr>
              <a:t>In a Family… </a:t>
            </a:r>
            <a:r>
              <a:rPr lang="en-AU" sz="5400" dirty="0">
                <a:solidFill>
                  <a:srgbClr val="0070C0"/>
                </a:solidFill>
                <a:latin typeface="Gotham Bold" panose="02000803030000020004" pitchFamily="2" charset="0"/>
              </a:rPr>
              <a:t>we are all different</a:t>
            </a:r>
          </a:p>
        </p:txBody>
      </p:sp>
    </p:spTree>
    <p:extLst>
      <p:ext uri="{BB962C8B-B14F-4D97-AF65-F5344CB8AC3E}">
        <p14:creationId xmlns:p14="http://schemas.microsoft.com/office/powerpoint/2010/main" val="207920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388212" y="238262"/>
            <a:ext cx="10144125" cy="1046440"/>
          </a:xfrm>
          <a:prstGeom prst="rect">
            <a:avLst/>
          </a:prstGeom>
          <a:noFill/>
        </p:spPr>
        <p:txBody>
          <a:bodyPr wrap="square" rtlCol="0">
            <a:spAutoFit/>
          </a:bodyPr>
          <a:lstStyle/>
          <a:p>
            <a:r>
              <a:rPr lang="en-AU" sz="4400" dirty="0">
                <a:effectLst>
                  <a:outerShdw blurRad="50800" dist="38100" dir="2700000" algn="tl" rotWithShape="0">
                    <a:prstClr val="black">
                      <a:alpha val="40000"/>
                    </a:prstClr>
                  </a:outerShdw>
                </a:effectLst>
                <a:latin typeface="Gotham Bold" panose="02000803030000020004" pitchFamily="2" charset="0"/>
              </a:rPr>
              <a:t>1 Corinthians 12:12-13</a:t>
            </a:r>
          </a:p>
          <a:p>
            <a:r>
              <a:rPr lang="en-AU" i="1" dirty="0"/>
              <a:t>New Living Translation</a:t>
            </a:r>
          </a:p>
        </p:txBody>
      </p:sp>
      <p:cxnSp>
        <p:nvCxnSpPr>
          <p:cNvPr id="6" name="Straight Connector 5">
            <a:extLst>
              <a:ext uri="{FF2B5EF4-FFF2-40B4-BE49-F238E27FC236}">
                <a16:creationId xmlns:a16="http://schemas.microsoft.com/office/drawing/2014/main" id="{1EB2173A-2FD2-4751-BEAF-CDE6836D6AB2}"/>
              </a:ext>
            </a:extLst>
          </p:cNvPr>
          <p:cNvCxnSpPr/>
          <p:nvPr/>
        </p:nvCxnSpPr>
        <p:spPr>
          <a:xfrm>
            <a:off x="391886" y="1393371"/>
            <a:ext cx="11373394" cy="0"/>
          </a:xfrm>
          <a:prstGeom prst="line">
            <a:avLst/>
          </a:prstGeom>
          <a:ln w="28575"/>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19B2B4EA-42DB-4EE9-A5EB-733ED7CA929F}"/>
              </a:ext>
            </a:extLst>
          </p:cNvPr>
          <p:cNvSpPr txBox="1"/>
          <p:nvPr/>
        </p:nvSpPr>
        <p:spPr>
          <a:xfrm>
            <a:off x="388212" y="1690688"/>
            <a:ext cx="11373394" cy="3416320"/>
          </a:xfrm>
          <a:prstGeom prst="rect">
            <a:avLst/>
          </a:prstGeom>
          <a:noFill/>
        </p:spPr>
        <p:txBody>
          <a:bodyPr wrap="square" rtlCol="0">
            <a:spAutoFit/>
          </a:bodyPr>
          <a:lstStyle/>
          <a:p>
            <a:r>
              <a:rPr lang="en-AU" sz="36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12 </a:t>
            </a:r>
            <a:r>
              <a:rPr lang="en-AU" sz="3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human body has many parts, but the many parts make up one whole body. So it is with the body of Christ. </a:t>
            </a:r>
            <a:r>
              <a:rPr lang="en-AU" sz="36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13 </a:t>
            </a:r>
            <a:r>
              <a:rPr lang="en-AU" sz="3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Some of us are Jews, some are Gentiles, some are slaves, and some are free. But we have all been baptized into one body by one Spirit, and we all share the same Spirit. </a:t>
            </a:r>
            <a:endParaRPr lang="en-AU" sz="3600" b="1" dirty="0"/>
          </a:p>
        </p:txBody>
      </p:sp>
    </p:spTree>
    <p:extLst>
      <p:ext uri="{BB962C8B-B14F-4D97-AF65-F5344CB8AC3E}">
        <p14:creationId xmlns:p14="http://schemas.microsoft.com/office/powerpoint/2010/main" val="2769939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388212" y="238262"/>
            <a:ext cx="10144125" cy="1046440"/>
          </a:xfrm>
          <a:prstGeom prst="rect">
            <a:avLst/>
          </a:prstGeom>
          <a:noFill/>
        </p:spPr>
        <p:txBody>
          <a:bodyPr wrap="square" rtlCol="0">
            <a:spAutoFit/>
          </a:bodyPr>
          <a:lstStyle/>
          <a:p>
            <a:r>
              <a:rPr lang="en-AU" sz="4400" dirty="0">
                <a:effectLst>
                  <a:outerShdw blurRad="50800" dist="38100" dir="2700000" algn="tl" rotWithShape="0">
                    <a:prstClr val="black">
                      <a:alpha val="40000"/>
                    </a:prstClr>
                  </a:outerShdw>
                </a:effectLst>
                <a:latin typeface="Gotham Bold" panose="02000803030000020004" pitchFamily="2" charset="0"/>
              </a:rPr>
              <a:t>1 Corinthians 12:12-13</a:t>
            </a:r>
          </a:p>
          <a:p>
            <a:r>
              <a:rPr lang="en-AU" i="1" dirty="0"/>
              <a:t>New Living Translation</a:t>
            </a:r>
          </a:p>
        </p:txBody>
      </p:sp>
      <p:cxnSp>
        <p:nvCxnSpPr>
          <p:cNvPr id="6" name="Straight Connector 5">
            <a:extLst>
              <a:ext uri="{FF2B5EF4-FFF2-40B4-BE49-F238E27FC236}">
                <a16:creationId xmlns:a16="http://schemas.microsoft.com/office/drawing/2014/main" id="{1EB2173A-2FD2-4751-BEAF-CDE6836D6AB2}"/>
              </a:ext>
            </a:extLst>
          </p:cNvPr>
          <p:cNvCxnSpPr/>
          <p:nvPr/>
        </p:nvCxnSpPr>
        <p:spPr>
          <a:xfrm>
            <a:off x="391886" y="1393371"/>
            <a:ext cx="11373394" cy="0"/>
          </a:xfrm>
          <a:prstGeom prst="line">
            <a:avLst/>
          </a:prstGeom>
          <a:ln w="28575"/>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19B2B4EA-42DB-4EE9-A5EB-733ED7CA929F}"/>
              </a:ext>
            </a:extLst>
          </p:cNvPr>
          <p:cNvSpPr txBox="1"/>
          <p:nvPr/>
        </p:nvSpPr>
        <p:spPr>
          <a:xfrm>
            <a:off x="388212" y="1690688"/>
            <a:ext cx="11373394" cy="1329146"/>
          </a:xfrm>
          <a:prstGeom prst="rect">
            <a:avLst/>
          </a:prstGeom>
          <a:noFill/>
        </p:spPr>
        <p:txBody>
          <a:bodyPr wrap="square" rtlCol="0">
            <a:spAutoFit/>
          </a:bodyPr>
          <a:lstStyle/>
          <a:p>
            <a:pPr>
              <a:lnSpc>
                <a:spcPct val="115000"/>
              </a:lnSpc>
              <a:spcAft>
                <a:spcPts val="1000"/>
              </a:spcAft>
            </a:pPr>
            <a:r>
              <a:rPr lang="en-AU" sz="3600" b="1" baseline="30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26 </a:t>
            </a:r>
            <a:r>
              <a:rPr lang="en-AU" sz="3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one part suffers, all the parts suffer with it, and if one part is honoured, all the parts are glad.</a:t>
            </a:r>
            <a:endParaRPr lang="en-AU" sz="3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0895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1023937" y="2551837"/>
            <a:ext cx="10144125" cy="1754326"/>
          </a:xfrm>
          <a:prstGeom prst="rect">
            <a:avLst/>
          </a:prstGeom>
          <a:noFill/>
        </p:spPr>
        <p:txBody>
          <a:bodyPr wrap="square" rtlCol="0">
            <a:spAutoFit/>
          </a:bodyPr>
          <a:lstStyle/>
          <a:p>
            <a:pPr algn="ctr"/>
            <a:r>
              <a:rPr lang="en-AU" sz="5400" dirty="0">
                <a:latin typeface="Gotham Bold" panose="02000803030000020004" pitchFamily="2" charset="0"/>
              </a:rPr>
              <a:t>In a Family… </a:t>
            </a:r>
            <a:r>
              <a:rPr lang="en-AU" sz="5400" dirty="0">
                <a:solidFill>
                  <a:srgbClr val="0070C0"/>
                </a:solidFill>
                <a:latin typeface="Gotham Bold" panose="02000803030000020004" pitchFamily="2" charset="0"/>
              </a:rPr>
              <a:t>we don’t always agree</a:t>
            </a:r>
          </a:p>
        </p:txBody>
      </p:sp>
    </p:spTree>
    <p:extLst>
      <p:ext uri="{BB962C8B-B14F-4D97-AF65-F5344CB8AC3E}">
        <p14:creationId xmlns:p14="http://schemas.microsoft.com/office/powerpoint/2010/main" val="2605621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1023937" y="2551837"/>
            <a:ext cx="10144125" cy="1754326"/>
          </a:xfrm>
          <a:prstGeom prst="rect">
            <a:avLst/>
          </a:prstGeom>
          <a:noFill/>
        </p:spPr>
        <p:txBody>
          <a:bodyPr wrap="square" rtlCol="0">
            <a:spAutoFit/>
          </a:bodyPr>
          <a:lstStyle/>
          <a:p>
            <a:pPr algn="ctr"/>
            <a:r>
              <a:rPr lang="en-AU" sz="5400" dirty="0">
                <a:latin typeface="Gotham Bold" panose="02000803030000020004" pitchFamily="2" charset="0"/>
              </a:rPr>
              <a:t>In a Family… </a:t>
            </a:r>
            <a:r>
              <a:rPr lang="en-AU" sz="5400" dirty="0">
                <a:solidFill>
                  <a:srgbClr val="0070C0"/>
                </a:solidFill>
                <a:latin typeface="Gotham Bold" panose="02000803030000020004" pitchFamily="2" charset="0"/>
              </a:rPr>
              <a:t>we are there for each other</a:t>
            </a:r>
          </a:p>
        </p:txBody>
      </p:sp>
    </p:spTree>
    <p:extLst>
      <p:ext uri="{BB962C8B-B14F-4D97-AF65-F5344CB8AC3E}">
        <p14:creationId xmlns:p14="http://schemas.microsoft.com/office/powerpoint/2010/main" val="372994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388212" y="238262"/>
            <a:ext cx="10144125" cy="1046440"/>
          </a:xfrm>
          <a:prstGeom prst="rect">
            <a:avLst/>
          </a:prstGeom>
          <a:noFill/>
        </p:spPr>
        <p:txBody>
          <a:bodyPr wrap="square" rtlCol="0">
            <a:spAutoFit/>
          </a:bodyPr>
          <a:lstStyle/>
          <a:p>
            <a:r>
              <a:rPr lang="en-AU" sz="4400" dirty="0">
                <a:effectLst>
                  <a:outerShdw blurRad="50800" dist="38100" dir="2700000" algn="tl" rotWithShape="0">
                    <a:prstClr val="black">
                      <a:alpha val="40000"/>
                    </a:prstClr>
                  </a:outerShdw>
                </a:effectLst>
                <a:latin typeface="Gotham Bold" panose="02000803030000020004" pitchFamily="2" charset="0"/>
              </a:rPr>
              <a:t>Hebrews 13:5-6</a:t>
            </a:r>
          </a:p>
          <a:p>
            <a:r>
              <a:rPr lang="en-AU" i="1" dirty="0"/>
              <a:t>New Living Translation</a:t>
            </a:r>
          </a:p>
        </p:txBody>
      </p:sp>
      <p:cxnSp>
        <p:nvCxnSpPr>
          <p:cNvPr id="6" name="Straight Connector 5">
            <a:extLst>
              <a:ext uri="{FF2B5EF4-FFF2-40B4-BE49-F238E27FC236}">
                <a16:creationId xmlns:a16="http://schemas.microsoft.com/office/drawing/2014/main" id="{1EB2173A-2FD2-4751-BEAF-CDE6836D6AB2}"/>
              </a:ext>
            </a:extLst>
          </p:cNvPr>
          <p:cNvCxnSpPr/>
          <p:nvPr/>
        </p:nvCxnSpPr>
        <p:spPr>
          <a:xfrm>
            <a:off x="391886" y="1393371"/>
            <a:ext cx="11373394" cy="0"/>
          </a:xfrm>
          <a:prstGeom prst="line">
            <a:avLst/>
          </a:prstGeom>
          <a:ln w="28575"/>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19B2B4EA-42DB-4EE9-A5EB-733ED7CA929F}"/>
              </a:ext>
            </a:extLst>
          </p:cNvPr>
          <p:cNvSpPr txBox="1"/>
          <p:nvPr/>
        </p:nvSpPr>
        <p:spPr>
          <a:xfrm>
            <a:off x="388212" y="1690688"/>
            <a:ext cx="11373394" cy="3853619"/>
          </a:xfrm>
          <a:prstGeom prst="rect">
            <a:avLst/>
          </a:prstGeom>
          <a:noFill/>
        </p:spPr>
        <p:txBody>
          <a:bodyPr wrap="square" rtlCol="0">
            <a:spAutoFit/>
          </a:bodyPr>
          <a:lstStyle/>
          <a:p>
            <a:pPr>
              <a:lnSpc>
                <a:spcPct val="107000"/>
              </a:lnSpc>
              <a:spcAft>
                <a:spcPts val="600"/>
              </a:spcAft>
            </a:pPr>
            <a:r>
              <a:rPr lang="en-AU" sz="3600" b="1" dirty="0">
                <a:solidFill>
                  <a:srgbClr val="000000"/>
                </a:solidFill>
                <a:effectLst/>
                <a:ea typeface="Times New Roman" panose="02020603050405020304" pitchFamily="18" charset="0"/>
              </a:rPr>
              <a:t>For God has said,</a:t>
            </a:r>
            <a:endParaRPr lang="en-AU" sz="3600" b="1" dirty="0">
              <a:effectLst/>
              <a:ea typeface="Times New Roman" panose="02020603050405020304" pitchFamily="18" charset="0"/>
            </a:endParaRPr>
          </a:p>
          <a:p>
            <a:pPr marL="539750">
              <a:lnSpc>
                <a:spcPct val="107000"/>
              </a:lnSpc>
              <a:spcAft>
                <a:spcPts val="600"/>
              </a:spcAft>
            </a:pPr>
            <a:r>
              <a:rPr lang="en-AU" sz="3600" b="1" dirty="0">
                <a:solidFill>
                  <a:srgbClr val="000000"/>
                </a:solidFill>
                <a:effectLst/>
                <a:ea typeface="Times New Roman" panose="02020603050405020304" pitchFamily="18" charset="0"/>
              </a:rPr>
              <a:t>“I will never fail you.</a:t>
            </a:r>
            <a:br>
              <a:rPr lang="en-AU" sz="3600" b="1" dirty="0">
                <a:solidFill>
                  <a:srgbClr val="000000"/>
                </a:solidFill>
                <a:effectLst/>
                <a:ea typeface="Times New Roman" panose="02020603050405020304" pitchFamily="18" charset="0"/>
              </a:rPr>
            </a:br>
            <a:r>
              <a:rPr lang="en-AU" sz="3600" b="1" dirty="0">
                <a:solidFill>
                  <a:srgbClr val="000000"/>
                </a:solidFill>
                <a:effectLst/>
                <a:ea typeface="Times New Roman" panose="02020603050405020304" pitchFamily="18" charset="0"/>
              </a:rPr>
              <a:t>    I will never abandon you.” </a:t>
            </a:r>
            <a:endParaRPr lang="en-AU" sz="3600" b="1" dirty="0">
              <a:effectLst/>
              <a:ea typeface="Times New Roman" panose="02020603050405020304" pitchFamily="18" charset="0"/>
            </a:endParaRPr>
          </a:p>
          <a:p>
            <a:pPr algn="l">
              <a:lnSpc>
                <a:spcPct val="107000"/>
              </a:lnSpc>
              <a:spcAft>
                <a:spcPts val="600"/>
              </a:spcAft>
            </a:pPr>
            <a:r>
              <a:rPr lang="en-AU" sz="3600" b="1" dirty="0">
                <a:solidFill>
                  <a:srgbClr val="000000"/>
                </a:solidFill>
                <a:effectLst/>
                <a:ea typeface="Times New Roman" panose="02020603050405020304" pitchFamily="18" charset="0"/>
              </a:rPr>
              <a:t>So we can say with confidence,</a:t>
            </a:r>
            <a:r>
              <a:rPr lang="en-AU" sz="3600" b="1" dirty="0">
                <a:effectLst/>
                <a:ea typeface="Times New Roman" panose="02020603050405020304" pitchFamily="18" charset="0"/>
              </a:rPr>
              <a:t> </a:t>
            </a:r>
          </a:p>
          <a:p>
            <a:pPr marL="539750" algn="l">
              <a:lnSpc>
                <a:spcPct val="107000"/>
              </a:lnSpc>
              <a:spcAft>
                <a:spcPts val="600"/>
              </a:spcAft>
            </a:pPr>
            <a:r>
              <a:rPr lang="en-AU" sz="3600" b="1" dirty="0">
                <a:solidFill>
                  <a:srgbClr val="000000"/>
                </a:solidFill>
                <a:effectLst/>
                <a:ea typeface="Times New Roman" panose="02020603050405020304" pitchFamily="18" charset="0"/>
              </a:rPr>
              <a:t>“The </a:t>
            </a:r>
            <a:r>
              <a:rPr lang="en-AU" sz="3600" b="1" cap="small" dirty="0">
                <a:solidFill>
                  <a:srgbClr val="000000"/>
                </a:solidFill>
                <a:effectLst/>
                <a:ea typeface="Times New Roman" panose="02020603050405020304" pitchFamily="18" charset="0"/>
              </a:rPr>
              <a:t>Lord</a:t>
            </a:r>
            <a:r>
              <a:rPr lang="en-AU" sz="3600" b="1" dirty="0">
                <a:solidFill>
                  <a:srgbClr val="000000"/>
                </a:solidFill>
                <a:effectLst/>
                <a:ea typeface="Times New Roman" panose="02020603050405020304" pitchFamily="18" charset="0"/>
              </a:rPr>
              <a:t> is my helper, so I will have no fear.</a:t>
            </a:r>
            <a:br>
              <a:rPr lang="en-AU" sz="3600" b="1" dirty="0">
                <a:solidFill>
                  <a:srgbClr val="000000"/>
                </a:solidFill>
                <a:effectLst/>
                <a:ea typeface="Times New Roman" panose="02020603050405020304" pitchFamily="18" charset="0"/>
              </a:rPr>
            </a:br>
            <a:r>
              <a:rPr lang="en-AU" sz="3600" b="1" dirty="0">
                <a:solidFill>
                  <a:srgbClr val="000000"/>
                </a:solidFill>
                <a:effectLst/>
                <a:ea typeface="Times New Roman" panose="02020603050405020304" pitchFamily="18" charset="0"/>
              </a:rPr>
              <a:t>    What can mere people do to me?”</a:t>
            </a:r>
            <a:endParaRPr lang="en-AU" sz="3600" b="1" dirty="0">
              <a:effectLst/>
              <a:ea typeface="Times New Roman" panose="02020603050405020304" pitchFamily="18" charset="0"/>
            </a:endParaRPr>
          </a:p>
        </p:txBody>
      </p:sp>
    </p:spTree>
    <p:extLst>
      <p:ext uri="{BB962C8B-B14F-4D97-AF65-F5344CB8AC3E}">
        <p14:creationId xmlns:p14="http://schemas.microsoft.com/office/powerpoint/2010/main" val="1797143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388212" y="238262"/>
            <a:ext cx="10144125" cy="1046440"/>
          </a:xfrm>
          <a:prstGeom prst="rect">
            <a:avLst/>
          </a:prstGeom>
          <a:noFill/>
        </p:spPr>
        <p:txBody>
          <a:bodyPr wrap="square" rtlCol="0">
            <a:spAutoFit/>
          </a:bodyPr>
          <a:lstStyle/>
          <a:p>
            <a:r>
              <a:rPr lang="en-AU" sz="4400" dirty="0">
                <a:effectLst>
                  <a:outerShdw blurRad="50800" dist="38100" dir="2700000" algn="tl" rotWithShape="0">
                    <a:prstClr val="black">
                      <a:alpha val="40000"/>
                    </a:prstClr>
                  </a:outerShdw>
                </a:effectLst>
                <a:latin typeface="Gotham Bold" panose="02000803030000020004" pitchFamily="2" charset="0"/>
              </a:rPr>
              <a:t>John 1:10-12</a:t>
            </a:r>
          </a:p>
          <a:p>
            <a:r>
              <a:rPr lang="en-AU" i="1" dirty="0"/>
              <a:t>New Living Translation</a:t>
            </a:r>
          </a:p>
        </p:txBody>
      </p:sp>
      <p:cxnSp>
        <p:nvCxnSpPr>
          <p:cNvPr id="6" name="Straight Connector 5">
            <a:extLst>
              <a:ext uri="{FF2B5EF4-FFF2-40B4-BE49-F238E27FC236}">
                <a16:creationId xmlns:a16="http://schemas.microsoft.com/office/drawing/2014/main" id="{1EB2173A-2FD2-4751-BEAF-CDE6836D6AB2}"/>
              </a:ext>
            </a:extLst>
          </p:cNvPr>
          <p:cNvCxnSpPr/>
          <p:nvPr/>
        </p:nvCxnSpPr>
        <p:spPr>
          <a:xfrm>
            <a:off x="391886" y="1393371"/>
            <a:ext cx="11373394" cy="0"/>
          </a:xfrm>
          <a:prstGeom prst="line">
            <a:avLst/>
          </a:prstGeom>
          <a:ln w="28575"/>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19B2B4EA-42DB-4EE9-A5EB-733ED7CA929F}"/>
              </a:ext>
            </a:extLst>
          </p:cNvPr>
          <p:cNvSpPr txBox="1"/>
          <p:nvPr/>
        </p:nvSpPr>
        <p:spPr>
          <a:xfrm>
            <a:off x="388212" y="1690688"/>
            <a:ext cx="11373394" cy="3029997"/>
          </a:xfrm>
          <a:prstGeom prst="rect">
            <a:avLst/>
          </a:prstGeom>
          <a:noFill/>
        </p:spPr>
        <p:txBody>
          <a:bodyPr wrap="square" rtlCol="0">
            <a:spAutoFit/>
          </a:bodyPr>
          <a:lstStyle/>
          <a:p>
            <a:pPr>
              <a:lnSpc>
                <a:spcPct val="107000"/>
              </a:lnSpc>
              <a:spcAft>
                <a:spcPts val="600"/>
              </a:spcAft>
            </a:pPr>
            <a:r>
              <a:rPr lang="en-AU" sz="3600" b="1" dirty="0">
                <a:effectLst/>
                <a:latin typeface="Calibri" panose="020F0502020204030204" pitchFamily="34" charset="0"/>
                <a:ea typeface="Calibri" panose="020F0502020204030204" pitchFamily="34" charset="0"/>
                <a:cs typeface="Times New Roman" panose="02020603050405020304" pitchFamily="18" charset="0"/>
              </a:rPr>
              <a:t>He came into the very world he created, but the world didn’t recognize him. He came to his own people, and even they rejected him. But to all who believed him and accepted him, he gave the right to become children of God.</a:t>
            </a:r>
          </a:p>
        </p:txBody>
      </p:sp>
    </p:spTree>
    <p:extLst>
      <p:ext uri="{BB962C8B-B14F-4D97-AF65-F5344CB8AC3E}">
        <p14:creationId xmlns:p14="http://schemas.microsoft.com/office/powerpoint/2010/main" val="2095963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F911-6D3C-423B-9024-6C644820F691}"/>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2971A22-39FE-421E-9E88-46CBADA83594}"/>
              </a:ext>
            </a:extLst>
          </p:cNvPr>
          <p:cNvSpPr>
            <a:spLocks noGrp="1"/>
          </p:cNvSpPr>
          <p:nvPr>
            <p:ph idx="1"/>
          </p:nvPr>
        </p:nvSpPr>
        <p:spPr/>
        <p:txBody>
          <a:bodyPr/>
          <a:lstStyle/>
          <a:p>
            <a:endParaRPr lang="en-AU"/>
          </a:p>
        </p:txBody>
      </p:sp>
      <p:pic>
        <p:nvPicPr>
          <p:cNvPr id="2050" name="Picture 2" descr="angel Salvador (liamangel2008) - Profile | Pinterest">
            <a:extLst>
              <a:ext uri="{FF2B5EF4-FFF2-40B4-BE49-F238E27FC236}">
                <a16:creationId xmlns:a16="http://schemas.microsoft.com/office/drawing/2014/main" id="{638B5B23-1A6D-44F1-A2B4-B4332EDE20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 t="14579" r="8589" b="16840"/>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6D11DC-5CD7-4055-A4C7-EA0C38C78ADD}"/>
              </a:ext>
            </a:extLst>
          </p:cNvPr>
          <p:cNvSpPr txBox="1"/>
          <p:nvPr/>
        </p:nvSpPr>
        <p:spPr>
          <a:xfrm>
            <a:off x="388212" y="238262"/>
            <a:ext cx="10144125" cy="1046440"/>
          </a:xfrm>
          <a:prstGeom prst="rect">
            <a:avLst/>
          </a:prstGeom>
          <a:noFill/>
        </p:spPr>
        <p:txBody>
          <a:bodyPr wrap="square" rtlCol="0">
            <a:spAutoFit/>
          </a:bodyPr>
          <a:lstStyle/>
          <a:p>
            <a:r>
              <a:rPr lang="en-AU" sz="4400">
                <a:effectLst>
                  <a:outerShdw blurRad="50800" dist="38100" dir="2700000" algn="tl" rotWithShape="0">
                    <a:prstClr val="black">
                      <a:alpha val="40000"/>
                    </a:prstClr>
                  </a:outerShdw>
                </a:effectLst>
                <a:latin typeface="Gotham Bold" panose="02000803030000020004" pitchFamily="2" charset="0"/>
              </a:rPr>
              <a:t>Ephesians 4:32</a:t>
            </a:r>
            <a:endParaRPr lang="en-AU" sz="4400" dirty="0">
              <a:effectLst>
                <a:outerShdw blurRad="50800" dist="38100" dir="2700000" algn="tl" rotWithShape="0">
                  <a:prstClr val="black">
                    <a:alpha val="40000"/>
                  </a:prstClr>
                </a:outerShdw>
              </a:effectLst>
              <a:latin typeface="Gotham Bold" panose="02000803030000020004" pitchFamily="2" charset="0"/>
            </a:endParaRPr>
          </a:p>
          <a:p>
            <a:r>
              <a:rPr lang="en-AU" i="1" dirty="0"/>
              <a:t>New Living Translation</a:t>
            </a:r>
          </a:p>
        </p:txBody>
      </p:sp>
      <p:cxnSp>
        <p:nvCxnSpPr>
          <p:cNvPr id="6" name="Straight Connector 5">
            <a:extLst>
              <a:ext uri="{FF2B5EF4-FFF2-40B4-BE49-F238E27FC236}">
                <a16:creationId xmlns:a16="http://schemas.microsoft.com/office/drawing/2014/main" id="{1EB2173A-2FD2-4751-BEAF-CDE6836D6AB2}"/>
              </a:ext>
            </a:extLst>
          </p:cNvPr>
          <p:cNvCxnSpPr/>
          <p:nvPr/>
        </p:nvCxnSpPr>
        <p:spPr>
          <a:xfrm>
            <a:off x="391886" y="1393371"/>
            <a:ext cx="11373394" cy="0"/>
          </a:xfrm>
          <a:prstGeom prst="line">
            <a:avLst/>
          </a:prstGeom>
          <a:ln w="28575"/>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19B2B4EA-42DB-4EE9-A5EB-733ED7CA929F}"/>
              </a:ext>
            </a:extLst>
          </p:cNvPr>
          <p:cNvSpPr txBox="1"/>
          <p:nvPr/>
        </p:nvSpPr>
        <p:spPr>
          <a:xfrm>
            <a:off x="388212" y="1690688"/>
            <a:ext cx="11373394" cy="1251625"/>
          </a:xfrm>
          <a:prstGeom prst="rect">
            <a:avLst/>
          </a:prstGeom>
          <a:noFill/>
        </p:spPr>
        <p:txBody>
          <a:bodyPr wrap="square" rtlCol="0">
            <a:spAutoFit/>
          </a:bodyPr>
          <a:lstStyle/>
          <a:p>
            <a:pPr>
              <a:lnSpc>
                <a:spcPct val="107000"/>
              </a:lnSpc>
              <a:spcAft>
                <a:spcPts val="600"/>
              </a:spcAft>
            </a:pPr>
            <a:r>
              <a:rPr lang="en-AU" sz="3600" b="1" dirty="0">
                <a:latin typeface="Calibri" panose="020F0502020204030204" pitchFamily="34" charset="0"/>
                <a:cs typeface="Times New Roman" panose="02020603050405020304" pitchFamily="18" charset="0"/>
              </a:rPr>
              <a:t>…be kind to each other, tender-hearted, forgiving one another, just as God through Christ has forgiven you.</a:t>
            </a:r>
          </a:p>
        </p:txBody>
      </p:sp>
    </p:spTree>
    <p:extLst>
      <p:ext uri="{BB962C8B-B14F-4D97-AF65-F5344CB8AC3E}">
        <p14:creationId xmlns:p14="http://schemas.microsoft.com/office/powerpoint/2010/main" val="2705342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280</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Candara</vt:lpstr>
      <vt:lpstr>Gotham Bold</vt:lpstr>
      <vt:lpstr>Insignia LT Std</vt:lpstr>
      <vt:lpstr>Office Theme</vt:lpstr>
      <vt:lpstr>CHURCH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dc:title>
  <dc:creator>Caleb Stott</dc:creator>
  <cp:lastModifiedBy>Caleb Stott</cp:lastModifiedBy>
  <cp:revision>4</cp:revision>
  <dcterms:created xsi:type="dcterms:W3CDTF">2021-05-01T13:48:13Z</dcterms:created>
  <dcterms:modified xsi:type="dcterms:W3CDTF">2021-05-01T23:25:33Z</dcterms:modified>
</cp:coreProperties>
</file>