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D21A35-278A-4226-B75B-E559B05727FF}" v="13" dt="2021-03-20T22:23:59.2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994" autoAdjust="0"/>
    <p:restoredTop sz="94660"/>
  </p:normalViewPr>
  <p:slideViewPr>
    <p:cSldViewPr snapToGrid="0">
      <p:cViewPr varScale="1">
        <p:scale>
          <a:sx n="95" d="100"/>
          <a:sy n="95" d="100"/>
        </p:scale>
        <p:origin x="90" y="4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leb Stott" userId="d0834688-495e-4736-828f-bcbfb99947ef" providerId="ADAL" clId="{BFD21A35-278A-4226-B75B-E559B05727FF}"/>
    <pc:docChg chg="undo custSel addSld modSld sldOrd">
      <pc:chgData name="Caleb Stott" userId="d0834688-495e-4736-828f-bcbfb99947ef" providerId="ADAL" clId="{BFD21A35-278A-4226-B75B-E559B05727FF}" dt="2021-03-20T22:41:51.151" v="159" actId="5793"/>
      <pc:docMkLst>
        <pc:docMk/>
      </pc:docMkLst>
      <pc:sldChg chg="addSp delSp modSp new mod setBg setClrOvrMap">
        <pc:chgData name="Caleb Stott" userId="d0834688-495e-4736-828f-bcbfb99947ef" providerId="ADAL" clId="{BFD21A35-278A-4226-B75B-E559B05727FF}" dt="2021-03-20T22:25:40.327" v="76" actId="2085"/>
        <pc:sldMkLst>
          <pc:docMk/>
          <pc:sldMk cId="2433064292" sldId="263"/>
        </pc:sldMkLst>
        <pc:spChg chg="add del">
          <ac:chgData name="Caleb Stott" userId="d0834688-495e-4736-828f-bcbfb99947ef" providerId="ADAL" clId="{BFD21A35-278A-4226-B75B-E559B05727FF}" dt="2021-03-20T22:23:07.199" v="64" actId="26606"/>
          <ac:spMkLst>
            <pc:docMk/>
            <pc:sldMk cId="2433064292" sldId="263"/>
            <ac:spMk id="2" creationId="{42461D89-7917-4099-AAC3-E954FC52E87C}"/>
          </ac:spMkLst>
        </pc:spChg>
        <pc:spChg chg="add del">
          <ac:chgData name="Caleb Stott" userId="d0834688-495e-4736-828f-bcbfb99947ef" providerId="ADAL" clId="{BFD21A35-278A-4226-B75B-E559B05727FF}" dt="2021-03-20T22:23:07.199" v="64" actId="26606"/>
          <ac:spMkLst>
            <pc:docMk/>
            <pc:sldMk cId="2433064292" sldId="263"/>
            <ac:spMk id="3" creationId="{302D3D00-FE0A-467B-8E63-56503A01DFCD}"/>
          </ac:spMkLst>
        </pc:spChg>
        <pc:spChg chg="add del mod">
          <ac:chgData name="Caleb Stott" userId="d0834688-495e-4736-828f-bcbfb99947ef" providerId="ADAL" clId="{BFD21A35-278A-4226-B75B-E559B05727FF}" dt="2021-03-20T22:21:50.046" v="60" actId="767"/>
          <ac:spMkLst>
            <pc:docMk/>
            <pc:sldMk cId="2433064292" sldId="263"/>
            <ac:spMk id="4" creationId="{011DF926-A232-4B48-922F-F2F33B401DF8}"/>
          </ac:spMkLst>
        </pc:spChg>
        <pc:spChg chg="add mod">
          <ac:chgData name="Caleb Stott" userId="d0834688-495e-4736-828f-bcbfb99947ef" providerId="ADAL" clId="{BFD21A35-278A-4226-B75B-E559B05727FF}" dt="2021-03-20T22:25:40.327" v="76" actId="2085"/>
          <ac:spMkLst>
            <pc:docMk/>
            <pc:sldMk cId="2433064292" sldId="263"/>
            <ac:spMk id="11" creationId="{518B6DBE-2E7F-45C5-879F-1DFEEF0EB895}"/>
          </ac:spMkLst>
        </pc:spChg>
        <pc:spChg chg="add del">
          <ac:chgData name="Caleb Stott" userId="d0834688-495e-4736-828f-bcbfb99947ef" providerId="ADAL" clId="{BFD21A35-278A-4226-B75B-E559B05727FF}" dt="2021-03-20T22:21:50.629" v="61" actId="26606"/>
          <ac:spMkLst>
            <pc:docMk/>
            <pc:sldMk cId="2433064292" sldId="263"/>
            <ac:spMk id="71" creationId="{42A4FC2C-047E-45A5-965D-8E1E3BF09BC6}"/>
          </ac:spMkLst>
        </pc:spChg>
        <pc:spChg chg="add del">
          <ac:chgData name="Caleb Stott" userId="d0834688-495e-4736-828f-bcbfb99947ef" providerId="ADAL" clId="{BFD21A35-278A-4226-B75B-E559B05727FF}" dt="2021-03-20T22:20:16.998" v="9" actId="26606"/>
          <ac:spMkLst>
            <pc:docMk/>
            <pc:sldMk cId="2433064292" sldId="263"/>
            <ac:spMk id="135" creationId="{E559D998-AB6C-46E1-B394-118E9A1E2D62}"/>
          </ac:spMkLst>
        </pc:spChg>
        <pc:spChg chg="add del">
          <ac:chgData name="Caleb Stott" userId="d0834688-495e-4736-828f-bcbfb99947ef" providerId="ADAL" clId="{BFD21A35-278A-4226-B75B-E559B05727FF}" dt="2021-03-20T22:20:04.742" v="7" actId="26606"/>
          <ac:spMkLst>
            <pc:docMk/>
            <pc:sldMk cId="2433064292" sldId="263"/>
            <ac:spMk id="137" creationId="{5E8D2E83-FB3A-40E7-A9E5-7AB389D612B4}"/>
          </ac:spMkLst>
        </pc:spChg>
        <pc:spChg chg="add">
          <ac:chgData name="Caleb Stott" userId="d0834688-495e-4736-828f-bcbfb99947ef" providerId="ADAL" clId="{BFD21A35-278A-4226-B75B-E559B05727FF}" dt="2021-03-20T22:23:07.199" v="64" actId="26606"/>
          <ac:spMkLst>
            <pc:docMk/>
            <pc:sldMk cId="2433064292" sldId="263"/>
            <ac:spMk id="1028" creationId="{42A4FC2C-047E-45A5-965D-8E1E3BF09BC6}"/>
          </ac:spMkLst>
        </pc:spChg>
        <pc:spChg chg="add del">
          <ac:chgData name="Caleb Stott" userId="d0834688-495e-4736-828f-bcbfb99947ef" providerId="ADAL" clId="{BFD21A35-278A-4226-B75B-E559B05727FF}" dt="2021-03-20T22:20:04.742" v="7" actId="26606"/>
          <ac:spMkLst>
            <pc:docMk/>
            <pc:sldMk cId="2433064292" sldId="263"/>
            <ac:spMk id="1030" creationId="{FB354DCB-7BEC-46E7-BEC0-A308EDFC076B}"/>
          </ac:spMkLst>
        </pc:spChg>
        <pc:picChg chg="add mod">
          <ac:chgData name="Caleb Stott" userId="d0834688-495e-4736-828f-bcbfb99947ef" providerId="ADAL" clId="{BFD21A35-278A-4226-B75B-E559B05727FF}" dt="2021-03-20T22:23:48.831" v="67" actId="732"/>
          <ac:picMkLst>
            <pc:docMk/>
            <pc:sldMk cId="2433064292" sldId="263"/>
            <ac:picMk id="1026" creationId="{C1E6D17A-D4AD-4E5A-AB18-F230E9D291D8}"/>
          </ac:picMkLst>
        </pc:picChg>
      </pc:sldChg>
      <pc:sldChg chg="modSp add mod ord">
        <pc:chgData name="Caleb Stott" userId="d0834688-495e-4736-828f-bcbfb99947ef" providerId="ADAL" clId="{BFD21A35-278A-4226-B75B-E559B05727FF}" dt="2021-03-20T22:31:13.496" v="112" actId="27636"/>
        <pc:sldMkLst>
          <pc:docMk/>
          <pc:sldMk cId="2937959366" sldId="264"/>
        </pc:sldMkLst>
        <pc:spChg chg="mod">
          <ac:chgData name="Caleb Stott" userId="d0834688-495e-4736-828f-bcbfb99947ef" providerId="ADAL" clId="{BFD21A35-278A-4226-B75B-E559B05727FF}" dt="2021-03-20T22:30:40.290" v="107" actId="20577"/>
          <ac:spMkLst>
            <pc:docMk/>
            <pc:sldMk cId="2937959366" sldId="264"/>
            <ac:spMk id="2" creationId="{2FEA119B-2124-479E-9655-E26742073BAF}"/>
          </ac:spMkLst>
        </pc:spChg>
        <pc:spChg chg="mod">
          <ac:chgData name="Caleb Stott" userId="d0834688-495e-4736-828f-bcbfb99947ef" providerId="ADAL" clId="{BFD21A35-278A-4226-B75B-E559B05727FF}" dt="2021-03-20T22:31:13.496" v="112" actId="27636"/>
          <ac:spMkLst>
            <pc:docMk/>
            <pc:sldMk cId="2937959366" sldId="264"/>
            <ac:spMk id="3" creationId="{95C09B45-0734-4792-B11B-3E725D89C353}"/>
          </ac:spMkLst>
        </pc:spChg>
      </pc:sldChg>
      <pc:sldChg chg="modSp add mod ord">
        <pc:chgData name="Caleb Stott" userId="d0834688-495e-4736-828f-bcbfb99947ef" providerId="ADAL" clId="{BFD21A35-278A-4226-B75B-E559B05727FF}" dt="2021-03-20T22:32:20.852" v="143" actId="20577"/>
        <pc:sldMkLst>
          <pc:docMk/>
          <pc:sldMk cId="1175707483" sldId="265"/>
        </pc:sldMkLst>
        <pc:spChg chg="mod">
          <ac:chgData name="Caleb Stott" userId="d0834688-495e-4736-828f-bcbfb99947ef" providerId="ADAL" clId="{BFD21A35-278A-4226-B75B-E559B05727FF}" dt="2021-03-20T22:31:44.937" v="136" actId="6549"/>
          <ac:spMkLst>
            <pc:docMk/>
            <pc:sldMk cId="1175707483" sldId="265"/>
            <ac:spMk id="2" creationId="{2FEA119B-2124-479E-9655-E26742073BAF}"/>
          </ac:spMkLst>
        </pc:spChg>
        <pc:spChg chg="mod">
          <ac:chgData name="Caleb Stott" userId="d0834688-495e-4736-828f-bcbfb99947ef" providerId="ADAL" clId="{BFD21A35-278A-4226-B75B-E559B05727FF}" dt="2021-03-20T22:32:20.852" v="143" actId="20577"/>
          <ac:spMkLst>
            <pc:docMk/>
            <pc:sldMk cId="1175707483" sldId="265"/>
            <ac:spMk id="3" creationId="{95C09B45-0734-4792-B11B-3E725D89C353}"/>
          </ac:spMkLst>
        </pc:spChg>
      </pc:sldChg>
      <pc:sldChg chg="modSp add mod">
        <pc:chgData name="Caleb Stott" userId="d0834688-495e-4736-828f-bcbfb99947ef" providerId="ADAL" clId="{BFD21A35-278A-4226-B75B-E559B05727FF}" dt="2021-03-20T22:41:51.151" v="159" actId="5793"/>
        <pc:sldMkLst>
          <pc:docMk/>
          <pc:sldMk cId="2288488251" sldId="266"/>
        </pc:sldMkLst>
        <pc:spChg chg="mod">
          <ac:chgData name="Caleb Stott" userId="d0834688-495e-4736-828f-bcbfb99947ef" providerId="ADAL" clId="{BFD21A35-278A-4226-B75B-E559B05727FF}" dt="2021-03-20T22:41:51.151" v="159" actId="5793"/>
          <ac:spMkLst>
            <pc:docMk/>
            <pc:sldMk cId="2288488251" sldId="266"/>
            <ac:spMk id="3" creationId="{95C09B45-0734-4792-B11B-3E725D89C35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54423-F722-4DA4-8D10-08E642934A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02A5431E-1D06-4CC7-8BCA-CD41282F34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B874F831-07C8-4B8A-BF57-3D23645C845F}"/>
              </a:ext>
            </a:extLst>
          </p:cNvPr>
          <p:cNvSpPr>
            <a:spLocks noGrp="1"/>
          </p:cNvSpPr>
          <p:nvPr>
            <p:ph type="dt" sz="half" idx="10"/>
          </p:nvPr>
        </p:nvSpPr>
        <p:spPr/>
        <p:txBody>
          <a:bodyPr/>
          <a:lstStyle/>
          <a:p>
            <a:fld id="{E822936B-AA03-4A56-B1C3-01BDACDE57DD}" type="datetimeFigureOut">
              <a:rPr lang="en-AU" smtClean="0"/>
              <a:t>20/03/2021</a:t>
            </a:fld>
            <a:endParaRPr lang="en-AU"/>
          </a:p>
        </p:txBody>
      </p:sp>
      <p:sp>
        <p:nvSpPr>
          <p:cNvPr id="5" name="Footer Placeholder 4">
            <a:extLst>
              <a:ext uri="{FF2B5EF4-FFF2-40B4-BE49-F238E27FC236}">
                <a16:creationId xmlns:a16="http://schemas.microsoft.com/office/drawing/2014/main" id="{302CB9C8-6459-4582-BC14-4A8EC35F74C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66EAC99-5D8C-411D-B100-97098324A9A3}"/>
              </a:ext>
            </a:extLst>
          </p:cNvPr>
          <p:cNvSpPr>
            <a:spLocks noGrp="1"/>
          </p:cNvSpPr>
          <p:nvPr>
            <p:ph type="sldNum" sz="quarter" idx="12"/>
          </p:nvPr>
        </p:nvSpPr>
        <p:spPr/>
        <p:txBody>
          <a:bodyPr/>
          <a:lstStyle/>
          <a:p>
            <a:fld id="{E38DD96C-FC06-4A46-9ADC-FC376CD66C5A}" type="slidenum">
              <a:rPr lang="en-AU" smtClean="0"/>
              <a:t>‹#›</a:t>
            </a:fld>
            <a:endParaRPr lang="en-AU"/>
          </a:p>
        </p:txBody>
      </p:sp>
    </p:spTree>
    <p:extLst>
      <p:ext uri="{BB962C8B-B14F-4D97-AF65-F5344CB8AC3E}">
        <p14:creationId xmlns:p14="http://schemas.microsoft.com/office/powerpoint/2010/main" val="400794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A7A1A-5687-4085-A6A9-A6791D20D411}"/>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FD14E1FD-1CDF-418D-A01B-E2EA471968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E3E7E0CB-C692-4ED7-A81E-A57448743102}"/>
              </a:ext>
            </a:extLst>
          </p:cNvPr>
          <p:cNvSpPr>
            <a:spLocks noGrp="1"/>
          </p:cNvSpPr>
          <p:nvPr>
            <p:ph type="dt" sz="half" idx="10"/>
          </p:nvPr>
        </p:nvSpPr>
        <p:spPr/>
        <p:txBody>
          <a:bodyPr/>
          <a:lstStyle/>
          <a:p>
            <a:fld id="{E822936B-AA03-4A56-B1C3-01BDACDE57DD}" type="datetimeFigureOut">
              <a:rPr lang="en-AU" smtClean="0"/>
              <a:t>20/03/2021</a:t>
            </a:fld>
            <a:endParaRPr lang="en-AU"/>
          </a:p>
        </p:txBody>
      </p:sp>
      <p:sp>
        <p:nvSpPr>
          <p:cNvPr id="5" name="Footer Placeholder 4">
            <a:extLst>
              <a:ext uri="{FF2B5EF4-FFF2-40B4-BE49-F238E27FC236}">
                <a16:creationId xmlns:a16="http://schemas.microsoft.com/office/drawing/2014/main" id="{24AE4145-EA0C-4F21-B9C8-EFB79B6E7B7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8910D04-4CAC-487F-8C90-76A2C2931A0C}"/>
              </a:ext>
            </a:extLst>
          </p:cNvPr>
          <p:cNvSpPr>
            <a:spLocks noGrp="1"/>
          </p:cNvSpPr>
          <p:nvPr>
            <p:ph type="sldNum" sz="quarter" idx="12"/>
          </p:nvPr>
        </p:nvSpPr>
        <p:spPr/>
        <p:txBody>
          <a:bodyPr/>
          <a:lstStyle/>
          <a:p>
            <a:fld id="{E38DD96C-FC06-4A46-9ADC-FC376CD66C5A}" type="slidenum">
              <a:rPr lang="en-AU" smtClean="0"/>
              <a:t>‹#›</a:t>
            </a:fld>
            <a:endParaRPr lang="en-AU"/>
          </a:p>
        </p:txBody>
      </p:sp>
    </p:spTree>
    <p:extLst>
      <p:ext uri="{BB962C8B-B14F-4D97-AF65-F5344CB8AC3E}">
        <p14:creationId xmlns:p14="http://schemas.microsoft.com/office/powerpoint/2010/main" val="1246813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37C1F2E-8371-4481-9801-A4D96AD5202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25B2408-0624-4048-B21B-4E781EB25E6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70DFA7C3-2442-469F-B1DE-B7E21905F818}"/>
              </a:ext>
            </a:extLst>
          </p:cNvPr>
          <p:cNvSpPr>
            <a:spLocks noGrp="1"/>
          </p:cNvSpPr>
          <p:nvPr>
            <p:ph type="dt" sz="half" idx="10"/>
          </p:nvPr>
        </p:nvSpPr>
        <p:spPr/>
        <p:txBody>
          <a:bodyPr/>
          <a:lstStyle/>
          <a:p>
            <a:fld id="{E822936B-AA03-4A56-B1C3-01BDACDE57DD}" type="datetimeFigureOut">
              <a:rPr lang="en-AU" smtClean="0"/>
              <a:t>20/03/2021</a:t>
            </a:fld>
            <a:endParaRPr lang="en-AU"/>
          </a:p>
        </p:txBody>
      </p:sp>
      <p:sp>
        <p:nvSpPr>
          <p:cNvPr id="5" name="Footer Placeholder 4">
            <a:extLst>
              <a:ext uri="{FF2B5EF4-FFF2-40B4-BE49-F238E27FC236}">
                <a16:creationId xmlns:a16="http://schemas.microsoft.com/office/drawing/2014/main" id="{A1AA4755-067C-4BFF-85E7-600EF623BBDA}"/>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65D5D2E-7392-4131-BB03-0E4B4414B28B}"/>
              </a:ext>
            </a:extLst>
          </p:cNvPr>
          <p:cNvSpPr>
            <a:spLocks noGrp="1"/>
          </p:cNvSpPr>
          <p:nvPr>
            <p:ph type="sldNum" sz="quarter" idx="12"/>
          </p:nvPr>
        </p:nvSpPr>
        <p:spPr/>
        <p:txBody>
          <a:bodyPr/>
          <a:lstStyle/>
          <a:p>
            <a:fld id="{E38DD96C-FC06-4A46-9ADC-FC376CD66C5A}" type="slidenum">
              <a:rPr lang="en-AU" smtClean="0"/>
              <a:t>‹#›</a:t>
            </a:fld>
            <a:endParaRPr lang="en-AU"/>
          </a:p>
        </p:txBody>
      </p:sp>
    </p:spTree>
    <p:extLst>
      <p:ext uri="{BB962C8B-B14F-4D97-AF65-F5344CB8AC3E}">
        <p14:creationId xmlns:p14="http://schemas.microsoft.com/office/powerpoint/2010/main" val="678647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836B2-39EF-4A42-A150-6C2BD6EC6DEA}"/>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2DB6FF68-BDCA-42B2-B56B-B34DAD9F391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EF8EF6F0-83BF-4AE4-AF13-40B2D36F3F41}"/>
              </a:ext>
            </a:extLst>
          </p:cNvPr>
          <p:cNvSpPr>
            <a:spLocks noGrp="1"/>
          </p:cNvSpPr>
          <p:nvPr>
            <p:ph type="dt" sz="half" idx="10"/>
          </p:nvPr>
        </p:nvSpPr>
        <p:spPr/>
        <p:txBody>
          <a:bodyPr/>
          <a:lstStyle/>
          <a:p>
            <a:fld id="{E822936B-AA03-4A56-B1C3-01BDACDE57DD}" type="datetimeFigureOut">
              <a:rPr lang="en-AU" smtClean="0"/>
              <a:t>20/03/2021</a:t>
            </a:fld>
            <a:endParaRPr lang="en-AU"/>
          </a:p>
        </p:txBody>
      </p:sp>
      <p:sp>
        <p:nvSpPr>
          <p:cNvPr id="5" name="Footer Placeholder 4">
            <a:extLst>
              <a:ext uri="{FF2B5EF4-FFF2-40B4-BE49-F238E27FC236}">
                <a16:creationId xmlns:a16="http://schemas.microsoft.com/office/drawing/2014/main" id="{C06E44BB-AC2F-4146-842D-F3E308491FE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85B5A11-5D16-408D-84E9-4AAC84265FE3}"/>
              </a:ext>
            </a:extLst>
          </p:cNvPr>
          <p:cNvSpPr>
            <a:spLocks noGrp="1"/>
          </p:cNvSpPr>
          <p:nvPr>
            <p:ph type="sldNum" sz="quarter" idx="12"/>
          </p:nvPr>
        </p:nvSpPr>
        <p:spPr/>
        <p:txBody>
          <a:bodyPr/>
          <a:lstStyle/>
          <a:p>
            <a:fld id="{E38DD96C-FC06-4A46-9ADC-FC376CD66C5A}" type="slidenum">
              <a:rPr lang="en-AU" smtClean="0"/>
              <a:t>‹#›</a:t>
            </a:fld>
            <a:endParaRPr lang="en-AU"/>
          </a:p>
        </p:txBody>
      </p:sp>
    </p:spTree>
    <p:extLst>
      <p:ext uri="{BB962C8B-B14F-4D97-AF65-F5344CB8AC3E}">
        <p14:creationId xmlns:p14="http://schemas.microsoft.com/office/powerpoint/2010/main" val="3978409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507D7-7ADB-4901-A93C-176E14B708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3796FCF7-9231-4DA1-BA24-112D70E0DD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DE9B5D-A74D-4447-BA6D-67D5C530EB08}"/>
              </a:ext>
            </a:extLst>
          </p:cNvPr>
          <p:cNvSpPr>
            <a:spLocks noGrp="1"/>
          </p:cNvSpPr>
          <p:nvPr>
            <p:ph type="dt" sz="half" idx="10"/>
          </p:nvPr>
        </p:nvSpPr>
        <p:spPr/>
        <p:txBody>
          <a:bodyPr/>
          <a:lstStyle/>
          <a:p>
            <a:fld id="{E822936B-AA03-4A56-B1C3-01BDACDE57DD}" type="datetimeFigureOut">
              <a:rPr lang="en-AU" smtClean="0"/>
              <a:t>20/03/2021</a:t>
            </a:fld>
            <a:endParaRPr lang="en-AU"/>
          </a:p>
        </p:txBody>
      </p:sp>
      <p:sp>
        <p:nvSpPr>
          <p:cNvPr id="5" name="Footer Placeholder 4">
            <a:extLst>
              <a:ext uri="{FF2B5EF4-FFF2-40B4-BE49-F238E27FC236}">
                <a16:creationId xmlns:a16="http://schemas.microsoft.com/office/drawing/2014/main" id="{43797DDE-0669-4F13-A306-288C220EC94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EE8303B-A986-4936-A4EA-942EEBEF5D3E}"/>
              </a:ext>
            </a:extLst>
          </p:cNvPr>
          <p:cNvSpPr>
            <a:spLocks noGrp="1"/>
          </p:cNvSpPr>
          <p:nvPr>
            <p:ph type="sldNum" sz="quarter" idx="12"/>
          </p:nvPr>
        </p:nvSpPr>
        <p:spPr/>
        <p:txBody>
          <a:bodyPr/>
          <a:lstStyle/>
          <a:p>
            <a:fld id="{E38DD96C-FC06-4A46-9ADC-FC376CD66C5A}" type="slidenum">
              <a:rPr lang="en-AU" smtClean="0"/>
              <a:t>‹#›</a:t>
            </a:fld>
            <a:endParaRPr lang="en-AU"/>
          </a:p>
        </p:txBody>
      </p:sp>
    </p:spTree>
    <p:extLst>
      <p:ext uri="{BB962C8B-B14F-4D97-AF65-F5344CB8AC3E}">
        <p14:creationId xmlns:p14="http://schemas.microsoft.com/office/powerpoint/2010/main" val="2730940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7A33C-902C-42BC-9878-DD154F8A174E}"/>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D452849B-54A7-413F-ADBE-EF2AF613BAA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D1829B95-CF30-46CD-9A63-FE66C74BC6D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461B42C7-91C0-4ADA-81AF-CCA0F478F9C9}"/>
              </a:ext>
            </a:extLst>
          </p:cNvPr>
          <p:cNvSpPr>
            <a:spLocks noGrp="1"/>
          </p:cNvSpPr>
          <p:nvPr>
            <p:ph type="dt" sz="half" idx="10"/>
          </p:nvPr>
        </p:nvSpPr>
        <p:spPr/>
        <p:txBody>
          <a:bodyPr/>
          <a:lstStyle/>
          <a:p>
            <a:fld id="{E822936B-AA03-4A56-B1C3-01BDACDE57DD}" type="datetimeFigureOut">
              <a:rPr lang="en-AU" smtClean="0"/>
              <a:t>20/03/2021</a:t>
            </a:fld>
            <a:endParaRPr lang="en-AU"/>
          </a:p>
        </p:txBody>
      </p:sp>
      <p:sp>
        <p:nvSpPr>
          <p:cNvPr id="6" name="Footer Placeholder 5">
            <a:extLst>
              <a:ext uri="{FF2B5EF4-FFF2-40B4-BE49-F238E27FC236}">
                <a16:creationId xmlns:a16="http://schemas.microsoft.com/office/drawing/2014/main" id="{85C08651-B8D7-4E57-82E1-E08146790419}"/>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28379FFC-AE98-45F3-ADED-DF757C80E77A}"/>
              </a:ext>
            </a:extLst>
          </p:cNvPr>
          <p:cNvSpPr>
            <a:spLocks noGrp="1"/>
          </p:cNvSpPr>
          <p:nvPr>
            <p:ph type="sldNum" sz="quarter" idx="12"/>
          </p:nvPr>
        </p:nvSpPr>
        <p:spPr/>
        <p:txBody>
          <a:bodyPr/>
          <a:lstStyle/>
          <a:p>
            <a:fld id="{E38DD96C-FC06-4A46-9ADC-FC376CD66C5A}" type="slidenum">
              <a:rPr lang="en-AU" smtClean="0"/>
              <a:t>‹#›</a:t>
            </a:fld>
            <a:endParaRPr lang="en-AU"/>
          </a:p>
        </p:txBody>
      </p:sp>
    </p:spTree>
    <p:extLst>
      <p:ext uri="{BB962C8B-B14F-4D97-AF65-F5344CB8AC3E}">
        <p14:creationId xmlns:p14="http://schemas.microsoft.com/office/powerpoint/2010/main" val="402952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B0230-7C77-440F-98A2-E8240C9DED37}"/>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6E906FB0-F305-4BA2-A1F3-D8DF96863A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ED03A1E-F537-47E5-BAD6-72545B09366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621BF446-17CE-46CE-A713-E53263197A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EA798E-1028-46F7-B52D-9911991E3C5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B0FAD2A2-C5EF-4FF9-A449-42BBF2550234}"/>
              </a:ext>
            </a:extLst>
          </p:cNvPr>
          <p:cNvSpPr>
            <a:spLocks noGrp="1"/>
          </p:cNvSpPr>
          <p:nvPr>
            <p:ph type="dt" sz="half" idx="10"/>
          </p:nvPr>
        </p:nvSpPr>
        <p:spPr/>
        <p:txBody>
          <a:bodyPr/>
          <a:lstStyle/>
          <a:p>
            <a:fld id="{E822936B-AA03-4A56-B1C3-01BDACDE57DD}" type="datetimeFigureOut">
              <a:rPr lang="en-AU" smtClean="0"/>
              <a:t>20/03/2021</a:t>
            </a:fld>
            <a:endParaRPr lang="en-AU"/>
          </a:p>
        </p:txBody>
      </p:sp>
      <p:sp>
        <p:nvSpPr>
          <p:cNvPr id="8" name="Footer Placeholder 7">
            <a:extLst>
              <a:ext uri="{FF2B5EF4-FFF2-40B4-BE49-F238E27FC236}">
                <a16:creationId xmlns:a16="http://schemas.microsoft.com/office/drawing/2014/main" id="{8E56361D-5A75-4E56-A894-4F0D5BF0B4E5}"/>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CFBC23E8-C5E9-4C03-844B-F590851AB189}"/>
              </a:ext>
            </a:extLst>
          </p:cNvPr>
          <p:cNvSpPr>
            <a:spLocks noGrp="1"/>
          </p:cNvSpPr>
          <p:nvPr>
            <p:ph type="sldNum" sz="quarter" idx="12"/>
          </p:nvPr>
        </p:nvSpPr>
        <p:spPr/>
        <p:txBody>
          <a:bodyPr/>
          <a:lstStyle/>
          <a:p>
            <a:fld id="{E38DD96C-FC06-4A46-9ADC-FC376CD66C5A}" type="slidenum">
              <a:rPr lang="en-AU" smtClean="0"/>
              <a:t>‹#›</a:t>
            </a:fld>
            <a:endParaRPr lang="en-AU"/>
          </a:p>
        </p:txBody>
      </p:sp>
    </p:spTree>
    <p:extLst>
      <p:ext uri="{BB962C8B-B14F-4D97-AF65-F5344CB8AC3E}">
        <p14:creationId xmlns:p14="http://schemas.microsoft.com/office/powerpoint/2010/main" val="556775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76D49-6C2F-40EE-9461-C39B75C59773}"/>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D51B6405-282E-4D12-BEBF-E3DC2C782B0D}"/>
              </a:ext>
            </a:extLst>
          </p:cNvPr>
          <p:cNvSpPr>
            <a:spLocks noGrp="1"/>
          </p:cNvSpPr>
          <p:nvPr>
            <p:ph type="dt" sz="half" idx="10"/>
          </p:nvPr>
        </p:nvSpPr>
        <p:spPr/>
        <p:txBody>
          <a:bodyPr/>
          <a:lstStyle/>
          <a:p>
            <a:fld id="{E822936B-AA03-4A56-B1C3-01BDACDE57DD}" type="datetimeFigureOut">
              <a:rPr lang="en-AU" smtClean="0"/>
              <a:t>20/03/2021</a:t>
            </a:fld>
            <a:endParaRPr lang="en-AU"/>
          </a:p>
        </p:txBody>
      </p:sp>
      <p:sp>
        <p:nvSpPr>
          <p:cNvPr id="4" name="Footer Placeholder 3">
            <a:extLst>
              <a:ext uri="{FF2B5EF4-FFF2-40B4-BE49-F238E27FC236}">
                <a16:creationId xmlns:a16="http://schemas.microsoft.com/office/drawing/2014/main" id="{A26C6669-F83D-470F-B8ED-F6C9F2C2B583}"/>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BF452823-5D8D-48DD-9832-E002A43AF136}"/>
              </a:ext>
            </a:extLst>
          </p:cNvPr>
          <p:cNvSpPr>
            <a:spLocks noGrp="1"/>
          </p:cNvSpPr>
          <p:nvPr>
            <p:ph type="sldNum" sz="quarter" idx="12"/>
          </p:nvPr>
        </p:nvSpPr>
        <p:spPr/>
        <p:txBody>
          <a:bodyPr/>
          <a:lstStyle/>
          <a:p>
            <a:fld id="{E38DD96C-FC06-4A46-9ADC-FC376CD66C5A}" type="slidenum">
              <a:rPr lang="en-AU" smtClean="0"/>
              <a:t>‹#›</a:t>
            </a:fld>
            <a:endParaRPr lang="en-AU"/>
          </a:p>
        </p:txBody>
      </p:sp>
    </p:spTree>
    <p:extLst>
      <p:ext uri="{BB962C8B-B14F-4D97-AF65-F5344CB8AC3E}">
        <p14:creationId xmlns:p14="http://schemas.microsoft.com/office/powerpoint/2010/main" val="2071158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5AA2FB-DC8A-48B9-B75A-94FE46B8737A}"/>
              </a:ext>
            </a:extLst>
          </p:cNvPr>
          <p:cNvSpPr>
            <a:spLocks noGrp="1"/>
          </p:cNvSpPr>
          <p:nvPr>
            <p:ph type="dt" sz="half" idx="10"/>
          </p:nvPr>
        </p:nvSpPr>
        <p:spPr/>
        <p:txBody>
          <a:bodyPr/>
          <a:lstStyle/>
          <a:p>
            <a:fld id="{E822936B-AA03-4A56-B1C3-01BDACDE57DD}" type="datetimeFigureOut">
              <a:rPr lang="en-AU" smtClean="0"/>
              <a:t>20/03/2021</a:t>
            </a:fld>
            <a:endParaRPr lang="en-AU"/>
          </a:p>
        </p:txBody>
      </p:sp>
      <p:sp>
        <p:nvSpPr>
          <p:cNvPr id="3" name="Footer Placeholder 2">
            <a:extLst>
              <a:ext uri="{FF2B5EF4-FFF2-40B4-BE49-F238E27FC236}">
                <a16:creationId xmlns:a16="http://schemas.microsoft.com/office/drawing/2014/main" id="{43040F4F-61C7-45E9-A1FE-A0B6F0FC7B9A}"/>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94BC4090-BAFF-4CB8-BEC1-A2AD0ED4467A}"/>
              </a:ext>
            </a:extLst>
          </p:cNvPr>
          <p:cNvSpPr>
            <a:spLocks noGrp="1"/>
          </p:cNvSpPr>
          <p:nvPr>
            <p:ph type="sldNum" sz="quarter" idx="12"/>
          </p:nvPr>
        </p:nvSpPr>
        <p:spPr/>
        <p:txBody>
          <a:bodyPr/>
          <a:lstStyle/>
          <a:p>
            <a:fld id="{E38DD96C-FC06-4A46-9ADC-FC376CD66C5A}" type="slidenum">
              <a:rPr lang="en-AU" smtClean="0"/>
              <a:t>‹#›</a:t>
            </a:fld>
            <a:endParaRPr lang="en-AU"/>
          </a:p>
        </p:txBody>
      </p:sp>
    </p:spTree>
    <p:extLst>
      <p:ext uri="{BB962C8B-B14F-4D97-AF65-F5344CB8AC3E}">
        <p14:creationId xmlns:p14="http://schemas.microsoft.com/office/powerpoint/2010/main" val="3821965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CE77D-65E8-4CC1-9ABB-EC98B7EB45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B1790807-F633-4A7B-ABA0-CB07963620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F50A9CD1-7927-47F3-BE4B-EA42BC4293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2E9120-02FA-49A6-A450-889868AA3E7C}"/>
              </a:ext>
            </a:extLst>
          </p:cNvPr>
          <p:cNvSpPr>
            <a:spLocks noGrp="1"/>
          </p:cNvSpPr>
          <p:nvPr>
            <p:ph type="dt" sz="half" idx="10"/>
          </p:nvPr>
        </p:nvSpPr>
        <p:spPr/>
        <p:txBody>
          <a:bodyPr/>
          <a:lstStyle/>
          <a:p>
            <a:fld id="{E822936B-AA03-4A56-B1C3-01BDACDE57DD}" type="datetimeFigureOut">
              <a:rPr lang="en-AU" smtClean="0"/>
              <a:t>20/03/2021</a:t>
            </a:fld>
            <a:endParaRPr lang="en-AU"/>
          </a:p>
        </p:txBody>
      </p:sp>
      <p:sp>
        <p:nvSpPr>
          <p:cNvPr id="6" name="Footer Placeholder 5">
            <a:extLst>
              <a:ext uri="{FF2B5EF4-FFF2-40B4-BE49-F238E27FC236}">
                <a16:creationId xmlns:a16="http://schemas.microsoft.com/office/drawing/2014/main" id="{CBEDF30E-42DF-4BB0-9086-1BE9F12C4C8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95EBFED-3535-4781-86C4-811BE3F99669}"/>
              </a:ext>
            </a:extLst>
          </p:cNvPr>
          <p:cNvSpPr>
            <a:spLocks noGrp="1"/>
          </p:cNvSpPr>
          <p:nvPr>
            <p:ph type="sldNum" sz="quarter" idx="12"/>
          </p:nvPr>
        </p:nvSpPr>
        <p:spPr/>
        <p:txBody>
          <a:bodyPr/>
          <a:lstStyle/>
          <a:p>
            <a:fld id="{E38DD96C-FC06-4A46-9ADC-FC376CD66C5A}" type="slidenum">
              <a:rPr lang="en-AU" smtClean="0"/>
              <a:t>‹#›</a:t>
            </a:fld>
            <a:endParaRPr lang="en-AU"/>
          </a:p>
        </p:txBody>
      </p:sp>
    </p:spTree>
    <p:extLst>
      <p:ext uri="{BB962C8B-B14F-4D97-AF65-F5344CB8AC3E}">
        <p14:creationId xmlns:p14="http://schemas.microsoft.com/office/powerpoint/2010/main" val="685552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2FF9E-1630-4612-92CE-4E48900325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3E4EB9ED-C3EC-41AE-9832-E5CEF05B25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9D44FED7-9937-46A8-84E5-E01C004BC6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E0FF35-1C85-40B8-9CF1-0C4130127985}"/>
              </a:ext>
            </a:extLst>
          </p:cNvPr>
          <p:cNvSpPr>
            <a:spLocks noGrp="1"/>
          </p:cNvSpPr>
          <p:nvPr>
            <p:ph type="dt" sz="half" idx="10"/>
          </p:nvPr>
        </p:nvSpPr>
        <p:spPr/>
        <p:txBody>
          <a:bodyPr/>
          <a:lstStyle/>
          <a:p>
            <a:fld id="{E822936B-AA03-4A56-B1C3-01BDACDE57DD}" type="datetimeFigureOut">
              <a:rPr lang="en-AU" smtClean="0"/>
              <a:t>20/03/2021</a:t>
            </a:fld>
            <a:endParaRPr lang="en-AU"/>
          </a:p>
        </p:txBody>
      </p:sp>
      <p:sp>
        <p:nvSpPr>
          <p:cNvPr id="6" name="Footer Placeholder 5">
            <a:extLst>
              <a:ext uri="{FF2B5EF4-FFF2-40B4-BE49-F238E27FC236}">
                <a16:creationId xmlns:a16="http://schemas.microsoft.com/office/drawing/2014/main" id="{BCED298F-BCEA-475E-8CE7-37EE8DD9B939}"/>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11B2B69F-D439-48F9-BFF3-9593CEF2E911}"/>
              </a:ext>
            </a:extLst>
          </p:cNvPr>
          <p:cNvSpPr>
            <a:spLocks noGrp="1"/>
          </p:cNvSpPr>
          <p:nvPr>
            <p:ph type="sldNum" sz="quarter" idx="12"/>
          </p:nvPr>
        </p:nvSpPr>
        <p:spPr/>
        <p:txBody>
          <a:bodyPr/>
          <a:lstStyle/>
          <a:p>
            <a:fld id="{E38DD96C-FC06-4A46-9ADC-FC376CD66C5A}" type="slidenum">
              <a:rPr lang="en-AU" smtClean="0"/>
              <a:t>‹#›</a:t>
            </a:fld>
            <a:endParaRPr lang="en-AU"/>
          </a:p>
        </p:txBody>
      </p:sp>
    </p:spTree>
    <p:extLst>
      <p:ext uri="{BB962C8B-B14F-4D97-AF65-F5344CB8AC3E}">
        <p14:creationId xmlns:p14="http://schemas.microsoft.com/office/powerpoint/2010/main" val="3469298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4BD76D0-FDA5-49D4-9E51-820F288BD5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2BC7C57A-74DB-4571-A594-8FCC769372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A4AFC5F-C69C-4B05-A765-547100FEB2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22936B-AA03-4A56-B1C3-01BDACDE57DD}" type="datetimeFigureOut">
              <a:rPr lang="en-AU" smtClean="0"/>
              <a:t>20/03/2021</a:t>
            </a:fld>
            <a:endParaRPr lang="en-AU"/>
          </a:p>
        </p:txBody>
      </p:sp>
      <p:sp>
        <p:nvSpPr>
          <p:cNvPr id="5" name="Footer Placeholder 4">
            <a:extLst>
              <a:ext uri="{FF2B5EF4-FFF2-40B4-BE49-F238E27FC236}">
                <a16:creationId xmlns:a16="http://schemas.microsoft.com/office/drawing/2014/main" id="{39B38F74-5F3B-4B1E-9236-7B15C0349E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059F8885-D3C4-4BEE-9437-71EC02FB6F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8DD96C-FC06-4A46-9ADC-FC376CD66C5A}" type="slidenum">
              <a:rPr lang="en-AU" smtClean="0"/>
              <a:t>‹#›</a:t>
            </a:fld>
            <a:endParaRPr lang="en-AU"/>
          </a:p>
        </p:txBody>
      </p:sp>
    </p:spTree>
    <p:extLst>
      <p:ext uri="{BB962C8B-B14F-4D97-AF65-F5344CB8AC3E}">
        <p14:creationId xmlns:p14="http://schemas.microsoft.com/office/powerpoint/2010/main" val="2239097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60999-8787-4F0C-9930-ECD299A32AE5}"/>
              </a:ext>
            </a:extLst>
          </p:cNvPr>
          <p:cNvSpPr>
            <a:spLocks noGrp="1"/>
          </p:cNvSpPr>
          <p:nvPr>
            <p:ph type="ctrTitle"/>
          </p:nvPr>
        </p:nvSpPr>
        <p:spPr/>
        <p:txBody>
          <a:bodyPr/>
          <a:lstStyle/>
          <a:p>
            <a:endParaRPr lang="en-AU"/>
          </a:p>
        </p:txBody>
      </p:sp>
      <p:sp>
        <p:nvSpPr>
          <p:cNvPr id="3" name="Subtitle 2">
            <a:extLst>
              <a:ext uri="{FF2B5EF4-FFF2-40B4-BE49-F238E27FC236}">
                <a16:creationId xmlns:a16="http://schemas.microsoft.com/office/drawing/2014/main" id="{DF8EB791-081D-4F03-90A7-F0313E2FCA6B}"/>
              </a:ext>
            </a:extLst>
          </p:cNvPr>
          <p:cNvSpPr>
            <a:spLocks noGrp="1"/>
          </p:cNvSpPr>
          <p:nvPr>
            <p:ph type="subTitle" idx="1"/>
          </p:nvPr>
        </p:nvSpPr>
        <p:spPr/>
        <p:txBody>
          <a:bodyPr/>
          <a:lstStyle/>
          <a:p>
            <a:endParaRPr lang="en-AU"/>
          </a:p>
        </p:txBody>
      </p:sp>
      <p:pic>
        <p:nvPicPr>
          <p:cNvPr id="5" name="Picture 4" descr="A picture containing text, person, screenshot&#10;&#10;Description automatically generated">
            <a:extLst>
              <a:ext uri="{FF2B5EF4-FFF2-40B4-BE49-F238E27FC236}">
                <a16:creationId xmlns:a16="http://schemas.microsoft.com/office/drawing/2014/main" id="{FCA710C7-5403-4081-911D-65357DC104CA}"/>
              </a:ext>
            </a:extLst>
          </p:cNvPr>
          <p:cNvPicPr>
            <a:picLocks noChangeAspect="1"/>
          </p:cNvPicPr>
          <p:nvPr/>
        </p:nvPicPr>
        <p:blipFill rotWithShape="1">
          <a:blip r:embed="rId2">
            <a:extLst>
              <a:ext uri="{28A0092B-C50C-407E-A947-70E740481C1C}">
                <a14:useLocalDpi xmlns:a14="http://schemas.microsoft.com/office/drawing/2010/main" val="0"/>
              </a:ext>
            </a:extLst>
          </a:blip>
          <a:srcRect l="4140" r="3750"/>
          <a:stretch/>
        </p:blipFill>
        <p:spPr>
          <a:xfrm>
            <a:off x="0" y="0"/>
            <a:ext cx="12633722" cy="6858000"/>
          </a:xfrm>
          <a:prstGeom prst="rect">
            <a:avLst/>
          </a:prstGeom>
        </p:spPr>
      </p:pic>
    </p:spTree>
    <p:extLst>
      <p:ext uri="{BB962C8B-B14F-4D97-AF65-F5344CB8AC3E}">
        <p14:creationId xmlns:p14="http://schemas.microsoft.com/office/powerpoint/2010/main" val="38837703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A119B-2124-479E-9655-E26742073BAF}"/>
              </a:ext>
            </a:extLst>
          </p:cNvPr>
          <p:cNvSpPr>
            <a:spLocks noGrp="1"/>
          </p:cNvSpPr>
          <p:nvPr>
            <p:ph type="title"/>
          </p:nvPr>
        </p:nvSpPr>
        <p:spPr>
          <a:xfrm>
            <a:off x="904875" y="365126"/>
            <a:ext cx="11077575" cy="1028246"/>
          </a:xfrm>
        </p:spPr>
        <p:txBody>
          <a:bodyPr/>
          <a:lstStyle/>
          <a:p>
            <a:r>
              <a:rPr lang="en-AU" dirty="0">
                <a:latin typeface="Gotham Bold" panose="02000803030000020004" pitchFamily="2" charset="0"/>
              </a:rPr>
              <a:t>Romans 6:1-2</a:t>
            </a:r>
            <a:br>
              <a:rPr lang="en-AU" dirty="0"/>
            </a:br>
            <a:r>
              <a:rPr lang="en-AU" sz="1800" i="1" dirty="0"/>
              <a:t>New Living Translation</a:t>
            </a:r>
          </a:p>
        </p:txBody>
      </p:sp>
      <p:sp>
        <p:nvSpPr>
          <p:cNvPr id="3" name="Content Placeholder 2">
            <a:extLst>
              <a:ext uri="{FF2B5EF4-FFF2-40B4-BE49-F238E27FC236}">
                <a16:creationId xmlns:a16="http://schemas.microsoft.com/office/drawing/2014/main" id="{95C09B45-0734-4792-B11B-3E725D89C353}"/>
              </a:ext>
            </a:extLst>
          </p:cNvPr>
          <p:cNvSpPr>
            <a:spLocks noGrp="1"/>
          </p:cNvSpPr>
          <p:nvPr>
            <p:ph idx="1"/>
          </p:nvPr>
        </p:nvSpPr>
        <p:spPr>
          <a:xfrm>
            <a:off x="904874" y="1692274"/>
            <a:ext cx="11077575" cy="4800583"/>
          </a:xfrm>
        </p:spPr>
        <p:txBody>
          <a:bodyPr>
            <a:normAutofit/>
          </a:bodyPr>
          <a:lstStyle/>
          <a:p>
            <a:pPr marL="0" indent="0">
              <a:lnSpc>
                <a:spcPct val="108000"/>
              </a:lnSpc>
              <a:spcBef>
                <a:spcPts val="0"/>
              </a:spcBef>
              <a:buNone/>
            </a:pPr>
            <a:r>
              <a:rPr lang="en-AU" sz="3600" dirty="0">
                <a:effectLst/>
                <a:latin typeface="Calibri" panose="020F0502020204030204" pitchFamily="34" charset="0"/>
                <a:ea typeface="Times New Roman" panose="02020603050405020304" pitchFamily="18" charset="0"/>
              </a:rPr>
              <a:t>Well then, should we keep on sinning so that God can show us more and more kindness and forgiveness? Of course not! Since we have died to sin, how can we continue to live in it? </a:t>
            </a:r>
            <a:endParaRPr lang="en-AU" sz="3600" dirty="0">
              <a:effectLst/>
              <a:ea typeface="Times New Roman" panose="02020603050405020304" pitchFamily="18" charset="0"/>
            </a:endParaRPr>
          </a:p>
        </p:txBody>
      </p:sp>
      <p:pic>
        <p:nvPicPr>
          <p:cNvPr id="7" name="Picture 6" descr="A picture containing text, person, screenshot&#10;&#10;Description automatically generated">
            <a:extLst>
              <a:ext uri="{FF2B5EF4-FFF2-40B4-BE49-F238E27FC236}">
                <a16:creationId xmlns:a16="http://schemas.microsoft.com/office/drawing/2014/main" id="{33FED530-6489-4483-A930-3C68DD03A572}"/>
              </a:ext>
            </a:extLst>
          </p:cNvPr>
          <p:cNvPicPr>
            <a:picLocks noChangeAspect="1"/>
          </p:cNvPicPr>
          <p:nvPr/>
        </p:nvPicPr>
        <p:blipFill rotWithShape="1">
          <a:blip r:embed="rId2">
            <a:extLst>
              <a:ext uri="{28A0092B-C50C-407E-A947-70E740481C1C}">
                <a14:useLocalDpi xmlns:a14="http://schemas.microsoft.com/office/drawing/2010/main" val="0"/>
              </a:ext>
            </a:extLst>
          </a:blip>
          <a:srcRect t="25000" r="76406" b="26406"/>
          <a:stretch/>
        </p:blipFill>
        <p:spPr>
          <a:xfrm rot="5400000">
            <a:off x="-3038475" y="3038475"/>
            <a:ext cx="6858000" cy="781050"/>
          </a:xfrm>
          <a:prstGeom prst="rect">
            <a:avLst/>
          </a:prstGeom>
        </p:spPr>
      </p:pic>
      <p:pic>
        <p:nvPicPr>
          <p:cNvPr id="6" name="Picture 5" descr="A picture containing text, person, screenshot&#10;&#10;Description automatically generated">
            <a:extLst>
              <a:ext uri="{FF2B5EF4-FFF2-40B4-BE49-F238E27FC236}">
                <a16:creationId xmlns:a16="http://schemas.microsoft.com/office/drawing/2014/main" id="{727F935D-7B45-4E5D-A777-AD3EDFEB4140}"/>
              </a:ext>
            </a:extLst>
          </p:cNvPr>
          <p:cNvPicPr>
            <a:picLocks noChangeAspect="1"/>
          </p:cNvPicPr>
          <p:nvPr/>
        </p:nvPicPr>
        <p:blipFill rotWithShape="1">
          <a:blip r:embed="rId2">
            <a:extLst>
              <a:ext uri="{28A0092B-C50C-407E-A947-70E740481C1C}">
                <a14:useLocalDpi xmlns:a14="http://schemas.microsoft.com/office/drawing/2010/main" val="0"/>
              </a:ext>
            </a:extLst>
          </a:blip>
          <a:srcRect l="54029" r="16098"/>
          <a:stretch/>
        </p:blipFill>
        <p:spPr>
          <a:xfrm>
            <a:off x="10877407" y="4657724"/>
            <a:ext cx="1314592" cy="2200275"/>
          </a:xfrm>
          <a:prstGeom prst="rect">
            <a:avLst/>
          </a:prstGeom>
        </p:spPr>
      </p:pic>
      <p:cxnSp>
        <p:nvCxnSpPr>
          <p:cNvPr id="9" name="Straight Connector 8">
            <a:extLst>
              <a:ext uri="{FF2B5EF4-FFF2-40B4-BE49-F238E27FC236}">
                <a16:creationId xmlns:a16="http://schemas.microsoft.com/office/drawing/2014/main" id="{8200F173-B2D9-46B6-A9BB-47F7E17E22D8}"/>
              </a:ext>
            </a:extLst>
          </p:cNvPr>
          <p:cNvCxnSpPr/>
          <p:nvPr/>
        </p:nvCxnSpPr>
        <p:spPr>
          <a:xfrm>
            <a:off x="990599" y="1488622"/>
            <a:ext cx="10870475" cy="0"/>
          </a:xfrm>
          <a:prstGeom prst="line">
            <a:avLst/>
          </a:prstGeom>
          <a:ln w="190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75707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A119B-2124-479E-9655-E26742073BAF}"/>
              </a:ext>
            </a:extLst>
          </p:cNvPr>
          <p:cNvSpPr>
            <a:spLocks noGrp="1"/>
          </p:cNvSpPr>
          <p:nvPr>
            <p:ph type="title"/>
          </p:nvPr>
        </p:nvSpPr>
        <p:spPr>
          <a:xfrm>
            <a:off x="904875" y="365126"/>
            <a:ext cx="11077575" cy="1028246"/>
          </a:xfrm>
        </p:spPr>
        <p:txBody>
          <a:bodyPr/>
          <a:lstStyle/>
          <a:p>
            <a:r>
              <a:rPr lang="en-AU" dirty="0">
                <a:latin typeface="Gotham Bold" panose="02000803030000020004" pitchFamily="2" charset="0"/>
              </a:rPr>
              <a:t>Romans 6:1-2</a:t>
            </a:r>
            <a:br>
              <a:rPr lang="en-AU" dirty="0"/>
            </a:br>
            <a:r>
              <a:rPr lang="en-AU" sz="1800" i="1" dirty="0"/>
              <a:t>New Living Translation</a:t>
            </a:r>
          </a:p>
        </p:txBody>
      </p:sp>
      <p:sp>
        <p:nvSpPr>
          <p:cNvPr id="3" name="Content Placeholder 2">
            <a:extLst>
              <a:ext uri="{FF2B5EF4-FFF2-40B4-BE49-F238E27FC236}">
                <a16:creationId xmlns:a16="http://schemas.microsoft.com/office/drawing/2014/main" id="{95C09B45-0734-4792-B11B-3E725D89C353}"/>
              </a:ext>
            </a:extLst>
          </p:cNvPr>
          <p:cNvSpPr>
            <a:spLocks noGrp="1"/>
          </p:cNvSpPr>
          <p:nvPr>
            <p:ph idx="1"/>
          </p:nvPr>
        </p:nvSpPr>
        <p:spPr>
          <a:xfrm>
            <a:off x="904874" y="1692274"/>
            <a:ext cx="11077575" cy="4800583"/>
          </a:xfrm>
        </p:spPr>
        <p:txBody>
          <a:bodyPr>
            <a:normAutofit/>
          </a:bodyPr>
          <a:lstStyle/>
          <a:p>
            <a:pPr marL="0" indent="0">
              <a:lnSpc>
                <a:spcPct val="108000"/>
              </a:lnSpc>
              <a:spcBef>
                <a:spcPts val="0"/>
              </a:spcBef>
              <a:buNone/>
            </a:pPr>
            <a:r>
              <a:rPr lang="en-AU" sz="3600" dirty="0">
                <a:effectLst/>
                <a:latin typeface="Calibri" panose="020F0502020204030204" pitchFamily="34" charset="0"/>
                <a:ea typeface="Times New Roman" panose="02020603050405020304" pitchFamily="18" charset="0"/>
              </a:rPr>
              <a:t>"Two men owed money to a certain moneylender. One owed him five hundred denarii, and the other fifty. Neither of them had the money to pay him back, so he cancelled the debts of both. Now which of them will love him more?" Simon replied, "I suppose the one who </a:t>
            </a:r>
          </a:p>
          <a:p>
            <a:pPr marL="0" indent="0">
              <a:lnSpc>
                <a:spcPct val="108000"/>
              </a:lnSpc>
              <a:spcBef>
                <a:spcPts val="0"/>
              </a:spcBef>
              <a:buNone/>
            </a:pPr>
            <a:r>
              <a:rPr lang="en-AU" sz="3600" dirty="0">
                <a:effectLst/>
                <a:latin typeface="Calibri" panose="020F0502020204030204" pitchFamily="34" charset="0"/>
                <a:ea typeface="Times New Roman" panose="02020603050405020304" pitchFamily="18" charset="0"/>
              </a:rPr>
              <a:t>had the bigger debt cancelled." "You have judged </a:t>
            </a:r>
          </a:p>
          <a:p>
            <a:pPr marL="0" indent="0">
              <a:lnSpc>
                <a:spcPct val="108000"/>
              </a:lnSpc>
              <a:spcBef>
                <a:spcPts val="0"/>
              </a:spcBef>
              <a:buNone/>
            </a:pPr>
            <a:r>
              <a:rPr lang="en-AU" sz="3600" dirty="0">
                <a:effectLst/>
                <a:latin typeface="Calibri" panose="020F0502020204030204" pitchFamily="34" charset="0"/>
                <a:ea typeface="Times New Roman" panose="02020603050405020304" pitchFamily="18" charset="0"/>
              </a:rPr>
              <a:t>correctly," Jesus said. </a:t>
            </a:r>
            <a:r>
              <a:rPr lang="en-AU" sz="3600">
                <a:effectLst/>
                <a:latin typeface="Calibri" panose="020F0502020204030204" pitchFamily="34" charset="0"/>
                <a:ea typeface="Times New Roman" panose="02020603050405020304" pitchFamily="18" charset="0"/>
              </a:rPr>
              <a:t>…</a:t>
            </a:r>
            <a:endParaRPr lang="en-AU" sz="3600" dirty="0">
              <a:effectLst/>
              <a:ea typeface="Times New Roman" panose="02020603050405020304" pitchFamily="18" charset="0"/>
            </a:endParaRPr>
          </a:p>
        </p:txBody>
      </p:sp>
      <p:pic>
        <p:nvPicPr>
          <p:cNvPr id="7" name="Picture 6" descr="A picture containing text, person, screenshot&#10;&#10;Description automatically generated">
            <a:extLst>
              <a:ext uri="{FF2B5EF4-FFF2-40B4-BE49-F238E27FC236}">
                <a16:creationId xmlns:a16="http://schemas.microsoft.com/office/drawing/2014/main" id="{33FED530-6489-4483-A930-3C68DD03A572}"/>
              </a:ext>
            </a:extLst>
          </p:cNvPr>
          <p:cNvPicPr>
            <a:picLocks noChangeAspect="1"/>
          </p:cNvPicPr>
          <p:nvPr/>
        </p:nvPicPr>
        <p:blipFill rotWithShape="1">
          <a:blip r:embed="rId2">
            <a:extLst>
              <a:ext uri="{28A0092B-C50C-407E-A947-70E740481C1C}">
                <a14:useLocalDpi xmlns:a14="http://schemas.microsoft.com/office/drawing/2010/main" val="0"/>
              </a:ext>
            </a:extLst>
          </a:blip>
          <a:srcRect t="25000" r="76406" b="26406"/>
          <a:stretch/>
        </p:blipFill>
        <p:spPr>
          <a:xfrm rot="5400000">
            <a:off x="-3038475" y="3038475"/>
            <a:ext cx="6858000" cy="781050"/>
          </a:xfrm>
          <a:prstGeom prst="rect">
            <a:avLst/>
          </a:prstGeom>
        </p:spPr>
      </p:pic>
      <p:pic>
        <p:nvPicPr>
          <p:cNvPr id="6" name="Picture 5" descr="A picture containing text, person, screenshot&#10;&#10;Description automatically generated">
            <a:extLst>
              <a:ext uri="{FF2B5EF4-FFF2-40B4-BE49-F238E27FC236}">
                <a16:creationId xmlns:a16="http://schemas.microsoft.com/office/drawing/2014/main" id="{727F935D-7B45-4E5D-A777-AD3EDFEB4140}"/>
              </a:ext>
            </a:extLst>
          </p:cNvPr>
          <p:cNvPicPr>
            <a:picLocks noChangeAspect="1"/>
          </p:cNvPicPr>
          <p:nvPr/>
        </p:nvPicPr>
        <p:blipFill rotWithShape="1">
          <a:blip r:embed="rId2">
            <a:extLst>
              <a:ext uri="{28A0092B-C50C-407E-A947-70E740481C1C}">
                <a14:useLocalDpi xmlns:a14="http://schemas.microsoft.com/office/drawing/2010/main" val="0"/>
              </a:ext>
            </a:extLst>
          </a:blip>
          <a:srcRect l="54029" r="16098"/>
          <a:stretch/>
        </p:blipFill>
        <p:spPr>
          <a:xfrm>
            <a:off x="10877407" y="4657724"/>
            <a:ext cx="1314592" cy="2200275"/>
          </a:xfrm>
          <a:prstGeom prst="rect">
            <a:avLst/>
          </a:prstGeom>
        </p:spPr>
      </p:pic>
      <p:cxnSp>
        <p:nvCxnSpPr>
          <p:cNvPr id="9" name="Straight Connector 8">
            <a:extLst>
              <a:ext uri="{FF2B5EF4-FFF2-40B4-BE49-F238E27FC236}">
                <a16:creationId xmlns:a16="http://schemas.microsoft.com/office/drawing/2014/main" id="{8200F173-B2D9-46B6-A9BB-47F7E17E22D8}"/>
              </a:ext>
            </a:extLst>
          </p:cNvPr>
          <p:cNvCxnSpPr/>
          <p:nvPr/>
        </p:nvCxnSpPr>
        <p:spPr>
          <a:xfrm>
            <a:off x="990599" y="1488622"/>
            <a:ext cx="10870475" cy="0"/>
          </a:xfrm>
          <a:prstGeom prst="line">
            <a:avLst/>
          </a:prstGeom>
          <a:ln w="190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88488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text, person, screenshot&#10;&#10;Description automatically generated">
            <a:extLst>
              <a:ext uri="{FF2B5EF4-FFF2-40B4-BE49-F238E27FC236}">
                <a16:creationId xmlns:a16="http://schemas.microsoft.com/office/drawing/2014/main" id="{33FED530-6489-4483-A930-3C68DD03A572}"/>
              </a:ext>
            </a:extLst>
          </p:cNvPr>
          <p:cNvPicPr>
            <a:picLocks noChangeAspect="1"/>
          </p:cNvPicPr>
          <p:nvPr/>
        </p:nvPicPr>
        <p:blipFill rotWithShape="1">
          <a:blip r:embed="rId2">
            <a:extLst>
              <a:ext uri="{28A0092B-C50C-407E-A947-70E740481C1C}">
                <a14:useLocalDpi xmlns:a14="http://schemas.microsoft.com/office/drawing/2010/main" val="0"/>
              </a:ext>
            </a:extLst>
          </a:blip>
          <a:srcRect t="25000" r="76406" b="26406"/>
          <a:stretch/>
        </p:blipFill>
        <p:spPr>
          <a:xfrm rot="5400000">
            <a:off x="-3038475" y="3038475"/>
            <a:ext cx="6858000" cy="781050"/>
          </a:xfrm>
          <a:prstGeom prst="rect">
            <a:avLst/>
          </a:prstGeom>
        </p:spPr>
      </p:pic>
      <p:pic>
        <p:nvPicPr>
          <p:cNvPr id="6" name="Picture 5" descr="A picture containing text, person, screenshot&#10;&#10;Description automatically generated">
            <a:extLst>
              <a:ext uri="{FF2B5EF4-FFF2-40B4-BE49-F238E27FC236}">
                <a16:creationId xmlns:a16="http://schemas.microsoft.com/office/drawing/2014/main" id="{727F935D-7B45-4E5D-A777-AD3EDFEB4140}"/>
              </a:ext>
            </a:extLst>
          </p:cNvPr>
          <p:cNvPicPr>
            <a:picLocks noChangeAspect="1"/>
          </p:cNvPicPr>
          <p:nvPr/>
        </p:nvPicPr>
        <p:blipFill rotWithShape="1">
          <a:blip r:embed="rId2">
            <a:extLst>
              <a:ext uri="{28A0092B-C50C-407E-A947-70E740481C1C}">
                <a14:useLocalDpi xmlns:a14="http://schemas.microsoft.com/office/drawing/2010/main" val="0"/>
              </a:ext>
            </a:extLst>
          </a:blip>
          <a:srcRect l="54029" r="16098"/>
          <a:stretch/>
        </p:blipFill>
        <p:spPr>
          <a:xfrm>
            <a:off x="10877407" y="4657724"/>
            <a:ext cx="1314592" cy="2200275"/>
          </a:xfrm>
          <a:prstGeom prst="rect">
            <a:avLst/>
          </a:prstGeom>
        </p:spPr>
      </p:pic>
      <p:pic>
        <p:nvPicPr>
          <p:cNvPr id="15" name="Picture 14" descr="Chart, pie chart&#10;&#10;Description automatically generated">
            <a:extLst>
              <a:ext uri="{FF2B5EF4-FFF2-40B4-BE49-F238E27FC236}">
                <a16:creationId xmlns:a16="http://schemas.microsoft.com/office/drawing/2014/main" id="{C7F33C52-22D0-4809-97C8-527B06C92B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9331" y="261069"/>
            <a:ext cx="7653338" cy="6335862"/>
          </a:xfrm>
          <a:prstGeom prst="rect">
            <a:avLst/>
          </a:prstGeom>
        </p:spPr>
      </p:pic>
    </p:spTree>
    <p:extLst>
      <p:ext uri="{BB962C8B-B14F-4D97-AF65-F5344CB8AC3E}">
        <p14:creationId xmlns:p14="http://schemas.microsoft.com/office/powerpoint/2010/main" val="351757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A119B-2124-479E-9655-E26742073BAF}"/>
              </a:ext>
            </a:extLst>
          </p:cNvPr>
          <p:cNvSpPr>
            <a:spLocks noGrp="1"/>
          </p:cNvSpPr>
          <p:nvPr>
            <p:ph type="title"/>
          </p:nvPr>
        </p:nvSpPr>
        <p:spPr>
          <a:xfrm>
            <a:off x="904875" y="365126"/>
            <a:ext cx="11077575" cy="1028246"/>
          </a:xfrm>
        </p:spPr>
        <p:txBody>
          <a:bodyPr/>
          <a:lstStyle/>
          <a:p>
            <a:r>
              <a:rPr lang="en-AU" dirty="0">
                <a:latin typeface="Gotham Bold" panose="02000803030000020004" pitchFamily="2" charset="0"/>
              </a:rPr>
              <a:t>Matthew 20:1-16</a:t>
            </a:r>
            <a:br>
              <a:rPr lang="en-AU" dirty="0"/>
            </a:br>
            <a:r>
              <a:rPr lang="en-AU" sz="1800" i="1" dirty="0"/>
              <a:t>New Living Translation</a:t>
            </a:r>
          </a:p>
        </p:txBody>
      </p:sp>
      <p:sp>
        <p:nvSpPr>
          <p:cNvPr id="3" name="Content Placeholder 2">
            <a:extLst>
              <a:ext uri="{FF2B5EF4-FFF2-40B4-BE49-F238E27FC236}">
                <a16:creationId xmlns:a16="http://schemas.microsoft.com/office/drawing/2014/main" id="{95C09B45-0734-4792-B11B-3E725D89C353}"/>
              </a:ext>
            </a:extLst>
          </p:cNvPr>
          <p:cNvSpPr>
            <a:spLocks noGrp="1"/>
          </p:cNvSpPr>
          <p:nvPr>
            <p:ph idx="1"/>
          </p:nvPr>
        </p:nvSpPr>
        <p:spPr>
          <a:xfrm>
            <a:off x="904874" y="1692275"/>
            <a:ext cx="11077575" cy="4351338"/>
          </a:xfrm>
        </p:spPr>
        <p:txBody>
          <a:bodyPr>
            <a:normAutofit/>
          </a:bodyPr>
          <a:lstStyle/>
          <a:p>
            <a:pPr marL="0" indent="0">
              <a:buNone/>
            </a:pPr>
            <a:r>
              <a:rPr lang="en-AU" sz="3600" dirty="0">
                <a:solidFill>
                  <a:srgbClr val="000000"/>
                </a:solidFill>
                <a:effectLst/>
                <a:latin typeface="Calibri" panose="020F0502020204030204" pitchFamily="34" charset="0"/>
                <a:ea typeface="Times New Roman" panose="02020603050405020304" pitchFamily="18" charset="0"/>
              </a:rPr>
              <a:t>“For the Kingdom of Heaven is like the landowner who went out early one morning to hire workers for his vineyard. </a:t>
            </a:r>
            <a:r>
              <a:rPr lang="en-AU" sz="3600" baseline="30000" dirty="0">
                <a:solidFill>
                  <a:srgbClr val="000000"/>
                </a:solidFill>
                <a:effectLst/>
                <a:latin typeface="Calibri" panose="020F0502020204030204" pitchFamily="34" charset="0"/>
                <a:ea typeface="Times New Roman" panose="02020603050405020304" pitchFamily="18" charset="0"/>
              </a:rPr>
              <a:t>2</a:t>
            </a:r>
            <a:r>
              <a:rPr lang="en-AU" sz="3600" dirty="0">
                <a:solidFill>
                  <a:srgbClr val="000000"/>
                </a:solidFill>
                <a:effectLst/>
                <a:latin typeface="Calibri" panose="020F0502020204030204" pitchFamily="34" charset="0"/>
                <a:ea typeface="Times New Roman" panose="02020603050405020304" pitchFamily="18" charset="0"/>
              </a:rPr>
              <a:t> He agreed to pay the normal daily wage and sent them out to work. </a:t>
            </a:r>
            <a:r>
              <a:rPr lang="en-AU" sz="3600" baseline="30000" dirty="0">
                <a:solidFill>
                  <a:srgbClr val="000000"/>
                </a:solidFill>
                <a:latin typeface="Calibri" panose="020F0502020204030204" pitchFamily="34" charset="0"/>
              </a:rPr>
              <a:t>3</a:t>
            </a:r>
            <a:r>
              <a:rPr lang="en-AU" sz="3600" dirty="0">
                <a:solidFill>
                  <a:srgbClr val="000000"/>
                </a:solidFill>
                <a:effectLst/>
                <a:latin typeface="Calibri" panose="020F0502020204030204" pitchFamily="34" charset="0"/>
                <a:ea typeface="Times New Roman" panose="02020603050405020304" pitchFamily="18" charset="0"/>
              </a:rPr>
              <a:t> “At nine o’clock in the morning he was passing through the marketplace and saw some people standing around doing nothing.</a:t>
            </a:r>
            <a:endParaRPr lang="en-AU" sz="3600" dirty="0"/>
          </a:p>
        </p:txBody>
      </p:sp>
      <p:pic>
        <p:nvPicPr>
          <p:cNvPr id="7" name="Picture 6" descr="A picture containing text, person, screenshot&#10;&#10;Description automatically generated">
            <a:extLst>
              <a:ext uri="{FF2B5EF4-FFF2-40B4-BE49-F238E27FC236}">
                <a16:creationId xmlns:a16="http://schemas.microsoft.com/office/drawing/2014/main" id="{33FED530-6489-4483-A930-3C68DD03A572}"/>
              </a:ext>
            </a:extLst>
          </p:cNvPr>
          <p:cNvPicPr>
            <a:picLocks noChangeAspect="1"/>
          </p:cNvPicPr>
          <p:nvPr/>
        </p:nvPicPr>
        <p:blipFill rotWithShape="1">
          <a:blip r:embed="rId2">
            <a:extLst>
              <a:ext uri="{28A0092B-C50C-407E-A947-70E740481C1C}">
                <a14:useLocalDpi xmlns:a14="http://schemas.microsoft.com/office/drawing/2010/main" val="0"/>
              </a:ext>
            </a:extLst>
          </a:blip>
          <a:srcRect t="25000" r="76406" b="26406"/>
          <a:stretch/>
        </p:blipFill>
        <p:spPr>
          <a:xfrm rot="5400000">
            <a:off x="-3038475" y="3038475"/>
            <a:ext cx="6858000" cy="781050"/>
          </a:xfrm>
          <a:prstGeom prst="rect">
            <a:avLst/>
          </a:prstGeom>
        </p:spPr>
      </p:pic>
      <p:pic>
        <p:nvPicPr>
          <p:cNvPr id="6" name="Picture 5" descr="A picture containing text, person, screenshot&#10;&#10;Description automatically generated">
            <a:extLst>
              <a:ext uri="{FF2B5EF4-FFF2-40B4-BE49-F238E27FC236}">
                <a16:creationId xmlns:a16="http://schemas.microsoft.com/office/drawing/2014/main" id="{727F935D-7B45-4E5D-A777-AD3EDFEB4140}"/>
              </a:ext>
            </a:extLst>
          </p:cNvPr>
          <p:cNvPicPr>
            <a:picLocks noChangeAspect="1"/>
          </p:cNvPicPr>
          <p:nvPr/>
        </p:nvPicPr>
        <p:blipFill rotWithShape="1">
          <a:blip r:embed="rId2">
            <a:extLst>
              <a:ext uri="{28A0092B-C50C-407E-A947-70E740481C1C}">
                <a14:useLocalDpi xmlns:a14="http://schemas.microsoft.com/office/drawing/2010/main" val="0"/>
              </a:ext>
            </a:extLst>
          </a:blip>
          <a:srcRect l="54029" r="16098"/>
          <a:stretch/>
        </p:blipFill>
        <p:spPr>
          <a:xfrm>
            <a:off x="10877407" y="4657724"/>
            <a:ext cx="1314592" cy="2200275"/>
          </a:xfrm>
          <a:prstGeom prst="rect">
            <a:avLst/>
          </a:prstGeom>
        </p:spPr>
      </p:pic>
      <p:cxnSp>
        <p:nvCxnSpPr>
          <p:cNvPr id="9" name="Straight Connector 8">
            <a:extLst>
              <a:ext uri="{FF2B5EF4-FFF2-40B4-BE49-F238E27FC236}">
                <a16:creationId xmlns:a16="http://schemas.microsoft.com/office/drawing/2014/main" id="{8200F173-B2D9-46B6-A9BB-47F7E17E22D8}"/>
              </a:ext>
            </a:extLst>
          </p:cNvPr>
          <p:cNvCxnSpPr/>
          <p:nvPr/>
        </p:nvCxnSpPr>
        <p:spPr>
          <a:xfrm>
            <a:off x="990599" y="1488622"/>
            <a:ext cx="10870475" cy="0"/>
          </a:xfrm>
          <a:prstGeom prst="line">
            <a:avLst/>
          </a:prstGeom>
          <a:ln w="190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675747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A119B-2124-479E-9655-E26742073BAF}"/>
              </a:ext>
            </a:extLst>
          </p:cNvPr>
          <p:cNvSpPr>
            <a:spLocks noGrp="1"/>
          </p:cNvSpPr>
          <p:nvPr>
            <p:ph type="title"/>
          </p:nvPr>
        </p:nvSpPr>
        <p:spPr>
          <a:xfrm>
            <a:off x="904875" y="365126"/>
            <a:ext cx="11077575" cy="1028246"/>
          </a:xfrm>
        </p:spPr>
        <p:txBody>
          <a:bodyPr/>
          <a:lstStyle/>
          <a:p>
            <a:r>
              <a:rPr lang="en-AU" dirty="0">
                <a:latin typeface="Gotham Bold" panose="02000803030000020004" pitchFamily="2" charset="0"/>
              </a:rPr>
              <a:t>Matthew 20:1-16</a:t>
            </a:r>
            <a:br>
              <a:rPr lang="en-AU" dirty="0"/>
            </a:br>
            <a:r>
              <a:rPr lang="en-AU" sz="1800" i="1" dirty="0"/>
              <a:t>New Living Translation</a:t>
            </a:r>
          </a:p>
        </p:txBody>
      </p:sp>
      <p:sp>
        <p:nvSpPr>
          <p:cNvPr id="3" name="Content Placeholder 2">
            <a:extLst>
              <a:ext uri="{FF2B5EF4-FFF2-40B4-BE49-F238E27FC236}">
                <a16:creationId xmlns:a16="http://schemas.microsoft.com/office/drawing/2014/main" id="{95C09B45-0734-4792-B11B-3E725D89C353}"/>
              </a:ext>
            </a:extLst>
          </p:cNvPr>
          <p:cNvSpPr>
            <a:spLocks noGrp="1"/>
          </p:cNvSpPr>
          <p:nvPr>
            <p:ph idx="1"/>
          </p:nvPr>
        </p:nvSpPr>
        <p:spPr>
          <a:xfrm>
            <a:off x="904874" y="1692275"/>
            <a:ext cx="11077575" cy="4351338"/>
          </a:xfrm>
        </p:spPr>
        <p:txBody>
          <a:bodyPr>
            <a:normAutofit/>
          </a:bodyPr>
          <a:lstStyle/>
          <a:p>
            <a:pPr marL="0" indent="0">
              <a:spcBef>
                <a:spcPts val="0"/>
              </a:spcBef>
              <a:buNone/>
            </a:pPr>
            <a:r>
              <a:rPr lang="en-AU" sz="3600" baseline="30000" dirty="0">
                <a:solidFill>
                  <a:srgbClr val="000000"/>
                </a:solidFill>
                <a:effectLst/>
                <a:latin typeface="Calibri" panose="020F0502020204030204" pitchFamily="34" charset="0"/>
                <a:ea typeface="Times New Roman" panose="02020603050405020304" pitchFamily="18" charset="0"/>
              </a:rPr>
              <a:t>4</a:t>
            </a:r>
            <a:r>
              <a:rPr lang="en-AU" sz="3600" dirty="0">
                <a:solidFill>
                  <a:srgbClr val="000000"/>
                </a:solidFill>
                <a:effectLst/>
                <a:latin typeface="Calibri" panose="020F0502020204030204" pitchFamily="34" charset="0"/>
                <a:ea typeface="Times New Roman" panose="02020603050405020304" pitchFamily="18" charset="0"/>
              </a:rPr>
              <a:t> So he hired them, telling them he would pay them whatever was right at the end of the day. </a:t>
            </a:r>
            <a:r>
              <a:rPr lang="en-AU" sz="3600" baseline="30000" dirty="0">
                <a:solidFill>
                  <a:srgbClr val="000000"/>
                </a:solidFill>
                <a:latin typeface="Calibri" panose="020F0502020204030204" pitchFamily="34" charset="0"/>
              </a:rPr>
              <a:t>5</a:t>
            </a:r>
            <a:r>
              <a:rPr lang="en-AU" sz="3600" dirty="0">
                <a:solidFill>
                  <a:srgbClr val="000000"/>
                </a:solidFill>
                <a:effectLst/>
                <a:latin typeface="Calibri" panose="020F0502020204030204" pitchFamily="34" charset="0"/>
                <a:ea typeface="Times New Roman" panose="02020603050405020304" pitchFamily="18" charset="0"/>
              </a:rPr>
              <a:t> So they went to work in the vineyard. At noon and again at three o’clock he did the same thing. </a:t>
            </a:r>
            <a:r>
              <a:rPr lang="en-AU" sz="3600" baseline="30000" dirty="0">
                <a:solidFill>
                  <a:srgbClr val="000000"/>
                </a:solidFill>
                <a:latin typeface="Calibri" panose="020F0502020204030204" pitchFamily="34" charset="0"/>
              </a:rPr>
              <a:t>6</a:t>
            </a:r>
            <a:r>
              <a:rPr lang="en-AU" sz="3600" dirty="0">
                <a:solidFill>
                  <a:srgbClr val="000000"/>
                </a:solidFill>
                <a:effectLst/>
                <a:latin typeface="Calibri" panose="020F0502020204030204" pitchFamily="34" charset="0"/>
                <a:ea typeface="Times New Roman" panose="02020603050405020304" pitchFamily="18" charset="0"/>
              </a:rPr>
              <a:t> “At five o’clock that afternoon he was in town again and saw some more people standing around. He asked them, ‘Why haven’t you been </a:t>
            </a:r>
          </a:p>
          <a:p>
            <a:pPr marL="0" indent="0">
              <a:spcBef>
                <a:spcPts val="0"/>
              </a:spcBef>
              <a:buNone/>
            </a:pPr>
            <a:r>
              <a:rPr lang="en-AU" sz="3600" dirty="0">
                <a:solidFill>
                  <a:srgbClr val="000000"/>
                </a:solidFill>
                <a:effectLst/>
                <a:latin typeface="Calibri" panose="020F0502020204030204" pitchFamily="34" charset="0"/>
                <a:ea typeface="Times New Roman" panose="02020603050405020304" pitchFamily="18" charset="0"/>
              </a:rPr>
              <a:t>working today?’ </a:t>
            </a:r>
          </a:p>
          <a:p>
            <a:pPr marL="0" indent="0">
              <a:buNone/>
            </a:pPr>
            <a:r>
              <a:rPr lang="en-AU" sz="3600" baseline="30000" dirty="0">
                <a:solidFill>
                  <a:srgbClr val="000000"/>
                </a:solidFill>
                <a:effectLst/>
                <a:latin typeface="Calibri" panose="020F0502020204030204" pitchFamily="34" charset="0"/>
                <a:ea typeface="Times New Roman" panose="02020603050405020304" pitchFamily="18" charset="0"/>
              </a:rPr>
              <a:t>7 </a:t>
            </a:r>
            <a:r>
              <a:rPr lang="en-AU" sz="3600" dirty="0">
                <a:solidFill>
                  <a:srgbClr val="000000"/>
                </a:solidFill>
                <a:effectLst/>
                <a:latin typeface="Calibri" panose="020F0502020204030204" pitchFamily="34" charset="0"/>
                <a:ea typeface="Times New Roman" panose="02020603050405020304" pitchFamily="18" charset="0"/>
              </a:rPr>
              <a:t>“They replied, ‘Because no one hired us.’</a:t>
            </a:r>
            <a:endParaRPr lang="en-AU" sz="3600" dirty="0">
              <a:effectLst/>
              <a:latin typeface="Times New Roman" panose="02020603050405020304" pitchFamily="18" charset="0"/>
              <a:ea typeface="Times New Roman" panose="02020603050405020304" pitchFamily="18" charset="0"/>
            </a:endParaRPr>
          </a:p>
        </p:txBody>
      </p:sp>
      <p:pic>
        <p:nvPicPr>
          <p:cNvPr id="7" name="Picture 6" descr="A picture containing text, person, screenshot&#10;&#10;Description automatically generated">
            <a:extLst>
              <a:ext uri="{FF2B5EF4-FFF2-40B4-BE49-F238E27FC236}">
                <a16:creationId xmlns:a16="http://schemas.microsoft.com/office/drawing/2014/main" id="{33FED530-6489-4483-A930-3C68DD03A572}"/>
              </a:ext>
            </a:extLst>
          </p:cNvPr>
          <p:cNvPicPr>
            <a:picLocks noChangeAspect="1"/>
          </p:cNvPicPr>
          <p:nvPr/>
        </p:nvPicPr>
        <p:blipFill rotWithShape="1">
          <a:blip r:embed="rId2">
            <a:extLst>
              <a:ext uri="{28A0092B-C50C-407E-A947-70E740481C1C}">
                <a14:useLocalDpi xmlns:a14="http://schemas.microsoft.com/office/drawing/2010/main" val="0"/>
              </a:ext>
            </a:extLst>
          </a:blip>
          <a:srcRect t="25000" r="76406" b="26406"/>
          <a:stretch/>
        </p:blipFill>
        <p:spPr>
          <a:xfrm rot="5400000">
            <a:off x="-3038475" y="3038475"/>
            <a:ext cx="6858000" cy="781050"/>
          </a:xfrm>
          <a:prstGeom prst="rect">
            <a:avLst/>
          </a:prstGeom>
        </p:spPr>
      </p:pic>
      <p:pic>
        <p:nvPicPr>
          <p:cNvPr id="6" name="Picture 5" descr="A picture containing text, person, screenshot&#10;&#10;Description automatically generated">
            <a:extLst>
              <a:ext uri="{FF2B5EF4-FFF2-40B4-BE49-F238E27FC236}">
                <a16:creationId xmlns:a16="http://schemas.microsoft.com/office/drawing/2014/main" id="{727F935D-7B45-4E5D-A777-AD3EDFEB4140}"/>
              </a:ext>
            </a:extLst>
          </p:cNvPr>
          <p:cNvPicPr>
            <a:picLocks noChangeAspect="1"/>
          </p:cNvPicPr>
          <p:nvPr/>
        </p:nvPicPr>
        <p:blipFill rotWithShape="1">
          <a:blip r:embed="rId2">
            <a:extLst>
              <a:ext uri="{28A0092B-C50C-407E-A947-70E740481C1C}">
                <a14:useLocalDpi xmlns:a14="http://schemas.microsoft.com/office/drawing/2010/main" val="0"/>
              </a:ext>
            </a:extLst>
          </a:blip>
          <a:srcRect l="54029" r="16098"/>
          <a:stretch/>
        </p:blipFill>
        <p:spPr>
          <a:xfrm>
            <a:off x="10877407" y="4657724"/>
            <a:ext cx="1314592" cy="2200275"/>
          </a:xfrm>
          <a:prstGeom prst="rect">
            <a:avLst/>
          </a:prstGeom>
        </p:spPr>
      </p:pic>
      <p:cxnSp>
        <p:nvCxnSpPr>
          <p:cNvPr id="9" name="Straight Connector 8">
            <a:extLst>
              <a:ext uri="{FF2B5EF4-FFF2-40B4-BE49-F238E27FC236}">
                <a16:creationId xmlns:a16="http://schemas.microsoft.com/office/drawing/2014/main" id="{8200F173-B2D9-46B6-A9BB-47F7E17E22D8}"/>
              </a:ext>
            </a:extLst>
          </p:cNvPr>
          <p:cNvCxnSpPr/>
          <p:nvPr/>
        </p:nvCxnSpPr>
        <p:spPr>
          <a:xfrm>
            <a:off x="990599" y="1488622"/>
            <a:ext cx="10870475" cy="0"/>
          </a:xfrm>
          <a:prstGeom prst="line">
            <a:avLst/>
          </a:prstGeom>
          <a:ln w="190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800651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A119B-2124-479E-9655-E26742073BAF}"/>
              </a:ext>
            </a:extLst>
          </p:cNvPr>
          <p:cNvSpPr>
            <a:spLocks noGrp="1"/>
          </p:cNvSpPr>
          <p:nvPr>
            <p:ph type="title"/>
          </p:nvPr>
        </p:nvSpPr>
        <p:spPr>
          <a:xfrm>
            <a:off x="904875" y="365126"/>
            <a:ext cx="11077575" cy="1028246"/>
          </a:xfrm>
        </p:spPr>
        <p:txBody>
          <a:bodyPr/>
          <a:lstStyle/>
          <a:p>
            <a:r>
              <a:rPr lang="en-AU" dirty="0">
                <a:latin typeface="Gotham Bold" panose="02000803030000020004" pitchFamily="2" charset="0"/>
              </a:rPr>
              <a:t>Matthew 20:1-16</a:t>
            </a:r>
            <a:br>
              <a:rPr lang="en-AU" dirty="0"/>
            </a:br>
            <a:r>
              <a:rPr lang="en-AU" sz="1800" i="1" dirty="0"/>
              <a:t>New Living Translation</a:t>
            </a:r>
          </a:p>
        </p:txBody>
      </p:sp>
      <p:sp>
        <p:nvSpPr>
          <p:cNvPr id="3" name="Content Placeholder 2">
            <a:extLst>
              <a:ext uri="{FF2B5EF4-FFF2-40B4-BE49-F238E27FC236}">
                <a16:creationId xmlns:a16="http://schemas.microsoft.com/office/drawing/2014/main" id="{95C09B45-0734-4792-B11B-3E725D89C353}"/>
              </a:ext>
            </a:extLst>
          </p:cNvPr>
          <p:cNvSpPr>
            <a:spLocks noGrp="1"/>
          </p:cNvSpPr>
          <p:nvPr>
            <p:ph idx="1"/>
          </p:nvPr>
        </p:nvSpPr>
        <p:spPr>
          <a:xfrm>
            <a:off x="904874" y="1692274"/>
            <a:ext cx="11077575" cy="4800583"/>
          </a:xfrm>
        </p:spPr>
        <p:txBody>
          <a:bodyPr>
            <a:normAutofit lnSpcReduction="10000"/>
          </a:bodyPr>
          <a:lstStyle/>
          <a:p>
            <a:pPr marL="0" indent="0">
              <a:lnSpc>
                <a:spcPct val="110000"/>
              </a:lnSpc>
              <a:spcBef>
                <a:spcPts val="0"/>
              </a:spcBef>
              <a:buNone/>
            </a:pPr>
            <a:r>
              <a:rPr lang="en-AU" sz="3600" dirty="0">
                <a:solidFill>
                  <a:srgbClr val="000000"/>
                </a:solidFill>
                <a:effectLst/>
                <a:ea typeface="Times New Roman" panose="02020603050405020304" pitchFamily="18" charset="0"/>
              </a:rPr>
              <a:t>“The landowner told them, ‘Then go out and join the others in my vineyard.’</a:t>
            </a:r>
            <a:endParaRPr lang="en-AU" sz="3600" dirty="0">
              <a:effectLst/>
              <a:ea typeface="Times New Roman" panose="02020603050405020304" pitchFamily="18" charset="0"/>
            </a:endParaRPr>
          </a:p>
          <a:p>
            <a:pPr marL="0" indent="0">
              <a:lnSpc>
                <a:spcPct val="110000"/>
              </a:lnSpc>
              <a:spcBef>
                <a:spcPts val="0"/>
              </a:spcBef>
              <a:buNone/>
            </a:pPr>
            <a:r>
              <a:rPr lang="en-AU" sz="3600" baseline="30000" dirty="0">
                <a:solidFill>
                  <a:srgbClr val="000000"/>
                </a:solidFill>
                <a:effectLst/>
                <a:ea typeface="Times New Roman" panose="02020603050405020304" pitchFamily="18" charset="0"/>
              </a:rPr>
              <a:t>8</a:t>
            </a:r>
            <a:r>
              <a:rPr lang="en-AU" sz="3600" dirty="0">
                <a:solidFill>
                  <a:srgbClr val="000000"/>
                </a:solidFill>
                <a:effectLst/>
                <a:ea typeface="Times New Roman" panose="02020603050405020304" pitchFamily="18" charset="0"/>
              </a:rPr>
              <a:t> “That evening he told the foreman to call the workers in and pay them, beginning with the last workers first. </a:t>
            </a:r>
            <a:r>
              <a:rPr lang="en-AU" sz="3600" baseline="30000" dirty="0">
                <a:solidFill>
                  <a:srgbClr val="000000"/>
                </a:solidFill>
              </a:rPr>
              <a:t>9</a:t>
            </a:r>
            <a:r>
              <a:rPr lang="en-AU" sz="3600" dirty="0">
                <a:solidFill>
                  <a:srgbClr val="000000"/>
                </a:solidFill>
                <a:effectLst/>
                <a:ea typeface="Times New Roman" panose="02020603050405020304" pitchFamily="18" charset="0"/>
              </a:rPr>
              <a:t> When those hired at five o’clock were paid, each received a full day’s wage. </a:t>
            </a:r>
            <a:r>
              <a:rPr lang="en-AU" sz="3600" baseline="30000" dirty="0">
                <a:solidFill>
                  <a:srgbClr val="000000"/>
                </a:solidFill>
              </a:rPr>
              <a:t>10</a:t>
            </a:r>
            <a:r>
              <a:rPr lang="en-AU" sz="3600" dirty="0">
                <a:solidFill>
                  <a:srgbClr val="000000"/>
                </a:solidFill>
                <a:effectLst/>
                <a:ea typeface="Times New Roman" panose="02020603050405020304" pitchFamily="18" charset="0"/>
              </a:rPr>
              <a:t> When those hired first </a:t>
            </a:r>
          </a:p>
          <a:p>
            <a:pPr marL="0" indent="0">
              <a:lnSpc>
                <a:spcPct val="110000"/>
              </a:lnSpc>
              <a:spcBef>
                <a:spcPts val="0"/>
              </a:spcBef>
              <a:buNone/>
            </a:pPr>
            <a:r>
              <a:rPr lang="en-AU" sz="3600" dirty="0">
                <a:solidFill>
                  <a:srgbClr val="000000"/>
                </a:solidFill>
                <a:effectLst/>
                <a:ea typeface="Times New Roman" panose="02020603050405020304" pitchFamily="18" charset="0"/>
              </a:rPr>
              <a:t>came to get their pay, they assumed they would </a:t>
            </a:r>
          </a:p>
          <a:p>
            <a:pPr marL="0" indent="0">
              <a:lnSpc>
                <a:spcPct val="110000"/>
              </a:lnSpc>
              <a:spcBef>
                <a:spcPts val="0"/>
              </a:spcBef>
              <a:buNone/>
            </a:pPr>
            <a:r>
              <a:rPr lang="en-AU" sz="3600" dirty="0">
                <a:solidFill>
                  <a:srgbClr val="000000"/>
                </a:solidFill>
                <a:effectLst/>
                <a:ea typeface="Times New Roman" panose="02020603050405020304" pitchFamily="18" charset="0"/>
              </a:rPr>
              <a:t>receive more. But they, too, were paid a day’s wage.</a:t>
            </a:r>
            <a:endParaRPr lang="en-AU" sz="3600" dirty="0">
              <a:effectLst/>
              <a:ea typeface="Times New Roman" panose="02020603050405020304" pitchFamily="18" charset="0"/>
            </a:endParaRPr>
          </a:p>
        </p:txBody>
      </p:sp>
      <p:pic>
        <p:nvPicPr>
          <p:cNvPr id="7" name="Picture 6" descr="A picture containing text, person, screenshot&#10;&#10;Description automatically generated">
            <a:extLst>
              <a:ext uri="{FF2B5EF4-FFF2-40B4-BE49-F238E27FC236}">
                <a16:creationId xmlns:a16="http://schemas.microsoft.com/office/drawing/2014/main" id="{33FED530-6489-4483-A930-3C68DD03A572}"/>
              </a:ext>
            </a:extLst>
          </p:cNvPr>
          <p:cNvPicPr>
            <a:picLocks noChangeAspect="1"/>
          </p:cNvPicPr>
          <p:nvPr/>
        </p:nvPicPr>
        <p:blipFill rotWithShape="1">
          <a:blip r:embed="rId2">
            <a:extLst>
              <a:ext uri="{28A0092B-C50C-407E-A947-70E740481C1C}">
                <a14:useLocalDpi xmlns:a14="http://schemas.microsoft.com/office/drawing/2010/main" val="0"/>
              </a:ext>
            </a:extLst>
          </a:blip>
          <a:srcRect t="25000" r="76406" b="26406"/>
          <a:stretch/>
        </p:blipFill>
        <p:spPr>
          <a:xfrm rot="5400000">
            <a:off x="-3038475" y="3038475"/>
            <a:ext cx="6858000" cy="781050"/>
          </a:xfrm>
          <a:prstGeom prst="rect">
            <a:avLst/>
          </a:prstGeom>
        </p:spPr>
      </p:pic>
      <p:pic>
        <p:nvPicPr>
          <p:cNvPr id="6" name="Picture 5" descr="A picture containing text, person, screenshot&#10;&#10;Description automatically generated">
            <a:extLst>
              <a:ext uri="{FF2B5EF4-FFF2-40B4-BE49-F238E27FC236}">
                <a16:creationId xmlns:a16="http://schemas.microsoft.com/office/drawing/2014/main" id="{727F935D-7B45-4E5D-A777-AD3EDFEB4140}"/>
              </a:ext>
            </a:extLst>
          </p:cNvPr>
          <p:cNvPicPr>
            <a:picLocks noChangeAspect="1"/>
          </p:cNvPicPr>
          <p:nvPr/>
        </p:nvPicPr>
        <p:blipFill rotWithShape="1">
          <a:blip r:embed="rId2">
            <a:extLst>
              <a:ext uri="{28A0092B-C50C-407E-A947-70E740481C1C}">
                <a14:useLocalDpi xmlns:a14="http://schemas.microsoft.com/office/drawing/2010/main" val="0"/>
              </a:ext>
            </a:extLst>
          </a:blip>
          <a:srcRect l="54029" r="16098"/>
          <a:stretch/>
        </p:blipFill>
        <p:spPr>
          <a:xfrm>
            <a:off x="10877407" y="4657724"/>
            <a:ext cx="1314592" cy="2200275"/>
          </a:xfrm>
          <a:prstGeom prst="rect">
            <a:avLst/>
          </a:prstGeom>
        </p:spPr>
      </p:pic>
      <p:cxnSp>
        <p:nvCxnSpPr>
          <p:cNvPr id="9" name="Straight Connector 8">
            <a:extLst>
              <a:ext uri="{FF2B5EF4-FFF2-40B4-BE49-F238E27FC236}">
                <a16:creationId xmlns:a16="http://schemas.microsoft.com/office/drawing/2014/main" id="{8200F173-B2D9-46B6-A9BB-47F7E17E22D8}"/>
              </a:ext>
            </a:extLst>
          </p:cNvPr>
          <p:cNvCxnSpPr/>
          <p:nvPr/>
        </p:nvCxnSpPr>
        <p:spPr>
          <a:xfrm>
            <a:off x="990599" y="1488622"/>
            <a:ext cx="10870475" cy="0"/>
          </a:xfrm>
          <a:prstGeom prst="line">
            <a:avLst/>
          </a:prstGeom>
          <a:ln w="190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05112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A119B-2124-479E-9655-E26742073BAF}"/>
              </a:ext>
            </a:extLst>
          </p:cNvPr>
          <p:cNvSpPr>
            <a:spLocks noGrp="1"/>
          </p:cNvSpPr>
          <p:nvPr>
            <p:ph type="title"/>
          </p:nvPr>
        </p:nvSpPr>
        <p:spPr>
          <a:xfrm>
            <a:off x="904875" y="365126"/>
            <a:ext cx="11077575" cy="1028246"/>
          </a:xfrm>
        </p:spPr>
        <p:txBody>
          <a:bodyPr/>
          <a:lstStyle/>
          <a:p>
            <a:r>
              <a:rPr lang="en-AU" dirty="0">
                <a:latin typeface="Gotham Bold" panose="02000803030000020004" pitchFamily="2" charset="0"/>
              </a:rPr>
              <a:t>Matthew 20:1-16</a:t>
            </a:r>
            <a:br>
              <a:rPr lang="en-AU" dirty="0"/>
            </a:br>
            <a:r>
              <a:rPr lang="en-AU" sz="1800" i="1" dirty="0"/>
              <a:t>New Living Translation</a:t>
            </a:r>
          </a:p>
        </p:txBody>
      </p:sp>
      <p:sp>
        <p:nvSpPr>
          <p:cNvPr id="3" name="Content Placeholder 2">
            <a:extLst>
              <a:ext uri="{FF2B5EF4-FFF2-40B4-BE49-F238E27FC236}">
                <a16:creationId xmlns:a16="http://schemas.microsoft.com/office/drawing/2014/main" id="{95C09B45-0734-4792-B11B-3E725D89C353}"/>
              </a:ext>
            </a:extLst>
          </p:cNvPr>
          <p:cNvSpPr>
            <a:spLocks noGrp="1"/>
          </p:cNvSpPr>
          <p:nvPr>
            <p:ph idx="1"/>
          </p:nvPr>
        </p:nvSpPr>
        <p:spPr>
          <a:xfrm>
            <a:off x="904874" y="1692274"/>
            <a:ext cx="11077575" cy="4800583"/>
          </a:xfrm>
        </p:spPr>
        <p:txBody>
          <a:bodyPr>
            <a:normAutofit/>
          </a:bodyPr>
          <a:lstStyle/>
          <a:p>
            <a:pPr marL="0" indent="0">
              <a:lnSpc>
                <a:spcPct val="110000"/>
              </a:lnSpc>
              <a:spcBef>
                <a:spcPts val="0"/>
              </a:spcBef>
              <a:buNone/>
            </a:pPr>
            <a:r>
              <a:rPr lang="en-AU" sz="3600" baseline="30000" dirty="0">
                <a:solidFill>
                  <a:srgbClr val="000000"/>
                </a:solidFill>
                <a:effectLst/>
                <a:latin typeface="Calibri" panose="020F0502020204030204" pitchFamily="34" charset="0"/>
                <a:ea typeface="Times New Roman" panose="02020603050405020304" pitchFamily="18" charset="0"/>
              </a:rPr>
              <a:t>11</a:t>
            </a:r>
            <a:r>
              <a:rPr lang="en-AU" sz="3600" dirty="0">
                <a:solidFill>
                  <a:srgbClr val="000000"/>
                </a:solidFill>
                <a:effectLst/>
                <a:latin typeface="Calibri" panose="020F0502020204030204" pitchFamily="34" charset="0"/>
                <a:ea typeface="Times New Roman" panose="02020603050405020304" pitchFamily="18" charset="0"/>
              </a:rPr>
              <a:t> When they received their pay, they protested to the owner, </a:t>
            </a:r>
            <a:r>
              <a:rPr lang="en-AU" sz="3600" baseline="30000" dirty="0">
                <a:solidFill>
                  <a:srgbClr val="000000"/>
                </a:solidFill>
                <a:latin typeface="Calibri" panose="020F0502020204030204" pitchFamily="34" charset="0"/>
              </a:rPr>
              <a:t>12</a:t>
            </a:r>
            <a:r>
              <a:rPr lang="en-AU" sz="3600" dirty="0">
                <a:solidFill>
                  <a:srgbClr val="000000"/>
                </a:solidFill>
                <a:effectLst/>
                <a:latin typeface="Calibri" panose="020F0502020204030204" pitchFamily="34" charset="0"/>
                <a:ea typeface="Times New Roman" panose="02020603050405020304" pitchFamily="18" charset="0"/>
              </a:rPr>
              <a:t> ‘Those people worked only one hour, and yet you’ve paid them just as much as you paid us who worked all day in the scorching heat.’ </a:t>
            </a:r>
            <a:r>
              <a:rPr lang="en-AU" sz="3600" baseline="30000" dirty="0">
                <a:solidFill>
                  <a:srgbClr val="000000"/>
                </a:solidFill>
                <a:latin typeface="Calibri" panose="020F0502020204030204" pitchFamily="34" charset="0"/>
              </a:rPr>
              <a:t>13</a:t>
            </a:r>
            <a:r>
              <a:rPr lang="en-AU" sz="3600" dirty="0">
                <a:solidFill>
                  <a:srgbClr val="000000"/>
                </a:solidFill>
                <a:effectLst/>
                <a:latin typeface="Calibri" panose="020F0502020204030204" pitchFamily="34" charset="0"/>
                <a:ea typeface="Times New Roman" panose="02020603050405020304" pitchFamily="18" charset="0"/>
              </a:rPr>
              <a:t> “He answered one of them, ‘Friend, I haven’t been unfair! Didn’t you agree to work all day for the usual wage? </a:t>
            </a:r>
            <a:endParaRPr lang="en-AU" sz="3600" dirty="0">
              <a:effectLst/>
              <a:ea typeface="Times New Roman" panose="02020603050405020304" pitchFamily="18" charset="0"/>
            </a:endParaRPr>
          </a:p>
        </p:txBody>
      </p:sp>
      <p:pic>
        <p:nvPicPr>
          <p:cNvPr id="7" name="Picture 6" descr="A picture containing text, person, screenshot&#10;&#10;Description automatically generated">
            <a:extLst>
              <a:ext uri="{FF2B5EF4-FFF2-40B4-BE49-F238E27FC236}">
                <a16:creationId xmlns:a16="http://schemas.microsoft.com/office/drawing/2014/main" id="{33FED530-6489-4483-A930-3C68DD03A572}"/>
              </a:ext>
            </a:extLst>
          </p:cNvPr>
          <p:cNvPicPr>
            <a:picLocks noChangeAspect="1"/>
          </p:cNvPicPr>
          <p:nvPr/>
        </p:nvPicPr>
        <p:blipFill rotWithShape="1">
          <a:blip r:embed="rId2">
            <a:extLst>
              <a:ext uri="{28A0092B-C50C-407E-A947-70E740481C1C}">
                <a14:useLocalDpi xmlns:a14="http://schemas.microsoft.com/office/drawing/2010/main" val="0"/>
              </a:ext>
            </a:extLst>
          </a:blip>
          <a:srcRect t="25000" r="76406" b="26406"/>
          <a:stretch/>
        </p:blipFill>
        <p:spPr>
          <a:xfrm rot="5400000">
            <a:off x="-3038475" y="3038475"/>
            <a:ext cx="6858000" cy="781050"/>
          </a:xfrm>
          <a:prstGeom prst="rect">
            <a:avLst/>
          </a:prstGeom>
        </p:spPr>
      </p:pic>
      <p:pic>
        <p:nvPicPr>
          <p:cNvPr id="6" name="Picture 5" descr="A picture containing text, person, screenshot&#10;&#10;Description automatically generated">
            <a:extLst>
              <a:ext uri="{FF2B5EF4-FFF2-40B4-BE49-F238E27FC236}">
                <a16:creationId xmlns:a16="http://schemas.microsoft.com/office/drawing/2014/main" id="{727F935D-7B45-4E5D-A777-AD3EDFEB4140}"/>
              </a:ext>
            </a:extLst>
          </p:cNvPr>
          <p:cNvPicPr>
            <a:picLocks noChangeAspect="1"/>
          </p:cNvPicPr>
          <p:nvPr/>
        </p:nvPicPr>
        <p:blipFill rotWithShape="1">
          <a:blip r:embed="rId2">
            <a:extLst>
              <a:ext uri="{28A0092B-C50C-407E-A947-70E740481C1C}">
                <a14:useLocalDpi xmlns:a14="http://schemas.microsoft.com/office/drawing/2010/main" val="0"/>
              </a:ext>
            </a:extLst>
          </a:blip>
          <a:srcRect l="54029" r="16098"/>
          <a:stretch/>
        </p:blipFill>
        <p:spPr>
          <a:xfrm>
            <a:off x="10877407" y="4657724"/>
            <a:ext cx="1314592" cy="2200275"/>
          </a:xfrm>
          <a:prstGeom prst="rect">
            <a:avLst/>
          </a:prstGeom>
        </p:spPr>
      </p:pic>
      <p:cxnSp>
        <p:nvCxnSpPr>
          <p:cNvPr id="9" name="Straight Connector 8">
            <a:extLst>
              <a:ext uri="{FF2B5EF4-FFF2-40B4-BE49-F238E27FC236}">
                <a16:creationId xmlns:a16="http://schemas.microsoft.com/office/drawing/2014/main" id="{8200F173-B2D9-46B6-A9BB-47F7E17E22D8}"/>
              </a:ext>
            </a:extLst>
          </p:cNvPr>
          <p:cNvCxnSpPr/>
          <p:nvPr/>
        </p:nvCxnSpPr>
        <p:spPr>
          <a:xfrm>
            <a:off x="990599" y="1488622"/>
            <a:ext cx="10870475" cy="0"/>
          </a:xfrm>
          <a:prstGeom prst="line">
            <a:avLst/>
          </a:prstGeom>
          <a:ln w="190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603985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A119B-2124-479E-9655-E26742073BAF}"/>
              </a:ext>
            </a:extLst>
          </p:cNvPr>
          <p:cNvSpPr>
            <a:spLocks noGrp="1"/>
          </p:cNvSpPr>
          <p:nvPr>
            <p:ph type="title"/>
          </p:nvPr>
        </p:nvSpPr>
        <p:spPr>
          <a:xfrm>
            <a:off x="904875" y="365126"/>
            <a:ext cx="11077575" cy="1028246"/>
          </a:xfrm>
        </p:spPr>
        <p:txBody>
          <a:bodyPr/>
          <a:lstStyle/>
          <a:p>
            <a:r>
              <a:rPr lang="en-AU" dirty="0">
                <a:latin typeface="Gotham Bold" panose="02000803030000020004" pitchFamily="2" charset="0"/>
              </a:rPr>
              <a:t>Matthew 20:1-16</a:t>
            </a:r>
            <a:br>
              <a:rPr lang="en-AU" dirty="0"/>
            </a:br>
            <a:r>
              <a:rPr lang="en-AU" sz="1800" i="1" dirty="0"/>
              <a:t>New Living Translation</a:t>
            </a:r>
          </a:p>
        </p:txBody>
      </p:sp>
      <p:sp>
        <p:nvSpPr>
          <p:cNvPr id="3" name="Content Placeholder 2">
            <a:extLst>
              <a:ext uri="{FF2B5EF4-FFF2-40B4-BE49-F238E27FC236}">
                <a16:creationId xmlns:a16="http://schemas.microsoft.com/office/drawing/2014/main" id="{95C09B45-0734-4792-B11B-3E725D89C353}"/>
              </a:ext>
            </a:extLst>
          </p:cNvPr>
          <p:cNvSpPr>
            <a:spLocks noGrp="1"/>
          </p:cNvSpPr>
          <p:nvPr>
            <p:ph idx="1"/>
          </p:nvPr>
        </p:nvSpPr>
        <p:spPr>
          <a:xfrm>
            <a:off x="904874" y="1692274"/>
            <a:ext cx="11077575" cy="4800583"/>
          </a:xfrm>
        </p:spPr>
        <p:txBody>
          <a:bodyPr>
            <a:normAutofit/>
          </a:bodyPr>
          <a:lstStyle/>
          <a:p>
            <a:pPr marL="0" indent="0">
              <a:lnSpc>
                <a:spcPct val="110000"/>
              </a:lnSpc>
              <a:spcBef>
                <a:spcPts val="0"/>
              </a:spcBef>
              <a:buNone/>
            </a:pPr>
            <a:r>
              <a:rPr lang="en-AU" sz="3600" baseline="30000" dirty="0">
                <a:solidFill>
                  <a:srgbClr val="000000"/>
                </a:solidFill>
                <a:effectLst/>
                <a:latin typeface="Calibri" panose="020F0502020204030204" pitchFamily="34" charset="0"/>
                <a:ea typeface="Times New Roman" panose="02020603050405020304" pitchFamily="18" charset="0"/>
              </a:rPr>
              <a:t>14</a:t>
            </a:r>
            <a:r>
              <a:rPr lang="en-AU" sz="3600" dirty="0">
                <a:solidFill>
                  <a:srgbClr val="000000"/>
                </a:solidFill>
                <a:effectLst/>
                <a:latin typeface="Calibri" panose="020F0502020204030204" pitchFamily="34" charset="0"/>
                <a:ea typeface="Times New Roman" panose="02020603050405020304" pitchFamily="18" charset="0"/>
              </a:rPr>
              <a:t> Take your money and go. I wanted to pay this last worker the same as you. </a:t>
            </a:r>
            <a:r>
              <a:rPr lang="en-AU" sz="3600" baseline="30000" dirty="0">
                <a:solidFill>
                  <a:srgbClr val="000000"/>
                </a:solidFill>
                <a:latin typeface="Calibri" panose="020F0502020204030204" pitchFamily="34" charset="0"/>
              </a:rPr>
              <a:t>15</a:t>
            </a:r>
            <a:r>
              <a:rPr lang="en-AU" sz="3600" dirty="0">
                <a:solidFill>
                  <a:srgbClr val="000000"/>
                </a:solidFill>
                <a:effectLst/>
                <a:latin typeface="Calibri" panose="020F0502020204030204" pitchFamily="34" charset="0"/>
                <a:ea typeface="Times New Roman" panose="02020603050405020304" pitchFamily="18" charset="0"/>
              </a:rPr>
              <a:t> Is it against the law for me to do what I want with my money? Should you be jealous because I am kind to others?’ </a:t>
            </a:r>
            <a:r>
              <a:rPr lang="en-AU" sz="3600" baseline="30000" dirty="0">
                <a:solidFill>
                  <a:srgbClr val="000000"/>
                </a:solidFill>
                <a:latin typeface="Calibri" panose="020F0502020204030204" pitchFamily="34" charset="0"/>
              </a:rPr>
              <a:t>16</a:t>
            </a:r>
            <a:r>
              <a:rPr lang="en-AU" sz="3600" dirty="0">
                <a:solidFill>
                  <a:srgbClr val="000000"/>
                </a:solidFill>
                <a:effectLst/>
                <a:latin typeface="Calibri" panose="020F0502020204030204" pitchFamily="34" charset="0"/>
                <a:ea typeface="Times New Roman" panose="02020603050405020304" pitchFamily="18" charset="0"/>
              </a:rPr>
              <a:t> “So those who are last now will be first then, and those who are first will be </a:t>
            </a:r>
          </a:p>
          <a:p>
            <a:pPr marL="0" indent="0">
              <a:lnSpc>
                <a:spcPct val="110000"/>
              </a:lnSpc>
              <a:spcBef>
                <a:spcPts val="0"/>
              </a:spcBef>
              <a:buNone/>
            </a:pPr>
            <a:r>
              <a:rPr lang="en-AU" sz="3600" dirty="0">
                <a:solidFill>
                  <a:srgbClr val="000000"/>
                </a:solidFill>
                <a:effectLst/>
                <a:latin typeface="Calibri" panose="020F0502020204030204" pitchFamily="34" charset="0"/>
                <a:ea typeface="Times New Roman" panose="02020603050405020304" pitchFamily="18" charset="0"/>
              </a:rPr>
              <a:t>last.” </a:t>
            </a:r>
            <a:endParaRPr lang="en-AU" sz="3600" dirty="0">
              <a:effectLst/>
              <a:ea typeface="Times New Roman" panose="02020603050405020304" pitchFamily="18" charset="0"/>
            </a:endParaRPr>
          </a:p>
        </p:txBody>
      </p:sp>
      <p:pic>
        <p:nvPicPr>
          <p:cNvPr id="7" name="Picture 6" descr="A picture containing text, person, screenshot&#10;&#10;Description automatically generated">
            <a:extLst>
              <a:ext uri="{FF2B5EF4-FFF2-40B4-BE49-F238E27FC236}">
                <a16:creationId xmlns:a16="http://schemas.microsoft.com/office/drawing/2014/main" id="{33FED530-6489-4483-A930-3C68DD03A572}"/>
              </a:ext>
            </a:extLst>
          </p:cNvPr>
          <p:cNvPicPr>
            <a:picLocks noChangeAspect="1"/>
          </p:cNvPicPr>
          <p:nvPr/>
        </p:nvPicPr>
        <p:blipFill rotWithShape="1">
          <a:blip r:embed="rId2">
            <a:extLst>
              <a:ext uri="{28A0092B-C50C-407E-A947-70E740481C1C}">
                <a14:useLocalDpi xmlns:a14="http://schemas.microsoft.com/office/drawing/2010/main" val="0"/>
              </a:ext>
            </a:extLst>
          </a:blip>
          <a:srcRect t="25000" r="76406" b="26406"/>
          <a:stretch/>
        </p:blipFill>
        <p:spPr>
          <a:xfrm rot="5400000">
            <a:off x="-3038475" y="3038475"/>
            <a:ext cx="6858000" cy="781050"/>
          </a:xfrm>
          <a:prstGeom prst="rect">
            <a:avLst/>
          </a:prstGeom>
        </p:spPr>
      </p:pic>
      <p:pic>
        <p:nvPicPr>
          <p:cNvPr id="6" name="Picture 5" descr="A picture containing text, person, screenshot&#10;&#10;Description automatically generated">
            <a:extLst>
              <a:ext uri="{FF2B5EF4-FFF2-40B4-BE49-F238E27FC236}">
                <a16:creationId xmlns:a16="http://schemas.microsoft.com/office/drawing/2014/main" id="{727F935D-7B45-4E5D-A777-AD3EDFEB4140}"/>
              </a:ext>
            </a:extLst>
          </p:cNvPr>
          <p:cNvPicPr>
            <a:picLocks noChangeAspect="1"/>
          </p:cNvPicPr>
          <p:nvPr/>
        </p:nvPicPr>
        <p:blipFill rotWithShape="1">
          <a:blip r:embed="rId2">
            <a:extLst>
              <a:ext uri="{28A0092B-C50C-407E-A947-70E740481C1C}">
                <a14:useLocalDpi xmlns:a14="http://schemas.microsoft.com/office/drawing/2010/main" val="0"/>
              </a:ext>
            </a:extLst>
          </a:blip>
          <a:srcRect l="54029" r="16098"/>
          <a:stretch/>
        </p:blipFill>
        <p:spPr>
          <a:xfrm>
            <a:off x="10877407" y="4657724"/>
            <a:ext cx="1314592" cy="2200275"/>
          </a:xfrm>
          <a:prstGeom prst="rect">
            <a:avLst/>
          </a:prstGeom>
        </p:spPr>
      </p:pic>
      <p:cxnSp>
        <p:nvCxnSpPr>
          <p:cNvPr id="9" name="Straight Connector 8">
            <a:extLst>
              <a:ext uri="{FF2B5EF4-FFF2-40B4-BE49-F238E27FC236}">
                <a16:creationId xmlns:a16="http://schemas.microsoft.com/office/drawing/2014/main" id="{8200F173-B2D9-46B6-A9BB-47F7E17E22D8}"/>
              </a:ext>
            </a:extLst>
          </p:cNvPr>
          <p:cNvCxnSpPr/>
          <p:nvPr/>
        </p:nvCxnSpPr>
        <p:spPr>
          <a:xfrm>
            <a:off x="990599" y="1488622"/>
            <a:ext cx="10870475" cy="0"/>
          </a:xfrm>
          <a:prstGeom prst="line">
            <a:avLst/>
          </a:prstGeom>
          <a:ln w="190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857169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26" name="Picture 2" descr="See the source image">
            <a:extLst>
              <a:ext uri="{FF2B5EF4-FFF2-40B4-BE49-F238E27FC236}">
                <a16:creationId xmlns:a16="http://schemas.microsoft.com/office/drawing/2014/main" id="{C1E6D17A-D4AD-4E5A-AB18-F230E9D291D8}"/>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133" t="19" r="8781" b="-17"/>
          <a:stretch/>
        </p:blipFill>
        <p:spPr bwMode="auto">
          <a:xfrm>
            <a:off x="-300625" y="1282"/>
            <a:ext cx="12491101" cy="685671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518B6DBE-2E7F-45C5-879F-1DFEEF0EB895}"/>
              </a:ext>
            </a:extLst>
          </p:cNvPr>
          <p:cNvSpPr txBox="1"/>
          <p:nvPr/>
        </p:nvSpPr>
        <p:spPr>
          <a:xfrm>
            <a:off x="0" y="70338"/>
            <a:ext cx="5235192" cy="2862322"/>
          </a:xfrm>
          <a:prstGeom prst="rect">
            <a:avLst/>
          </a:prstGeom>
          <a:noFill/>
        </p:spPr>
        <p:txBody>
          <a:bodyPr wrap="square" rtlCol="0">
            <a:spAutoFit/>
          </a:bodyPr>
          <a:lstStyle/>
          <a:p>
            <a:r>
              <a:rPr lang="en-AU" sz="6000" dirty="0">
                <a:effectLst>
                  <a:outerShdw blurRad="50800" dist="38100" dir="2700000" algn="tl" rotWithShape="0">
                    <a:prstClr val="black">
                      <a:alpha val="40000"/>
                    </a:prstClr>
                  </a:outerShdw>
                </a:effectLst>
                <a:latin typeface="Gotham Bold" panose="02000803030000020004" pitchFamily="2" charset="0"/>
              </a:rPr>
              <a:t>The</a:t>
            </a:r>
          </a:p>
          <a:p>
            <a:r>
              <a:rPr lang="en-AU" sz="6000" dirty="0">
                <a:effectLst>
                  <a:outerShdw blurRad="50800" dist="38100" dir="2700000" algn="tl" rotWithShape="0">
                    <a:prstClr val="black">
                      <a:alpha val="40000"/>
                    </a:prstClr>
                  </a:outerShdw>
                </a:effectLst>
                <a:latin typeface="Gotham Bold" panose="02000803030000020004" pitchFamily="2" charset="0"/>
              </a:rPr>
              <a:t>Prodigal </a:t>
            </a:r>
          </a:p>
          <a:p>
            <a:r>
              <a:rPr lang="en-AU" sz="6000" dirty="0">
                <a:effectLst>
                  <a:outerShdw blurRad="50800" dist="38100" dir="2700000" algn="tl" rotWithShape="0">
                    <a:prstClr val="black">
                      <a:alpha val="40000"/>
                    </a:prstClr>
                  </a:outerShdw>
                </a:effectLst>
                <a:latin typeface="Gotham Bold" panose="02000803030000020004" pitchFamily="2" charset="0"/>
              </a:rPr>
              <a:t>Son</a:t>
            </a:r>
            <a:endParaRPr lang="en-AU" dirty="0">
              <a:effectLst>
                <a:outerShdw blurRad="50800" dist="38100" dir="2700000" algn="tl" rotWithShape="0">
                  <a:prstClr val="black">
                    <a:alpha val="40000"/>
                  </a:prstClr>
                </a:outerShdw>
              </a:effectLst>
              <a:latin typeface="Gotham Bold" panose="02000803030000020004" pitchFamily="2" charset="0"/>
            </a:endParaRPr>
          </a:p>
        </p:txBody>
      </p:sp>
    </p:spTree>
    <p:extLst>
      <p:ext uri="{BB962C8B-B14F-4D97-AF65-F5344CB8AC3E}">
        <p14:creationId xmlns:p14="http://schemas.microsoft.com/office/powerpoint/2010/main" val="2433064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A119B-2124-479E-9655-E26742073BAF}"/>
              </a:ext>
            </a:extLst>
          </p:cNvPr>
          <p:cNvSpPr>
            <a:spLocks noGrp="1"/>
          </p:cNvSpPr>
          <p:nvPr>
            <p:ph type="title"/>
          </p:nvPr>
        </p:nvSpPr>
        <p:spPr>
          <a:xfrm>
            <a:off x="904875" y="365126"/>
            <a:ext cx="11077575" cy="1028246"/>
          </a:xfrm>
        </p:spPr>
        <p:txBody>
          <a:bodyPr/>
          <a:lstStyle/>
          <a:p>
            <a:r>
              <a:rPr lang="en-AU" dirty="0">
                <a:latin typeface="Gotham Bold" panose="02000803030000020004" pitchFamily="2" charset="0"/>
              </a:rPr>
              <a:t>Jonah 4:1-3</a:t>
            </a:r>
            <a:br>
              <a:rPr lang="en-AU" dirty="0"/>
            </a:br>
            <a:r>
              <a:rPr lang="en-AU" sz="1800" i="1" dirty="0"/>
              <a:t>New Living Translation</a:t>
            </a:r>
          </a:p>
        </p:txBody>
      </p:sp>
      <p:sp>
        <p:nvSpPr>
          <p:cNvPr id="3" name="Content Placeholder 2">
            <a:extLst>
              <a:ext uri="{FF2B5EF4-FFF2-40B4-BE49-F238E27FC236}">
                <a16:creationId xmlns:a16="http://schemas.microsoft.com/office/drawing/2014/main" id="{95C09B45-0734-4792-B11B-3E725D89C353}"/>
              </a:ext>
            </a:extLst>
          </p:cNvPr>
          <p:cNvSpPr>
            <a:spLocks noGrp="1"/>
          </p:cNvSpPr>
          <p:nvPr>
            <p:ph idx="1"/>
          </p:nvPr>
        </p:nvSpPr>
        <p:spPr>
          <a:xfrm>
            <a:off x="904874" y="1692274"/>
            <a:ext cx="11077575" cy="4800583"/>
          </a:xfrm>
        </p:spPr>
        <p:txBody>
          <a:bodyPr>
            <a:normAutofit/>
          </a:bodyPr>
          <a:lstStyle/>
          <a:p>
            <a:pPr marL="0" indent="0">
              <a:lnSpc>
                <a:spcPct val="108000"/>
              </a:lnSpc>
              <a:spcBef>
                <a:spcPts val="0"/>
              </a:spcBef>
              <a:buNone/>
            </a:pPr>
            <a:r>
              <a:rPr lang="en-AU" sz="3400" dirty="0">
                <a:effectLst/>
                <a:latin typeface="Calibri" panose="020F0502020204030204" pitchFamily="34" charset="0"/>
                <a:ea typeface="Times New Roman" panose="02020603050405020304" pitchFamily="18" charset="0"/>
              </a:rPr>
              <a:t>This change of plans greatly upset Jonah, and he became very angry.  So he complained to the </a:t>
            </a:r>
            <a:r>
              <a:rPr lang="en-AU" sz="3400" cap="small" dirty="0">
                <a:effectLst/>
                <a:latin typeface="Calibri" panose="020F0502020204030204" pitchFamily="34" charset="0"/>
                <a:ea typeface="Times New Roman" panose="02020603050405020304" pitchFamily="18" charset="0"/>
              </a:rPr>
              <a:t>Lord</a:t>
            </a:r>
            <a:r>
              <a:rPr lang="en-AU" sz="3400" dirty="0">
                <a:effectLst/>
                <a:latin typeface="Calibri" panose="020F0502020204030204" pitchFamily="34" charset="0"/>
                <a:ea typeface="Times New Roman" panose="02020603050405020304" pitchFamily="18" charset="0"/>
              </a:rPr>
              <a:t> about it: “Didn’t I say before I left home that you would do this, </a:t>
            </a:r>
            <a:r>
              <a:rPr lang="en-AU" sz="3400" cap="small" dirty="0">
                <a:effectLst/>
                <a:latin typeface="Calibri" panose="020F0502020204030204" pitchFamily="34" charset="0"/>
                <a:ea typeface="Times New Roman" panose="02020603050405020304" pitchFamily="18" charset="0"/>
              </a:rPr>
              <a:t>Lord</a:t>
            </a:r>
            <a:r>
              <a:rPr lang="en-AU" sz="3400" dirty="0">
                <a:effectLst/>
                <a:latin typeface="Calibri" panose="020F0502020204030204" pitchFamily="34" charset="0"/>
                <a:ea typeface="Times New Roman" panose="02020603050405020304" pitchFamily="18" charset="0"/>
              </a:rPr>
              <a:t>? That is why I ran away to Tarshish! I knew that you are a merciful and compassionate God, slow to get angry and filled with unfailing love. You are eager to turn back from destroying people. </a:t>
            </a:r>
          </a:p>
          <a:p>
            <a:pPr marL="0" indent="0">
              <a:lnSpc>
                <a:spcPct val="108000"/>
              </a:lnSpc>
              <a:spcBef>
                <a:spcPts val="0"/>
              </a:spcBef>
              <a:buNone/>
            </a:pPr>
            <a:r>
              <a:rPr lang="en-AU" sz="3400" dirty="0">
                <a:effectLst/>
                <a:latin typeface="Calibri" panose="020F0502020204030204" pitchFamily="34" charset="0"/>
                <a:ea typeface="Times New Roman" panose="02020603050405020304" pitchFamily="18" charset="0"/>
              </a:rPr>
              <a:t>Just kill me now, </a:t>
            </a:r>
            <a:r>
              <a:rPr lang="en-AU" sz="3400" cap="small" dirty="0">
                <a:effectLst/>
                <a:latin typeface="Calibri" panose="020F0502020204030204" pitchFamily="34" charset="0"/>
                <a:ea typeface="Times New Roman" panose="02020603050405020304" pitchFamily="18" charset="0"/>
              </a:rPr>
              <a:t>Lord</a:t>
            </a:r>
            <a:r>
              <a:rPr lang="en-AU" sz="3400" dirty="0">
                <a:effectLst/>
                <a:latin typeface="Calibri" panose="020F0502020204030204" pitchFamily="34" charset="0"/>
                <a:ea typeface="Times New Roman" panose="02020603050405020304" pitchFamily="18" charset="0"/>
              </a:rPr>
              <a:t>! I’d rather be dead than alive if </a:t>
            </a:r>
          </a:p>
          <a:p>
            <a:pPr marL="0" indent="0">
              <a:lnSpc>
                <a:spcPct val="108000"/>
              </a:lnSpc>
              <a:spcBef>
                <a:spcPts val="0"/>
              </a:spcBef>
              <a:buNone/>
            </a:pPr>
            <a:r>
              <a:rPr lang="en-AU" sz="3400" dirty="0">
                <a:effectLst/>
                <a:latin typeface="Calibri" panose="020F0502020204030204" pitchFamily="34" charset="0"/>
                <a:ea typeface="Times New Roman" panose="02020603050405020304" pitchFamily="18" charset="0"/>
              </a:rPr>
              <a:t>what I predicted will not happen.” </a:t>
            </a:r>
            <a:endParaRPr lang="en-AU" sz="3400" dirty="0">
              <a:effectLst/>
              <a:ea typeface="Times New Roman" panose="02020603050405020304" pitchFamily="18" charset="0"/>
            </a:endParaRPr>
          </a:p>
        </p:txBody>
      </p:sp>
      <p:pic>
        <p:nvPicPr>
          <p:cNvPr id="7" name="Picture 6" descr="A picture containing text, person, screenshot&#10;&#10;Description automatically generated">
            <a:extLst>
              <a:ext uri="{FF2B5EF4-FFF2-40B4-BE49-F238E27FC236}">
                <a16:creationId xmlns:a16="http://schemas.microsoft.com/office/drawing/2014/main" id="{33FED530-6489-4483-A930-3C68DD03A572}"/>
              </a:ext>
            </a:extLst>
          </p:cNvPr>
          <p:cNvPicPr>
            <a:picLocks noChangeAspect="1"/>
          </p:cNvPicPr>
          <p:nvPr/>
        </p:nvPicPr>
        <p:blipFill rotWithShape="1">
          <a:blip r:embed="rId2">
            <a:extLst>
              <a:ext uri="{28A0092B-C50C-407E-A947-70E740481C1C}">
                <a14:useLocalDpi xmlns:a14="http://schemas.microsoft.com/office/drawing/2010/main" val="0"/>
              </a:ext>
            </a:extLst>
          </a:blip>
          <a:srcRect t="25000" r="76406" b="26406"/>
          <a:stretch/>
        </p:blipFill>
        <p:spPr>
          <a:xfrm rot="5400000">
            <a:off x="-3038475" y="3038475"/>
            <a:ext cx="6858000" cy="781050"/>
          </a:xfrm>
          <a:prstGeom prst="rect">
            <a:avLst/>
          </a:prstGeom>
        </p:spPr>
      </p:pic>
      <p:pic>
        <p:nvPicPr>
          <p:cNvPr id="6" name="Picture 5" descr="A picture containing text, person, screenshot&#10;&#10;Description automatically generated">
            <a:extLst>
              <a:ext uri="{FF2B5EF4-FFF2-40B4-BE49-F238E27FC236}">
                <a16:creationId xmlns:a16="http://schemas.microsoft.com/office/drawing/2014/main" id="{727F935D-7B45-4E5D-A777-AD3EDFEB4140}"/>
              </a:ext>
            </a:extLst>
          </p:cNvPr>
          <p:cNvPicPr>
            <a:picLocks noChangeAspect="1"/>
          </p:cNvPicPr>
          <p:nvPr/>
        </p:nvPicPr>
        <p:blipFill rotWithShape="1">
          <a:blip r:embed="rId2">
            <a:extLst>
              <a:ext uri="{28A0092B-C50C-407E-A947-70E740481C1C}">
                <a14:useLocalDpi xmlns:a14="http://schemas.microsoft.com/office/drawing/2010/main" val="0"/>
              </a:ext>
            </a:extLst>
          </a:blip>
          <a:srcRect l="54029" r="16098"/>
          <a:stretch/>
        </p:blipFill>
        <p:spPr>
          <a:xfrm>
            <a:off x="10877407" y="4657724"/>
            <a:ext cx="1314592" cy="2200275"/>
          </a:xfrm>
          <a:prstGeom prst="rect">
            <a:avLst/>
          </a:prstGeom>
        </p:spPr>
      </p:pic>
      <p:cxnSp>
        <p:nvCxnSpPr>
          <p:cNvPr id="9" name="Straight Connector 8">
            <a:extLst>
              <a:ext uri="{FF2B5EF4-FFF2-40B4-BE49-F238E27FC236}">
                <a16:creationId xmlns:a16="http://schemas.microsoft.com/office/drawing/2014/main" id="{8200F173-B2D9-46B6-A9BB-47F7E17E22D8}"/>
              </a:ext>
            </a:extLst>
          </p:cNvPr>
          <p:cNvCxnSpPr/>
          <p:nvPr/>
        </p:nvCxnSpPr>
        <p:spPr>
          <a:xfrm>
            <a:off x="990599" y="1488622"/>
            <a:ext cx="10870475" cy="0"/>
          </a:xfrm>
          <a:prstGeom prst="line">
            <a:avLst/>
          </a:prstGeom>
          <a:ln w="190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379593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672</TotalTime>
  <Words>646</Words>
  <Application>Microsoft Office PowerPoint</Application>
  <PresentationFormat>Widescreen</PresentationFormat>
  <Paragraphs>29</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Gotham Bold</vt:lpstr>
      <vt:lpstr>Times New Roman</vt:lpstr>
      <vt:lpstr>Office Theme</vt:lpstr>
      <vt:lpstr>PowerPoint Presentation</vt:lpstr>
      <vt:lpstr>PowerPoint Presentation</vt:lpstr>
      <vt:lpstr>Matthew 20:1-16 New Living Translation</vt:lpstr>
      <vt:lpstr>Matthew 20:1-16 New Living Translation</vt:lpstr>
      <vt:lpstr>Matthew 20:1-16 New Living Translation</vt:lpstr>
      <vt:lpstr>Matthew 20:1-16 New Living Translation</vt:lpstr>
      <vt:lpstr>Matthew 20:1-16 New Living Translation</vt:lpstr>
      <vt:lpstr>PowerPoint Presentation</vt:lpstr>
      <vt:lpstr>Jonah 4:1-3 New Living Translation</vt:lpstr>
      <vt:lpstr>Romans 6:1-2 New Living Translation</vt:lpstr>
      <vt:lpstr>Romans 6:1-2 New Living Translation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Caleb Stott</dc:creator>
  <cp:lastModifiedBy>Caleb Stott</cp:lastModifiedBy>
  <cp:revision>4</cp:revision>
  <dcterms:created xsi:type="dcterms:W3CDTF">2021-03-20T11:29:43Z</dcterms:created>
  <dcterms:modified xsi:type="dcterms:W3CDTF">2021-03-20T22:42:02Z</dcterms:modified>
</cp:coreProperties>
</file>