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sldIdLst>
    <p:sldId id="261" r:id="rId2"/>
    <p:sldId id="262" r:id="rId3"/>
    <p:sldId id="268" r:id="rId4"/>
    <p:sldId id="264" r:id="rId5"/>
    <p:sldId id="274" r:id="rId6"/>
    <p:sldId id="269" r:id="rId7"/>
    <p:sldId id="275" r:id="rId8"/>
    <p:sldId id="270" r:id="rId9"/>
    <p:sldId id="276" r:id="rId10"/>
    <p:sldId id="265" r:id="rId11"/>
    <p:sldId id="271" r:id="rId12"/>
    <p:sldId id="273" r:id="rId13"/>
    <p:sldId id="277" r:id="rId14"/>
    <p:sldId id="266" r:id="rId15"/>
    <p:sldId id="272" r:id="rId16"/>
    <p:sldId id="263" r:id="rId17"/>
    <p:sldId id="278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B77EC-3482-4897-8F48-657FA8C7E88B}" v="56" dt="2021-04-11T00:06:02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126" y="2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eb Stott" userId="d0834688-495e-4736-828f-bcbfb99947ef" providerId="ADAL" clId="{430B77EC-3482-4897-8F48-657FA8C7E88B}"/>
    <pc:docChg chg="undo redo custSel addSld delSld modSld sldOrd">
      <pc:chgData name="Caleb Stott" userId="d0834688-495e-4736-828f-bcbfb99947ef" providerId="ADAL" clId="{430B77EC-3482-4897-8F48-657FA8C7E88B}" dt="2021-04-11T00:04:59.203" v="295"/>
      <pc:docMkLst>
        <pc:docMk/>
      </pc:docMkLst>
      <pc:sldChg chg="del">
        <pc:chgData name="Caleb Stott" userId="d0834688-495e-4736-828f-bcbfb99947ef" providerId="ADAL" clId="{430B77EC-3482-4897-8F48-657FA8C7E88B}" dt="2021-04-11T00:04:47.110" v="292" actId="47"/>
        <pc:sldMkLst>
          <pc:docMk/>
          <pc:sldMk cId="0" sldId="257"/>
        </pc:sldMkLst>
      </pc:sldChg>
      <pc:sldChg chg="del">
        <pc:chgData name="Caleb Stott" userId="d0834688-495e-4736-828f-bcbfb99947ef" providerId="ADAL" clId="{430B77EC-3482-4897-8F48-657FA8C7E88B}" dt="2021-04-10T13:46:12.261" v="39" actId="47"/>
        <pc:sldMkLst>
          <pc:docMk/>
          <pc:sldMk cId="0" sldId="259"/>
        </pc:sldMkLst>
      </pc:sldChg>
      <pc:sldChg chg="modSp mod">
        <pc:chgData name="Caleb Stott" userId="d0834688-495e-4736-828f-bcbfb99947ef" providerId="ADAL" clId="{430B77EC-3482-4897-8F48-657FA8C7E88B}" dt="2021-04-10T22:50:11.592" v="124" actId="692"/>
        <pc:sldMkLst>
          <pc:docMk/>
          <pc:sldMk cId="0" sldId="261"/>
        </pc:sldMkLst>
        <pc:spChg chg="mod">
          <ac:chgData name="Caleb Stott" userId="d0834688-495e-4736-828f-bcbfb99947ef" providerId="ADAL" clId="{430B77EC-3482-4897-8F48-657FA8C7E88B}" dt="2021-04-10T13:41:11.328" v="12" actId="12789"/>
          <ac:spMkLst>
            <pc:docMk/>
            <pc:sldMk cId="0" sldId="261"/>
            <ac:spMk id="2" creationId="{9E7751F6-CD80-45E5-AAC8-BE57DDD023AC}"/>
          </ac:spMkLst>
        </pc:spChg>
        <pc:spChg chg="mod">
          <ac:chgData name="Caleb Stott" userId="d0834688-495e-4736-828f-bcbfb99947ef" providerId="ADAL" clId="{430B77EC-3482-4897-8F48-657FA8C7E88B}" dt="2021-04-10T13:41:01.604" v="11" actId="12788"/>
          <ac:spMkLst>
            <pc:docMk/>
            <pc:sldMk cId="0" sldId="261"/>
            <ac:spMk id="3" creationId="{D59973A2-3656-41EA-9F03-1541C0581F24}"/>
          </ac:spMkLst>
        </pc:spChg>
        <pc:picChg chg="mod">
          <ac:chgData name="Caleb Stott" userId="d0834688-495e-4736-828f-bcbfb99947ef" providerId="ADAL" clId="{430B77EC-3482-4897-8F48-657FA8C7E88B}" dt="2021-04-10T13:40:36.966" v="8" actId="1076"/>
          <ac:picMkLst>
            <pc:docMk/>
            <pc:sldMk cId="0" sldId="261"/>
            <ac:picMk id="7169" creationId="{FB6D90B2-F630-432B-A9BC-38A72E172468}"/>
          </ac:picMkLst>
        </pc:picChg>
        <pc:cxnChg chg="mod">
          <ac:chgData name="Caleb Stott" userId="d0834688-495e-4736-828f-bcbfb99947ef" providerId="ADAL" clId="{430B77EC-3482-4897-8F48-657FA8C7E88B}" dt="2021-04-10T22:50:11.592" v="124" actId="692"/>
          <ac:cxnSpMkLst>
            <pc:docMk/>
            <pc:sldMk cId="0" sldId="261"/>
            <ac:cxnSpMk id="5" creationId="{D224A6F8-33D8-4C2C-B3F5-DFAB3AB3D285}"/>
          </ac:cxnSpMkLst>
        </pc:cxnChg>
      </pc:sldChg>
      <pc:sldChg chg="modSp mod ord">
        <pc:chgData name="Caleb Stott" userId="d0834688-495e-4736-828f-bcbfb99947ef" providerId="ADAL" clId="{430B77EC-3482-4897-8F48-657FA8C7E88B}" dt="2021-04-10T13:45:58.152" v="36"/>
        <pc:sldMkLst>
          <pc:docMk/>
          <pc:sldMk cId="0" sldId="262"/>
        </pc:sldMkLst>
        <pc:spChg chg="mod">
          <ac:chgData name="Caleb Stott" userId="d0834688-495e-4736-828f-bcbfb99947ef" providerId="ADAL" clId="{430B77EC-3482-4897-8F48-657FA8C7E88B}" dt="2021-04-10T13:44:18.939" v="30" actId="1076"/>
          <ac:spMkLst>
            <pc:docMk/>
            <pc:sldMk cId="0" sldId="262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13:43:18.427" v="23"/>
          <ac:spMkLst>
            <pc:docMk/>
            <pc:sldMk cId="0" sldId="262"/>
            <ac:spMk id="3" creationId="{72755108-8564-4AB2-8DF5-EB0AF3482C81}"/>
          </ac:spMkLst>
        </pc:spChg>
      </pc:sldChg>
      <pc:sldChg chg="addSp delSp mod ord setBg">
        <pc:chgData name="Caleb Stott" userId="d0834688-495e-4736-828f-bcbfb99947ef" providerId="ADAL" clId="{430B77EC-3482-4897-8F48-657FA8C7E88B}" dt="2021-04-10T23:30:07.004" v="144"/>
        <pc:sldMkLst>
          <pc:docMk/>
          <pc:sldMk cId="0" sldId="263"/>
        </pc:sldMkLst>
        <pc:spChg chg="add del">
          <ac:chgData name="Caleb Stott" userId="d0834688-495e-4736-828f-bcbfb99947ef" providerId="ADAL" clId="{430B77EC-3482-4897-8F48-657FA8C7E88B}" dt="2021-04-10T23:29:18.209" v="140" actId="22"/>
          <ac:spMkLst>
            <pc:docMk/>
            <pc:sldMk cId="0" sldId="263"/>
            <ac:spMk id="4" creationId="{D092C666-5EDE-4EDB-A5B5-778C596CC674}"/>
          </ac:spMkLst>
        </pc:spChg>
        <pc:picChg chg="add del">
          <ac:chgData name="Caleb Stott" userId="d0834688-495e-4736-828f-bcbfb99947ef" providerId="ADAL" clId="{430B77EC-3482-4897-8F48-657FA8C7E88B}" dt="2021-04-10T23:29:45.383" v="142" actId="478"/>
          <ac:picMkLst>
            <pc:docMk/>
            <pc:sldMk cId="0" sldId="263"/>
            <ac:picMk id="1026" creationId="{BA45A0E4-FCF5-463B-8441-1B6C77D4AC34}"/>
          </ac:picMkLst>
        </pc:picChg>
        <pc:picChg chg="add">
          <ac:chgData name="Caleb Stott" userId="d0834688-495e-4736-828f-bcbfb99947ef" providerId="ADAL" clId="{430B77EC-3482-4897-8F48-657FA8C7E88B}" dt="2021-04-10T23:29:50.458" v="143"/>
          <ac:picMkLst>
            <pc:docMk/>
            <pc:sldMk cId="0" sldId="263"/>
            <ac:picMk id="1028" creationId="{F0E58F53-731F-4D99-A627-0FEF3B3CED8A}"/>
          </ac:picMkLst>
        </pc:picChg>
        <pc:picChg chg="del">
          <ac:chgData name="Caleb Stott" userId="d0834688-495e-4736-828f-bcbfb99947ef" providerId="ADAL" clId="{430B77EC-3482-4897-8F48-657FA8C7E88B}" dt="2021-04-10T23:29:45.383" v="142" actId="478"/>
          <ac:picMkLst>
            <pc:docMk/>
            <pc:sldMk cId="0" sldId="263"/>
            <ac:picMk id="9217" creationId="{CE8746DF-D33F-4FA4-B03C-47053A3BFAB2}"/>
          </ac:picMkLst>
        </pc:picChg>
      </pc:sldChg>
      <pc:sldChg chg="modSp mod">
        <pc:chgData name="Caleb Stott" userId="d0834688-495e-4736-828f-bcbfb99947ef" providerId="ADAL" clId="{430B77EC-3482-4897-8F48-657FA8C7E88B}" dt="2021-04-10T13:42:12.364" v="15" actId="20577"/>
        <pc:sldMkLst>
          <pc:docMk/>
          <pc:sldMk cId="0" sldId="264"/>
        </pc:sldMkLst>
        <pc:spChg chg="mod">
          <ac:chgData name="Caleb Stott" userId="d0834688-495e-4736-828f-bcbfb99947ef" providerId="ADAL" clId="{430B77EC-3482-4897-8F48-657FA8C7E88B}" dt="2021-04-10T13:42:12.364" v="15" actId="20577"/>
          <ac:spMkLst>
            <pc:docMk/>
            <pc:sldMk cId="0" sldId="264"/>
            <ac:spMk id="2" creationId="{6BAF12DC-7CD6-4BD8-8825-BA41F411F3F7}"/>
          </ac:spMkLst>
        </pc:spChg>
      </pc:sldChg>
      <pc:sldChg chg="modSp mod">
        <pc:chgData name="Caleb Stott" userId="d0834688-495e-4736-828f-bcbfb99947ef" providerId="ADAL" clId="{430B77EC-3482-4897-8F48-657FA8C7E88B}" dt="2021-04-10T13:42:23.720" v="16" actId="2711"/>
        <pc:sldMkLst>
          <pc:docMk/>
          <pc:sldMk cId="2643046781" sldId="265"/>
        </pc:sldMkLst>
        <pc:spChg chg="mod">
          <ac:chgData name="Caleb Stott" userId="d0834688-495e-4736-828f-bcbfb99947ef" providerId="ADAL" clId="{430B77EC-3482-4897-8F48-657FA8C7E88B}" dt="2021-04-10T13:42:23.720" v="16" actId="2711"/>
          <ac:spMkLst>
            <pc:docMk/>
            <pc:sldMk cId="2643046781" sldId="265"/>
            <ac:spMk id="2" creationId="{6BAF12DC-7CD6-4BD8-8825-BA41F411F3F7}"/>
          </ac:spMkLst>
        </pc:spChg>
      </pc:sldChg>
      <pc:sldChg chg="modSp mod">
        <pc:chgData name="Caleb Stott" userId="d0834688-495e-4736-828f-bcbfb99947ef" providerId="ADAL" clId="{430B77EC-3482-4897-8F48-657FA8C7E88B}" dt="2021-04-10T13:42:31.624" v="17" actId="2711"/>
        <pc:sldMkLst>
          <pc:docMk/>
          <pc:sldMk cId="1383126788" sldId="266"/>
        </pc:sldMkLst>
        <pc:spChg chg="mod">
          <ac:chgData name="Caleb Stott" userId="d0834688-495e-4736-828f-bcbfb99947ef" providerId="ADAL" clId="{430B77EC-3482-4897-8F48-657FA8C7E88B}" dt="2021-04-10T13:42:31.624" v="17" actId="2711"/>
          <ac:spMkLst>
            <pc:docMk/>
            <pc:sldMk cId="1383126788" sldId="266"/>
            <ac:spMk id="2" creationId="{6BAF12DC-7CD6-4BD8-8825-BA41F411F3F7}"/>
          </ac:spMkLst>
        </pc:spChg>
      </pc:sldChg>
      <pc:sldChg chg="modSp mod ord">
        <pc:chgData name="Caleb Stott" userId="d0834688-495e-4736-828f-bcbfb99947ef" providerId="ADAL" clId="{430B77EC-3482-4897-8F48-657FA8C7E88B}" dt="2021-04-10T13:46:02.546" v="38"/>
        <pc:sldMkLst>
          <pc:docMk/>
          <pc:sldMk cId="3215540004" sldId="268"/>
        </pc:sldMkLst>
        <pc:spChg chg="mod">
          <ac:chgData name="Caleb Stott" userId="d0834688-495e-4736-828f-bcbfb99947ef" providerId="ADAL" clId="{430B77EC-3482-4897-8F48-657FA8C7E88B}" dt="2021-04-10T13:44:40.101" v="33" actId="1076"/>
          <ac:spMkLst>
            <pc:docMk/>
            <pc:sldMk cId="3215540004" sldId="268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13:43:21.601" v="24"/>
          <ac:spMkLst>
            <pc:docMk/>
            <pc:sldMk cId="3215540004" sldId="268"/>
            <ac:spMk id="3" creationId="{72755108-8564-4AB2-8DF5-EB0AF3482C81}"/>
          </ac:spMkLst>
        </pc:spChg>
      </pc:sldChg>
      <pc:sldChg chg="modSp add mod ord">
        <pc:chgData name="Caleb Stott" userId="d0834688-495e-4736-828f-bcbfb99947ef" providerId="ADAL" clId="{430B77EC-3482-4897-8F48-657FA8C7E88B}" dt="2021-04-10T23:57:40.506" v="244" actId="20577"/>
        <pc:sldMkLst>
          <pc:docMk/>
          <pc:sldMk cId="2515024000" sldId="269"/>
        </pc:sldMkLst>
        <pc:spChg chg="mod">
          <ac:chgData name="Caleb Stott" userId="d0834688-495e-4736-828f-bcbfb99947ef" providerId="ADAL" clId="{430B77EC-3482-4897-8F48-657FA8C7E88B}" dt="2021-04-10T23:57:31.174" v="230" actId="1076"/>
          <ac:spMkLst>
            <pc:docMk/>
            <pc:sldMk cId="2515024000" sldId="269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23:57:40.506" v="244" actId="20577"/>
          <ac:spMkLst>
            <pc:docMk/>
            <pc:sldMk cId="2515024000" sldId="269"/>
            <ac:spMk id="3" creationId="{72755108-8564-4AB2-8DF5-EB0AF3482C81}"/>
          </ac:spMkLst>
        </pc:spChg>
      </pc:sldChg>
      <pc:sldChg chg="modSp add mod">
        <pc:chgData name="Caleb Stott" userId="d0834688-495e-4736-828f-bcbfb99947ef" providerId="ADAL" clId="{430B77EC-3482-4897-8F48-657FA8C7E88B}" dt="2021-04-10T23:58:00.773" v="245" actId="1076"/>
        <pc:sldMkLst>
          <pc:docMk/>
          <pc:sldMk cId="913242340" sldId="270"/>
        </pc:sldMkLst>
        <pc:spChg chg="mod">
          <ac:chgData name="Caleb Stott" userId="d0834688-495e-4736-828f-bcbfb99947ef" providerId="ADAL" clId="{430B77EC-3482-4897-8F48-657FA8C7E88B}" dt="2021-04-10T23:58:00.773" v="245" actId="1076"/>
          <ac:spMkLst>
            <pc:docMk/>
            <pc:sldMk cId="913242340" sldId="270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13:48:21.504" v="95" actId="6549"/>
          <ac:spMkLst>
            <pc:docMk/>
            <pc:sldMk cId="913242340" sldId="270"/>
            <ac:spMk id="3" creationId="{72755108-8564-4AB2-8DF5-EB0AF3482C81}"/>
          </ac:spMkLst>
        </pc:spChg>
      </pc:sldChg>
      <pc:sldChg chg="modSp add mod ord">
        <pc:chgData name="Caleb Stott" userId="d0834688-495e-4736-828f-bcbfb99947ef" providerId="ADAL" clId="{430B77EC-3482-4897-8F48-657FA8C7E88B}" dt="2021-04-10T23:12:52.940" v="136" actId="20577"/>
        <pc:sldMkLst>
          <pc:docMk/>
          <pc:sldMk cId="4066415854" sldId="271"/>
        </pc:sldMkLst>
        <pc:spChg chg="mod">
          <ac:chgData name="Caleb Stott" userId="d0834688-495e-4736-828f-bcbfb99947ef" providerId="ADAL" clId="{430B77EC-3482-4897-8F48-657FA8C7E88B}" dt="2021-04-10T14:10:59.339" v="121" actId="122"/>
          <ac:spMkLst>
            <pc:docMk/>
            <pc:sldMk cId="4066415854" sldId="271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23:12:52.940" v="136" actId="20577"/>
          <ac:spMkLst>
            <pc:docMk/>
            <pc:sldMk cId="4066415854" sldId="271"/>
            <ac:spMk id="3" creationId="{72755108-8564-4AB2-8DF5-EB0AF3482C81}"/>
          </ac:spMkLst>
        </pc:spChg>
      </pc:sldChg>
      <pc:sldChg chg="modSp add mod ord">
        <pc:chgData name="Caleb Stott" userId="d0834688-495e-4736-828f-bcbfb99947ef" providerId="ADAL" clId="{430B77EC-3482-4897-8F48-657FA8C7E88B}" dt="2021-04-10T23:12:29.511" v="134" actId="114"/>
        <pc:sldMkLst>
          <pc:docMk/>
          <pc:sldMk cId="3123523916" sldId="272"/>
        </pc:sldMkLst>
        <pc:spChg chg="mod">
          <ac:chgData name="Caleb Stott" userId="d0834688-495e-4736-828f-bcbfb99947ef" providerId="ADAL" clId="{430B77EC-3482-4897-8F48-657FA8C7E88B}" dt="2021-04-10T23:12:29.511" v="134" actId="114"/>
          <ac:spMkLst>
            <pc:docMk/>
            <pc:sldMk cId="3123523916" sldId="272"/>
            <ac:spMk id="2" creationId="{E2A1E6CD-DFE7-4322-8735-58B12CB68F41}"/>
          </ac:spMkLst>
        </pc:spChg>
      </pc:sldChg>
      <pc:sldChg chg="modSp add mod">
        <pc:chgData name="Caleb Stott" userId="d0834688-495e-4736-828f-bcbfb99947ef" providerId="ADAL" clId="{430B77EC-3482-4897-8F48-657FA8C7E88B}" dt="2021-04-10T23:33:23.501" v="185" actId="20577"/>
        <pc:sldMkLst>
          <pc:docMk/>
          <pc:sldMk cId="598146588" sldId="273"/>
        </pc:sldMkLst>
        <pc:spChg chg="mod">
          <ac:chgData name="Caleb Stott" userId="d0834688-495e-4736-828f-bcbfb99947ef" providerId="ADAL" clId="{430B77EC-3482-4897-8F48-657FA8C7E88B}" dt="2021-04-10T23:33:23.501" v="185" actId="20577"/>
          <ac:spMkLst>
            <pc:docMk/>
            <pc:sldMk cId="598146588" sldId="273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23:30:47.993" v="158" actId="20577"/>
          <ac:spMkLst>
            <pc:docMk/>
            <pc:sldMk cId="598146588" sldId="273"/>
            <ac:spMk id="3" creationId="{72755108-8564-4AB2-8DF5-EB0AF3482C81}"/>
          </ac:spMkLst>
        </pc:spChg>
      </pc:sldChg>
      <pc:sldChg chg="addSp modSp new setBg">
        <pc:chgData name="Caleb Stott" userId="d0834688-495e-4736-828f-bcbfb99947ef" providerId="ADAL" clId="{430B77EC-3482-4897-8F48-657FA8C7E88B}" dt="2021-04-10T23:53:04.710" v="211" actId="14100"/>
        <pc:sldMkLst>
          <pc:docMk/>
          <pc:sldMk cId="4028317938" sldId="274"/>
        </pc:sldMkLst>
        <pc:picChg chg="add mod">
          <ac:chgData name="Caleb Stott" userId="d0834688-495e-4736-828f-bcbfb99947ef" providerId="ADAL" clId="{430B77EC-3482-4897-8F48-657FA8C7E88B}" dt="2021-04-10T23:52:53.935" v="208" actId="1076"/>
          <ac:picMkLst>
            <pc:docMk/>
            <pc:sldMk cId="4028317938" sldId="274"/>
            <ac:picMk id="2050" creationId="{57B67F5E-9186-459E-8AF8-50AA9D7C61BC}"/>
          </ac:picMkLst>
        </pc:picChg>
        <pc:picChg chg="add mod">
          <ac:chgData name="Caleb Stott" userId="d0834688-495e-4736-828f-bcbfb99947ef" providerId="ADAL" clId="{430B77EC-3482-4897-8F48-657FA8C7E88B}" dt="2021-04-10T23:53:04.710" v="211" actId="14100"/>
          <ac:picMkLst>
            <pc:docMk/>
            <pc:sldMk cId="4028317938" sldId="274"/>
            <ac:picMk id="2052" creationId="{BA299C1E-F707-4E80-A70D-347F736CF791}"/>
          </ac:picMkLst>
        </pc:picChg>
      </pc:sldChg>
      <pc:sldChg chg="add">
        <pc:chgData name="Caleb Stott" userId="d0834688-495e-4736-828f-bcbfb99947ef" providerId="ADAL" clId="{430B77EC-3482-4897-8F48-657FA8C7E88B}" dt="2021-04-10T23:56:15.371" v="212" actId="2890"/>
        <pc:sldMkLst>
          <pc:docMk/>
          <pc:sldMk cId="417802666" sldId="275"/>
        </pc:sldMkLst>
      </pc:sldChg>
      <pc:sldChg chg="modSp add mod">
        <pc:chgData name="Caleb Stott" userId="d0834688-495e-4736-828f-bcbfb99947ef" providerId="ADAL" clId="{430B77EC-3482-4897-8F48-657FA8C7E88B}" dt="2021-04-10T23:59:44.529" v="266" actId="12788"/>
        <pc:sldMkLst>
          <pc:docMk/>
          <pc:sldMk cId="1334086334" sldId="276"/>
        </pc:sldMkLst>
        <pc:spChg chg="mod">
          <ac:chgData name="Caleb Stott" userId="d0834688-495e-4736-828f-bcbfb99947ef" providerId="ADAL" clId="{430B77EC-3482-4897-8F48-657FA8C7E88B}" dt="2021-04-10T23:59:20.929" v="250" actId="1076"/>
          <ac:spMkLst>
            <pc:docMk/>
            <pc:sldMk cId="1334086334" sldId="276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0T23:59:29.621" v="265" actId="20577"/>
          <ac:spMkLst>
            <pc:docMk/>
            <pc:sldMk cId="1334086334" sldId="276"/>
            <ac:spMk id="3" creationId="{72755108-8564-4AB2-8DF5-EB0AF3482C81}"/>
          </ac:spMkLst>
        </pc:spChg>
        <pc:cxnChg chg="mod">
          <ac:chgData name="Caleb Stott" userId="d0834688-495e-4736-828f-bcbfb99947ef" providerId="ADAL" clId="{430B77EC-3482-4897-8F48-657FA8C7E88B}" dt="2021-04-10T23:59:44.529" v="266" actId="12788"/>
          <ac:cxnSpMkLst>
            <pc:docMk/>
            <pc:sldMk cId="1334086334" sldId="276"/>
            <ac:cxnSpMk id="5" creationId="{28D63859-11F2-4A80-A6C0-AB990940D278}"/>
          </ac:cxnSpMkLst>
        </pc:cxnChg>
        <pc:cxnChg chg="mod">
          <ac:chgData name="Caleb Stott" userId="d0834688-495e-4736-828f-bcbfb99947ef" providerId="ADAL" clId="{430B77EC-3482-4897-8F48-657FA8C7E88B}" dt="2021-04-10T23:59:44.529" v="266" actId="12788"/>
          <ac:cxnSpMkLst>
            <pc:docMk/>
            <pc:sldMk cId="1334086334" sldId="276"/>
            <ac:cxnSpMk id="6" creationId="{BA553BFB-8C40-4762-AAD8-D016CCF48145}"/>
          </ac:cxnSpMkLst>
        </pc:cxnChg>
      </pc:sldChg>
      <pc:sldChg chg="modSp add mod">
        <pc:chgData name="Caleb Stott" userId="d0834688-495e-4736-828f-bcbfb99947ef" providerId="ADAL" clId="{430B77EC-3482-4897-8F48-657FA8C7E88B}" dt="2021-04-11T00:01:48.061" v="291" actId="20577"/>
        <pc:sldMkLst>
          <pc:docMk/>
          <pc:sldMk cId="864572021" sldId="277"/>
        </pc:sldMkLst>
        <pc:spChg chg="mod">
          <ac:chgData name="Caleb Stott" userId="d0834688-495e-4736-828f-bcbfb99947ef" providerId="ADAL" clId="{430B77EC-3482-4897-8F48-657FA8C7E88B}" dt="2021-04-11T00:01:36.873" v="275" actId="1076"/>
          <ac:spMkLst>
            <pc:docMk/>
            <pc:sldMk cId="864572021" sldId="277"/>
            <ac:spMk id="2" creationId="{E2A1E6CD-DFE7-4322-8735-58B12CB68F41}"/>
          </ac:spMkLst>
        </pc:spChg>
        <pc:spChg chg="mod">
          <ac:chgData name="Caleb Stott" userId="d0834688-495e-4736-828f-bcbfb99947ef" providerId="ADAL" clId="{430B77EC-3482-4897-8F48-657FA8C7E88B}" dt="2021-04-11T00:01:48.061" v="291" actId="20577"/>
          <ac:spMkLst>
            <pc:docMk/>
            <pc:sldMk cId="864572021" sldId="277"/>
            <ac:spMk id="3" creationId="{72755108-8564-4AB2-8DF5-EB0AF3482C81}"/>
          </ac:spMkLst>
        </pc:spChg>
      </pc:sldChg>
      <pc:sldChg chg="add ord">
        <pc:chgData name="Caleb Stott" userId="d0834688-495e-4736-828f-bcbfb99947ef" providerId="ADAL" clId="{430B77EC-3482-4897-8F48-657FA8C7E88B}" dt="2021-04-11T00:04:59.203" v="295"/>
        <pc:sldMkLst>
          <pc:docMk/>
          <pc:sldMk cId="1849666943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9F381FBB-782D-4C4D-9E2B-188D335EFCF8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AD5578AF-551D-426C-BAA0-4AAF61430A2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99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74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85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68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31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46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80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7D23-7513-4218-9F44-F9F457AD542C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81EC-11AF-498D-B922-C0FE0A4D439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62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E587-13BE-4749-935A-3C21B8ED7E84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343C-0A06-4B11-93F8-00C56102426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BDDB-3282-48C8-8508-3711415B52B3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D549-C88D-4A31-800D-1526865FDAA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99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CE75-D39C-4901-9E11-175EDB74DBE0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A077-AA86-4DE9-8160-17B7816F571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14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906-7430-4947-B1FF-F935A9D430A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198A-E2B0-43F0-A53F-D1B22B34C38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3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8B3D-1014-4A4E-9456-9B2EE18EA4FB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7254-270B-4844-B787-AB84FBE7BE3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4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E40C-9C7A-493F-8D5F-58D87CDD94CB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C3D5-3BED-49A2-9794-B43B972DFD3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60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1232-C697-4C43-94C4-6731C32D80CD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9109-9E24-44FB-82F1-696B1A5545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82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157D-6098-4C5B-85A8-0032F20C2E27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7637-AFF6-450B-A74E-339066C1B99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9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D1CF-D764-4E93-9FF3-8BF43AF88585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1C61-35FC-4A87-8BFA-E745F3E4899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3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4BA678-8E98-4C9C-8DC9-DF4434D408E1}" type="datetimeFigureOut">
              <a:rPr lang="en-US" altLang="en-US" smtClean="0"/>
              <a:pPr/>
              <a:t>4/10/2021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0FDBA8-4383-486B-9498-5B5EE805DA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Saved Through Faith-Theme-Blank.jpg">
            <a:extLst>
              <a:ext uri="{FF2B5EF4-FFF2-40B4-BE49-F238E27FC236}">
                <a16:creationId xmlns:a16="http://schemas.microsoft.com/office/drawing/2014/main" id="{FB6D90B2-F630-432B-A9BC-38A72E172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751F6-CD80-45E5-AAC8-BE57DDD023AC}"/>
              </a:ext>
            </a:extLst>
          </p:cNvPr>
          <p:cNvSpPr txBox="1"/>
          <p:nvPr/>
        </p:nvSpPr>
        <p:spPr>
          <a:xfrm>
            <a:off x="825796" y="1910031"/>
            <a:ext cx="749240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12700"/>
            </a:sp3d>
          </a:bodyPr>
          <a:lstStyle/>
          <a:p>
            <a:pPr algn="ctr"/>
            <a:r>
              <a:rPr lang="en-AU" sz="8000" dirty="0">
                <a:ln w="12700">
                  <a:solidFill>
                    <a:schemeClr val="bg1"/>
                  </a:solidFill>
                </a:ln>
                <a:gradFill>
                  <a:gsLst>
                    <a:gs pos="54000">
                      <a:schemeClr val="bg1">
                        <a:lumMod val="75000"/>
                      </a:schemeClr>
                    </a:gs>
                    <a:gs pos="46000">
                      <a:srgbClr val="DBDCDE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300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latin typeface="Brandon Grotesque Black" panose="020B0A03020203060202" pitchFamily="34" charset="0"/>
              </a:rPr>
              <a:t>FAVOURED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973A2-3656-41EA-9F03-1541C0581F24}"/>
              </a:ext>
            </a:extLst>
          </p:cNvPr>
          <p:cNvSpPr txBox="1"/>
          <p:nvPr/>
        </p:nvSpPr>
        <p:spPr>
          <a:xfrm>
            <a:off x="3161414" y="-79299"/>
            <a:ext cx="282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800" dirty="0">
                <a:solidFill>
                  <a:schemeClr val="bg1"/>
                </a:solidFill>
                <a:latin typeface="Quick Signature Personal Use" pitchFamily="50" charset="0"/>
              </a:rPr>
              <a:t>Highly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24A6F8-33D8-4C2C-B3F5-DFAB3AB3D285}"/>
              </a:ext>
            </a:extLst>
          </p:cNvPr>
          <p:cNvCxnSpPr>
            <a:cxnSpLocks/>
          </p:cNvCxnSpPr>
          <p:nvPr/>
        </p:nvCxnSpPr>
        <p:spPr>
          <a:xfrm>
            <a:off x="3131288" y="3255906"/>
            <a:ext cx="288142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Saved Through Faith-Back3.jpg">
            <a:extLst>
              <a:ext uri="{FF2B5EF4-FFF2-40B4-BE49-F238E27FC236}">
                <a16:creationId xmlns:a16="http://schemas.microsoft.com/office/drawing/2014/main" id="{E3F94206-A111-4633-B98C-693C10A43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F12DC-7CD6-4BD8-8825-BA41F411F3F7}"/>
              </a:ext>
            </a:extLst>
          </p:cNvPr>
          <p:cNvSpPr txBox="1"/>
          <p:nvPr/>
        </p:nvSpPr>
        <p:spPr>
          <a:xfrm>
            <a:off x="822251" y="2017936"/>
            <a:ext cx="749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ignia LT Std" panose="020B0704020203020404" pitchFamily="34" charset="0"/>
              </a:rPr>
              <a:t>2. What is Favour?</a:t>
            </a:r>
          </a:p>
        </p:txBody>
      </p:sp>
    </p:spTree>
    <p:extLst>
      <p:ext uri="{BB962C8B-B14F-4D97-AF65-F5344CB8AC3E}">
        <p14:creationId xmlns:p14="http://schemas.microsoft.com/office/powerpoint/2010/main" val="264304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1857932"/>
            <a:ext cx="8063346" cy="96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“Don’t be afraid, Mary,” the angel told her, “for you have found favour with God!</a:t>
            </a:r>
            <a:endParaRPr lang="en-AU" sz="28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LUKE 1:30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41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496990" y="1112080"/>
            <a:ext cx="8150015" cy="23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 out of His fullness [the superabundance of His grace and truth] we have all received grace upon grace [spiritual blessing upon spiritual blessing, favour upon favour, and gift heaped upon gift].</a:t>
            </a:r>
            <a:endParaRPr lang="en-AU" sz="40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JOHN 1:16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46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496990" y="2066312"/>
            <a:ext cx="8150015" cy="96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God saved you by his grace when you believed.</a:t>
            </a:r>
            <a:endParaRPr lang="en-AU" sz="54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EPHESIANS 2:8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7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Saved Through Faith-Back3.jpg">
            <a:extLst>
              <a:ext uri="{FF2B5EF4-FFF2-40B4-BE49-F238E27FC236}">
                <a16:creationId xmlns:a16="http://schemas.microsoft.com/office/drawing/2014/main" id="{E3F94206-A111-4633-B98C-693C10A43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F12DC-7CD6-4BD8-8825-BA41F411F3F7}"/>
              </a:ext>
            </a:extLst>
          </p:cNvPr>
          <p:cNvSpPr txBox="1"/>
          <p:nvPr/>
        </p:nvSpPr>
        <p:spPr>
          <a:xfrm>
            <a:off x="822251" y="2017936"/>
            <a:ext cx="749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ignia LT Std" panose="020B0704020203020404" pitchFamily="34" charset="0"/>
              </a:rPr>
              <a:t>3. What is Faith?</a:t>
            </a:r>
          </a:p>
        </p:txBody>
      </p:sp>
    </p:spTree>
    <p:extLst>
      <p:ext uri="{BB962C8B-B14F-4D97-AF65-F5344CB8AC3E}">
        <p14:creationId xmlns:p14="http://schemas.microsoft.com/office/powerpoint/2010/main" val="138312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1857932"/>
            <a:ext cx="8063346" cy="145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Segoe UI" panose="020B0502040204020203" pitchFamily="34" charset="0"/>
              </a:rPr>
              <a:t>Mary responded, “I am the Lord’s servant. May everything you have said about me come true.” And then</a:t>
            </a: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Segoe UI" panose="020B0502040204020203" pitchFamily="34" charset="0"/>
              </a:rPr>
              <a:t>the angel left her.</a:t>
            </a:r>
            <a:endParaRPr lang="en-AU" sz="28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LUKE 1:38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52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0E58F53-731F-4D99-A627-0FEF3B3CE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0"/>
            <a:ext cx="5106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Saved Through Faith-Theme-Blank.jpg">
            <a:extLst>
              <a:ext uri="{FF2B5EF4-FFF2-40B4-BE49-F238E27FC236}">
                <a16:creationId xmlns:a16="http://schemas.microsoft.com/office/drawing/2014/main" id="{FB6D90B2-F630-432B-A9BC-38A72E172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751F6-CD80-45E5-AAC8-BE57DDD023AC}"/>
              </a:ext>
            </a:extLst>
          </p:cNvPr>
          <p:cNvSpPr txBox="1"/>
          <p:nvPr/>
        </p:nvSpPr>
        <p:spPr>
          <a:xfrm>
            <a:off x="825796" y="1910031"/>
            <a:ext cx="749240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12700"/>
            </a:sp3d>
          </a:bodyPr>
          <a:lstStyle/>
          <a:p>
            <a:pPr algn="ctr"/>
            <a:r>
              <a:rPr lang="en-AU" sz="8000" dirty="0">
                <a:ln w="12700">
                  <a:solidFill>
                    <a:schemeClr val="bg1"/>
                  </a:solidFill>
                </a:ln>
                <a:gradFill>
                  <a:gsLst>
                    <a:gs pos="54000">
                      <a:schemeClr val="bg1">
                        <a:lumMod val="75000"/>
                      </a:schemeClr>
                    </a:gs>
                    <a:gs pos="46000">
                      <a:srgbClr val="DBDCDE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300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latin typeface="Brandon Grotesque Black" panose="020B0A03020203060202" pitchFamily="34" charset="0"/>
              </a:rPr>
              <a:t>FAVOURED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973A2-3656-41EA-9F03-1541C0581F24}"/>
              </a:ext>
            </a:extLst>
          </p:cNvPr>
          <p:cNvSpPr txBox="1"/>
          <p:nvPr/>
        </p:nvSpPr>
        <p:spPr>
          <a:xfrm>
            <a:off x="3161414" y="-79299"/>
            <a:ext cx="282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800" dirty="0">
                <a:solidFill>
                  <a:schemeClr val="bg1"/>
                </a:solidFill>
                <a:latin typeface="Quick Signature Personal Use" pitchFamily="50" charset="0"/>
              </a:rPr>
              <a:t>Highly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24A6F8-33D8-4C2C-B3F5-DFAB3AB3D285}"/>
              </a:ext>
            </a:extLst>
          </p:cNvPr>
          <p:cNvCxnSpPr>
            <a:cxnSpLocks/>
          </p:cNvCxnSpPr>
          <p:nvPr/>
        </p:nvCxnSpPr>
        <p:spPr>
          <a:xfrm>
            <a:off x="3131288" y="3255906"/>
            <a:ext cx="288142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6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855855"/>
            <a:ext cx="80633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 the sixth month of Elizabeth’s pregnancy, God sent the angel Gabriel to Nazareth, a town in Galilee, to a virgin pledged to be married to a man named Joseph, a descendant of David. The virgin’s name was Mary. </a:t>
            </a:r>
            <a:endParaRPr lang="en-AU" sz="28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LUKE 1:26-28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633281" y="1592720"/>
            <a:ext cx="7974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angel went to her and said, “Greetings, you who are highly favoured! The Lord is with you.”</a:t>
            </a:r>
            <a:endParaRPr lang="en-AU" sz="28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LUKE 1:26-28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54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Saved Through Faith-Back3.jpg">
            <a:extLst>
              <a:ext uri="{FF2B5EF4-FFF2-40B4-BE49-F238E27FC236}">
                <a16:creationId xmlns:a16="http://schemas.microsoft.com/office/drawing/2014/main" id="{E3F94206-A111-4633-B98C-693C10A43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F12DC-7CD6-4BD8-8825-BA41F411F3F7}"/>
              </a:ext>
            </a:extLst>
          </p:cNvPr>
          <p:cNvSpPr txBox="1"/>
          <p:nvPr/>
        </p:nvSpPr>
        <p:spPr>
          <a:xfrm>
            <a:off x="822251" y="1694587"/>
            <a:ext cx="7499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ignia LT Std" panose="020B0704020203020404" pitchFamily="34" charset="0"/>
              </a:rPr>
              <a:t>1. Does God Have Favourites?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dbury Favourites 5kg | Woolworths">
            <a:extLst>
              <a:ext uri="{FF2B5EF4-FFF2-40B4-BE49-F238E27FC236}">
                <a16:creationId xmlns:a16="http://schemas.microsoft.com/office/drawing/2014/main" id="{57B67F5E-9186-459E-8AF8-50AA9D7C6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18396"/>
          <a:stretch/>
        </p:blipFill>
        <p:spPr bwMode="auto">
          <a:xfrm>
            <a:off x="1017311" y="561147"/>
            <a:ext cx="2527357" cy="40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x Favourites 570g | Cadbury chocolates">
            <a:extLst>
              <a:ext uri="{FF2B5EF4-FFF2-40B4-BE49-F238E27FC236}">
                <a16:creationId xmlns:a16="http://schemas.microsoft.com/office/drawing/2014/main" id="{BA299C1E-F707-4E80-A70D-347F736CF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7637" r="12800" b="6061"/>
          <a:stretch/>
        </p:blipFill>
        <p:spPr bwMode="auto">
          <a:xfrm>
            <a:off x="4297174" y="375807"/>
            <a:ext cx="3747699" cy="44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1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879762" y="1858653"/>
            <a:ext cx="7384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But Noah found favour in the eyes of the Lord.</a:t>
            </a:r>
            <a:endParaRPr lang="en-AU" sz="40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GENESIS 6:8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2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1568030"/>
            <a:ext cx="8063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</a:rPr>
              <a:t>The </a:t>
            </a:r>
            <a:r>
              <a:rPr lang="en-AU" sz="2800" cap="small" dirty="0">
                <a:solidFill>
                  <a:schemeClr val="bg1"/>
                </a:solidFill>
                <a:effectLst/>
                <a:latin typeface="Gotham Bold" panose="02000803030000020004" pitchFamily="2" charset="0"/>
              </a:rPr>
              <a:t>Lord</a:t>
            </a: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</a:rPr>
              <a:t> said to Moses, “I will do this thing also that you have requested, for you have found favour in my sight, and I know you by name.”</a:t>
            </a:r>
            <a:endParaRPr lang="en-AU" sz="28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EXODUS 33:17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0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1772872"/>
            <a:ext cx="8063346" cy="14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Gotham Bold" panose="0200080303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“David found favour with God and asked for the privilege of building a permanent Temple for the God of Jacob.</a:t>
            </a:r>
            <a:endParaRPr lang="en-AU" sz="28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ACTS 7:46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24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aved Through Faith-Back1.jpg">
            <a:extLst>
              <a:ext uri="{FF2B5EF4-FFF2-40B4-BE49-F238E27FC236}">
                <a16:creationId xmlns:a16="http://schemas.microsoft.com/office/drawing/2014/main" id="{9D37BCF6-6D4D-4CB3-88E9-4583F4D4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1E6CD-DFE7-4322-8735-58B12CB68F41}"/>
              </a:ext>
            </a:extLst>
          </p:cNvPr>
          <p:cNvSpPr txBox="1"/>
          <p:nvPr/>
        </p:nvSpPr>
        <p:spPr>
          <a:xfrm>
            <a:off x="540325" y="1942993"/>
            <a:ext cx="8063346" cy="96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bg1"/>
                </a:solidFill>
                <a:latin typeface="Gotham Bold" panose="02000803030000020004" pitchFamily="2" charset="0"/>
                <a:cs typeface="Calibri" panose="020F0502020204030204" pitchFamily="34" charset="0"/>
              </a:rPr>
              <a:t>Now God had caused the official to show favour and compassion to Daniel…</a:t>
            </a:r>
            <a:endParaRPr lang="en-AU" sz="2800" dirty="0">
              <a:solidFill>
                <a:schemeClr val="bg1"/>
              </a:solidFill>
              <a:effectLst/>
              <a:latin typeface="Gotham Bold" panose="020008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55108-8564-4AB2-8DF5-EB0AF3482C81}"/>
              </a:ext>
            </a:extLst>
          </p:cNvPr>
          <p:cNvSpPr txBox="1"/>
          <p:nvPr/>
        </p:nvSpPr>
        <p:spPr>
          <a:xfrm>
            <a:off x="2179673" y="4040372"/>
            <a:ext cx="478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Insignia LT Std" panose="020B0704020203020404" pitchFamily="34" charset="0"/>
              </a:rPr>
              <a:t>DANIEL 1:9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63859-11F2-4A80-A6C0-AB990940D278}"/>
              </a:ext>
            </a:extLst>
          </p:cNvPr>
          <p:cNvCxnSpPr>
            <a:cxnSpLocks/>
          </p:cNvCxnSpPr>
          <p:nvPr/>
        </p:nvCxnSpPr>
        <p:spPr>
          <a:xfrm>
            <a:off x="3131286" y="4035627"/>
            <a:ext cx="2881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553BFB-8C40-4762-AAD8-D016CCF48145}"/>
              </a:ext>
            </a:extLst>
          </p:cNvPr>
          <p:cNvCxnSpPr>
            <a:cxnSpLocks/>
          </p:cNvCxnSpPr>
          <p:nvPr/>
        </p:nvCxnSpPr>
        <p:spPr>
          <a:xfrm>
            <a:off x="3413050" y="4631050"/>
            <a:ext cx="23178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086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829</TotalTime>
  <Words>288</Words>
  <Application>Microsoft Office PowerPoint</Application>
  <PresentationFormat>On-screen Show (16:9)</PresentationFormat>
  <Paragraphs>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Brandon Grotesque Black</vt:lpstr>
      <vt:lpstr>Garamond</vt:lpstr>
      <vt:lpstr>Gotham Bold</vt:lpstr>
      <vt:lpstr>Insignia LT Std</vt:lpstr>
      <vt:lpstr>Quick Signature Personal Use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Solomon Padilla</dc:creator>
  <cp:lastModifiedBy>Caleb Stott</cp:lastModifiedBy>
  <cp:revision>6</cp:revision>
  <dcterms:created xsi:type="dcterms:W3CDTF">2015-02-17T05:10:51Z</dcterms:created>
  <dcterms:modified xsi:type="dcterms:W3CDTF">2021-04-11T00:06:15Z</dcterms:modified>
</cp:coreProperties>
</file>