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08" r:id="rId2"/>
    <p:sldId id="423" r:id="rId3"/>
    <p:sldId id="416" r:id="rId4"/>
    <p:sldId id="410" r:id="rId5"/>
    <p:sldId id="411" r:id="rId6"/>
    <p:sldId id="417" r:id="rId7"/>
    <p:sldId id="414" r:id="rId8"/>
    <p:sldId id="418" r:id="rId9"/>
    <p:sldId id="415" r:id="rId10"/>
    <p:sldId id="420" r:id="rId11"/>
    <p:sldId id="421" r:id="rId12"/>
    <p:sldId id="419" r:id="rId13"/>
    <p:sldId id="425" r:id="rId14"/>
    <p:sldId id="412" r:id="rId15"/>
    <p:sldId id="424" r:id="rId16"/>
    <p:sldId id="426" r:id="rId17"/>
    <p:sldId id="422" r:id="rId18"/>
    <p:sldId id="427" r:id="rId19"/>
    <p:sldId id="428" r:id="rId20"/>
    <p:sldId id="429" r:id="rId21"/>
    <p:sldId id="430" r:id="rId22"/>
    <p:sldId id="431" r:id="rId23"/>
    <p:sldId id="432" r:id="rId24"/>
    <p:sldId id="433" r:id="rId25"/>
    <p:sldId id="434" r:id="rId26"/>
    <p:sldId id="435" r:id="rId27"/>
    <p:sldId id="437" r:id="rId28"/>
    <p:sldId id="436" r:id="rId29"/>
    <p:sldId id="438" r:id="rId30"/>
  </p:sldIdLst>
  <p:sldSz cx="23409275" cy="13166725"/>
  <p:notesSz cx="6858000" cy="9144000"/>
  <p:defaultTextStyle>
    <a:defPPr>
      <a:defRPr lang="en-US"/>
    </a:defPPr>
    <a:lvl1pPr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1pPr>
    <a:lvl2pPr marL="1044575" indent="-587375"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2pPr>
    <a:lvl3pPr marL="2089150" indent="-1174750"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3pPr>
    <a:lvl4pPr marL="3133725" indent="-1762125"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4pPr>
    <a:lvl5pPr marL="4179888" indent="-2351088"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147">
          <p15:clr>
            <a:srgbClr val="A4A3A4"/>
          </p15:clr>
        </p15:guide>
        <p15:guide id="2" pos="7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E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306" y="264"/>
      </p:cViewPr>
      <p:guideLst>
        <p:guide orient="horz" pos="4147"/>
        <p:guide pos="737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Stott" userId="d0834688-495e-4736-828f-bcbfb99947ef" providerId="ADAL" clId="{2E67D889-E218-48D6-AAD7-CDDB15428D86}"/>
    <pc:docChg chg="undo custSel addSld modSld sldOrd">
      <pc:chgData name="Caleb Stott" userId="d0834688-495e-4736-828f-bcbfb99947ef" providerId="ADAL" clId="{2E67D889-E218-48D6-AAD7-CDDB15428D86}" dt="2021-04-17T13:55:13.710" v="361" actId="20577"/>
      <pc:docMkLst>
        <pc:docMk/>
      </pc:docMkLst>
      <pc:sldChg chg="modSp mod">
        <pc:chgData name="Caleb Stott" userId="d0834688-495e-4736-828f-bcbfb99947ef" providerId="ADAL" clId="{2E67D889-E218-48D6-AAD7-CDDB15428D86}" dt="2021-04-17T13:29:18.846" v="9" actId="1076"/>
        <pc:sldMkLst>
          <pc:docMk/>
          <pc:sldMk cId="0" sldId="408"/>
        </pc:sldMkLst>
        <pc:spChg chg="mod">
          <ac:chgData name="Caleb Stott" userId="d0834688-495e-4736-828f-bcbfb99947ef" providerId="ADAL" clId="{2E67D889-E218-48D6-AAD7-CDDB15428D86}" dt="2021-04-17T13:29:13.907" v="8" actId="1076"/>
          <ac:spMkLst>
            <pc:docMk/>
            <pc:sldMk cId="0" sldId="408"/>
            <ac:spMk id="2" creationId="{41F28985-5235-475E-9F8F-44D383A55667}"/>
          </ac:spMkLst>
        </pc:spChg>
        <pc:spChg chg="mod">
          <ac:chgData name="Caleb Stott" userId="d0834688-495e-4736-828f-bcbfb99947ef" providerId="ADAL" clId="{2E67D889-E218-48D6-AAD7-CDDB15428D86}" dt="2021-04-17T13:29:18.846" v="9" actId="1076"/>
          <ac:spMkLst>
            <pc:docMk/>
            <pc:sldMk cId="0" sldId="408"/>
            <ac:spMk id="4" creationId="{F7130F68-A367-4163-BC42-D1F9759EE068}"/>
          </ac:spMkLst>
        </pc:spChg>
      </pc:sldChg>
      <pc:sldChg chg="modSp mod">
        <pc:chgData name="Caleb Stott" userId="d0834688-495e-4736-828f-bcbfb99947ef" providerId="ADAL" clId="{2E67D889-E218-48D6-AAD7-CDDB15428D86}" dt="2021-04-17T13:34:39.028" v="24" actId="20577"/>
        <pc:sldMkLst>
          <pc:docMk/>
          <pc:sldMk cId="1627683294" sldId="412"/>
        </pc:sldMkLst>
        <pc:spChg chg="mod">
          <ac:chgData name="Caleb Stott" userId="d0834688-495e-4736-828f-bcbfb99947ef" providerId="ADAL" clId="{2E67D889-E218-48D6-AAD7-CDDB15428D86}" dt="2021-04-17T13:34:39.028" v="24" actId="20577"/>
          <ac:spMkLst>
            <pc:docMk/>
            <pc:sldMk cId="1627683294" sldId="412"/>
            <ac:spMk id="2" creationId="{1A899E77-EA4C-4770-B225-9B9E7F202596}"/>
          </ac:spMkLst>
        </pc:spChg>
        <pc:spChg chg="mod">
          <ac:chgData name="Caleb Stott" userId="d0834688-495e-4736-828f-bcbfb99947ef" providerId="ADAL" clId="{2E67D889-E218-48D6-AAD7-CDDB15428D86}" dt="2021-04-17T13:34:23.109" v="18" actId="5793"/>
          <ac:spMkLst>
            <pc:docMk/>
            <pc:sldMk cId="1627683294" sldId="412"/>
            <ac:spMk id="3" creationId="{F7B28DC8-9A5F-4836-BA89-C25765E47CC5}"/>
          </ac:spMkLst>
        </pc:spChg>
      </pc:sldChg>
      <pc:sldChg chg="modSp mod">
        <pc:chgData name="Caleb Stott" userId="d0834688-495e-4736-828f-bcbfb99947ef" providerId="ADAL" clId="{2E67D889-E218-48D6-AAD7-CDDB15428D86}" dt="2021-04-17T13:34:35.877" v="23" actId="20577"/>
        <pc:sldMkLst>
          <pc:docMk/>
          <pc:sldMk cId="3188640372" sldId="422"/>
        </pc:sldMkLst>
        <pc:spChg chg="mod">
          <ac:chgData name="Caleb Stott" userId="d0834688-495e-4736-828f-bcbfb99947ef" providerId="ADAL" clId="{2E67D889-E218-48D6-AAD7-CDDB15428D86}" dt="2021-04-17T13:34:35.877" v="23" actId="20577"/>
          <ac:spMkLst>
            <pc:docMk/>
            <pc:sldMk cId="3188640372" sldId="422"/>
            <ac:spMk id="2" creationId="{1A899E77-EA4C-4770-B225-9B9E7F202596}"/>
          </ac:spMkLst>
        </pc:spChg>
        <pc:spChg chg="mod">
          <ac:chgData name="Caleb Stott" userId="d0834688-495e-4736-828f-bcbfb99947ef" providerId="ADAL" clId="{2E67D889-E218-48D6-AAD7-CDDB15428D86}" dt="2021-04-17T13:34:30.869" v="22" actId="5793"/>
          <ac:spMkLst>
            <pc:docMk/>
            <pc:sldMk cId="3188640372" sldId="422"/>
            <ac:spMk id="3" creationId="{F7B28DC8-9A5F-4836-BA89-C25765E47CC5}"/>
          </ac:spMkLst>
        </pc:spChg>
      </pc:sldChg>
      <pc:sldChg chg="modSp add mod ord">
        <pc:chgData name="Caleb Stott" userId="d0834688-495e-4736-828f-bcbfb99947ef" providerId="ADAL" clId="{2E67D889-E218-48D6-AAD7-CDDB15428D86}" dt="2021-04-17T13:29:37.479" v="11"/>
        <pc:sldMkLst>
          <pc:docMk/>
          <pc:sldMk cId="1168641650" sldId="423"/>
        </pc:sldMkLst>
        <pc:spChg chg="mod">
          <ac:chgData name="Caleb Stott" userId="d0834688-495e-4736-828f-bcbfb99947ef" providerId="ADAL" clId="{2E67D889-E218-48D6-AAD7-CDDB15428D86}" dt="2021-04-17T13:23:42.901" v="7" actId="20577"/>
          <ac:spMkLst>
            <pc:docMk/>
            <pc:sldMk cId="1168641650" sldId="423"/>
            <ac:spMk id="2" creationId="{1A899E77-EA4C-4770-B225-9B9E7F202596}"/>
          </ac:spMkLst>
        </pc:spChg>
        <pc:spChg chg="mod">
          <ac:chgData name="Caleb Stott" userId="d0834688-495e-4736-828f-bcbfb99947ef" providerId="ADAL" clId="{2E67D889-E218-48D6-AAD7-CDDB15428D86}" dt="2021-04-17T13:23:38.241" v="3" actId="20577"/>
          <ac:spMkLst>
            <pc:docMk/>
            <pc:sldMk cId="1168641650" sldId="423"/>
            <ac:spMk id="3" creationId="{F7B28DC8-9A5F-4836-BA89-C25765E47CC5}"/>
          </ac:spMkLst>
        </pc:spChg>
      </pc:sldChg>
      <pc:sldChg chg="modSp add mod">
        <pc:chgData name="Caleb Stott" userId="d0834688-495e-4736-828f-bcbfb99947ef" providerId="ADAL" clId="{2E67D889-E218-48D6-AAD7-CDDB15428D86}" dt="2021-04-17T13:35:21.416" v="53" actId="20577"/>
        <pc:sldMkLst>
          <pc:docMk/>
          <pc:sldMk cId="3681651466" sldId="424"/>
        </pc:sldMkLst>
        <pc:spChg chg="mod">
          <ac:chgData name="Caleb Stott" userId="d0834688-495e-4736-828f-bcbfb99947ef" providerId="ADAL" clId="{2E67D889-E218-48D6-AAD7-CDDB15428D86}" dt="2021-04-17T13:34:58.700" v="47" actId="6549"/>
          <ac:spMkLst>
            <pc:docMk/>
            <pc:sldMk cId="3681651466" sldId="424"/>
            <ac:spMk id="2" creationId="{1A899E77-EA4C-4770-B225-9B9E7F202596}"/>
          </ac:spMkLst>
        </pc:spChg>
        <pc:spChg chg="mod">
          <ac:chgData name="Caleb Stott" userId="d0834688-495e-4736-828f-bcbfb99947ef" providerId="ADAL" clId="{2E67D889-E218-48D6-AAD7-CDDB15428D86}" dt="2021-04-17T13:35:21.416" v="53" actId="20577"/>
          <ac:spMkLst>
            <pc:docMk/>
            <pc:sldMk cId="3681651466" sldId="424"/>
            <ac:spMk id="3" creationId="{F7B28DC8-9A5F-4836-BA89-C25765E47CC5}"/>
          </ac:spMkLst>
        </pc:spChg>
      </pc:sldChg>
      <pc:sldChg chg="modSp add mod ord">
        <pc:chgData name="Caleb Stott" userId="d0834688-495e-4736-828f-bcbfb99947ef" providerId="ADAL" clId="{2E67D889-E218-48D6-AAD7-CDDB15428D86}" dt="2021-04-17T13:36:25.463" v="74" actId="115"/>
        <pc:sldMkLst>
          <pc:docMk/>
          <pc:sldMk cId="185925486" sldId="425"/>
        </pc:sldMkLst>
        <pc:spChg chg="mod">
          <ac:chgData name="Caleb Stott" userId="d0834688-495e-4736-828f-bcbfb99947ef" providerId="ADAL" clId="{2E67D889-E218-48D6-AAD7-CDDB15428D86}" dt="2021-04-17T13:36:25.463" v="74" actId="115"/>
          <ac:spMkLst>
            <pc:docMk/>
            <pc:sldMk cId="185925486" sldId="425"/>
            <ac:spMk id="2" creationId="{1A899E77-EA4C-4770-B225-9B9E7F202596}"/>
          </ac:spMkLst>
        </pc:spChg>
      </pc:sldChg>
      <pc:sldChg chg="modSp add mod ord">
        <pc:chgData name="Caleb Stott" userId="d0834688-495e-4736-828f-bcbfb99947ef" providerId="ADAL" clId="{2E67D889-E218-48D6-AAD7-CDDB15428D86}" dt="2021-04-17T13:37:10.950" v="104" actId="1076"/>
        <pc:sldMkLst>
          <pc:docMk/>
          <pc:sldMk cId="2572989767" sldId="426"/>
        </pc:sldMkLst>
        <pc:spChg chg="mod">
          <ac:chgData name="Caleb Stott" userId="d0834688-495e-4736-828f-bcbfb99947ef" providerId="ADAL" clId="{2E67D889-E218-48D6-AAD7-CDDB15428D86}" dt="2021-04-17T13:37:10.950" v="104" actId="1076"/>
          <ac:spMkLst>
            <pc:docMk/>
            <pc:sldMk cId="2572989767" sldId="426"/>
            <ac:spMk id="2" creationId="{1A899E77-EA4C-4770-B225-9B9E7F202596}"/>
          </ac:spMkLst>
        </pc:spChg>
      </pc:sldChg>
      <pc:sldChg chg="modSp add mod ord">
        <pc:chgData name="Caleb Stott" userId="d0834688-495e-4736-828f-bcbfb99947ef" providerId="ADAL" clId="{2E67D889-E218-48D6-AAD7-CDDB15428D86}" dt="2021-04-17T13:38:31.687" v="135"/>
        <pc:sldMkLst>
          <pc:docMk/>
          <pc:sldMk cId="1141387298" sldId="427"/>
        </pc:sldMkLst>
        <pc:spChg chg="mod">
          <ac:chgData name="Caleb Stott" userId="d0834688-495e-4736-828f-bcbfb99947ef" providerId="ADAL" clId="{2E67D889-E218-48D6-AAD7-CDDB15428D86}" dt="2021-04-17T13:38:16.040" v="132" actId="115"/>
          <ac:spMkLst>
            <pc:docMk/>
            <pc:sldMk cId="1141387298" sldId="427"/>
            <ac:spMk id="2" creationId="{1A899E77-EA4C-4770-B225-9B9E7F202596}"/>
          </ac:spMkLst>
        </pc:spChg>
      </pc:sldChg>
      <pc:sldChg chg="modSp add mod ord">
        <pc:chgData name="Caleb Stott" userId="d0834688-495e-4736-828f-bcbfb99947ef" providerId="ADAL" clId="{2E67D889-E218-48D6-AAD7-CDDB15428D86}" dt="2021-04-17T13:40:13.693" v="156"/>
        <pc:sldMkLst>
          <pc:docMk/>
          <pc:sldMk cId="1183391113" sldId="428"/>
        </pc:sldMkLst>
        <pc:spChg chg="mod">
          <ac:chgData name="Caleb Stott" userId="d0834688-495e-4736-828f-bcbfb99947ef" providerId="ADAL" clId="{2E67D889-E218-48D6-AAD7-CDDB15428D86}" dt="2021-04-17T13:38:35.837" v="138" actId="20577"/>
          <ac:spMkLst>
            <pc:docMk/>
            <pc:sldMk cId="1183391113" sldId="428"/>
            <ac:spMk id="2" creationId="{1A899E77-EA4C-4770-B225-9B9E7F202596}"/>
          </ac:spMkLst>
        </pc:spChg>
        <pc:spChg chg="mod">
          <ac:chgData name="Caleb Stott" userId="d0834688-495e-4736-828f-bcbfb99947ef" providerId="ADAL" clId="{2E67D889-E218-48D6-AAD7-CDDB15428D86}" dt="2021-04-17T13:39:34.859" v="153" actId="20577"/>
          <ac:spMkLst>
            <pc:docMk/>
            <pc:sldMk cId="1183391113" sldId="428"/>
            <ac:spMk id="3" creationId="{F7B28DC8-9A5F-4836-BA89-C25765E47CC5}"/>
          </ac:spMkLst>
        </pc:spChg>
      </pc:sldChg>
      <pc:sldChg chg="modSp add mod">
        <pc:chgData name="Caleb Stott" userId="d0834688-495e-4736-828f-bcbfb99947ef" providerId="ADAL" clId="{2E67D889-E218-48D6-AAD7-CDDB15428D86}" dt="2021-04-17T13:40:38.072" v="198" actId="1076"/>
        <pc:sldMkLst>
          <pc:docMk/>
          <pc:sldMk cId="3899865574" sldId="429"/>
        </pc:sldMkLst>
        <pc:spChg chg="mod">
          <ac:chgData name="Caleb Stott" userId="d0834688-495e-4736-828f-bcbfb99947ef" providerId="ADAL" clId="{2E67D889-E218-48D6-AAD7-CDDB15428D86}" dt="2021-04-17T13:40:38.072" v="198" actId="1076"/>
          <ac:spMkLst>
            <pc:docMk/>
            <pc:sldMk cId="3899865574" sldId="429"/>
            <ac:spMk id="2" creationId="{1A899E77-EA4C-4770-B225-9B9E7F202596}"/>
          </ac:spMkLst>
        </pc:spChg>
      </pc:sldChg>
      <pc:sldChg chg="modSp add mod">
        <pc:chgData name="Caleb Stott" userId="d0834688-495e-4736-828f-bcbfb99947ef" providerId="ADAL" clId="{2E67D889-E218-48D6-AAD7-CDDB15428D86}" dt="2021-04-17T13:41:07.674" v="225" actId="1076"/>
        <pc:sldMkLst>
          <pc:docMk/>
          <pc:sldMk cId="4191585100" sldId="430"/>
        </pc:sldMkLst>
        <pc:spChg chg="mod">
          <ac:chgData name="Caleb Stott" userId="d0834688-495e-4736-828f-bcbfb99947ef" providerId="ADAL" clId="{2E67D889-E218-48D6-AAD7-CDDB15428D86}" dt="2021-04-17T13:41:07.674" v="225" actId="1076"/>
          <ac:spMkLst>
            <pc:docMk/>
            <pc:sldMk cId="4191585100" sldId="430"/>
            <ac:spMk id="2" creationId="{1A899E77-EA4C-4770-B225-9B9E7F202596}"/>
          </ac:spMkLst>
        </pc:spChg>
      </pc:sldChg>
      <pc:sldChg chg="modSp add mod ord">
        <pc:chgData name="Caleb Stott" userId="d0834688-495e-4736-828f-bcbfb99947ef" providerId="ADAL" clId="{2E67D889-E218-48D6-AAD7-CDDB15428D86}" dt="2021-04-17T13:41:46.535" v="234" actId="20577"/>
        <pc:sldMkLst>
          <pc:docMk/>
          <pc:sldMk cId="1731772741" sldId="431"/>
        </pc:sldMkLst>
        <pc:spChg chg="mod">
          <ac:chgData name="Caleb Stott" userId="d0834688-495e-4736-828f-bcbfb99947ef" providerId="ADAL" clId="{2E67D889-E218-48D6-AAD7-CDDB15428D86}" dt="2021-04-17T13:41:25.815" v="230" actId="20577"/>
          <ac:spMkLst>
            <pc:docMk/>
            <pc:sldMk cId="1731772741" sldId="431"/>
            <ac:spMk id="2" creationId="{1A899E77-EA4C-4770-B225-9B9E7F202596}"/>
          </ac:spMkLst>
        </pc:spChg>
        <pc:spChg chg="mod">
          <ac:chgData name="Caleb Stott" userId="d0834688-495e-4736-828f-bcbfb99947ef" providerId="ADAL" clId="{2E67D889-E218-48D6-AAD7-CDDB15428D86}" dt="2021-04-17T13:41:46.535" v="234" actId="20577"/>
          <ac:spMkLst>
            <pc:docMk/>
            <pc:sldMk cId="1731772741" sldId="431"/>
            <ac:spMk id="3" creationId="{F7B28DC8-9A5F-4836-BA89-C25765E47CC5}"/>
          </ac:spMkLst>
        </pc:spChg>
      </pc:sldChg>
      <pc:sldChg chg="modSp add mod">
        <pc:chgData name="Caleb Stott" userId="d0834688-495e-4736-828f-bcbfb99947ef" providerId="ADAL" clId="{2E67D889-E218-48D6-AAD7-CDDB15428D86}" dt="2021-04-17T13:43:02.798" v="256" actId="27107"/>
        <pc:sldMkLst>
          <pc:docMk/>
          <pc:sldMk cId="2592481526" sldId="432"/>
        </pc:sldMkLst>
        <pc:spChg chg="mod">
          <ac:chgData name="Caleb Stott" userId="d0834688-495e-4736-828f-bcbfb99947ef" providerId="ADAL" clId="{2E67D889-E218-48D6-AAD7-CDDB15428D86}" dt="2021-04-17T13:42:41.534" v="251" actId="6549"/>
          <ac:spMkLst>
            <pc:docMk/>
            <pc:sldMk cId="2592481526" sldId="432"/>
            <ac:spMk id="2" creationId="{1A899E77-EA4C-4770-B225-9B9E7F202596}"/>
          </ac:spMkLst>
        </pc:spChg>
        <pc:spChg chg="mod">
          <ac:chgData name="Caleb Stott" userId="d0834688-495e-4736-828f-bcbfb99947ef" providerId="ADAL" clId="{2E67D889-E218-48D6-AAD7-CDDB15428D86}" dt="2021-04-17T13:43:02.798" v="256" actId="27107"/>
          <ac:spMkLst>
            <pc:docMk/>
            <pc:sldMk cId="2592481526" sldId="432"/>
            <ac:spMk id="3" creationId="{F7B28DC8-9A5F-4836-BA89-C25765E47CC5}"/>
          </ac:spMkLst>
        </pc:spChg>
      </pc:sldChg>
      <pc:sldChg chg="modSp add mod ord">
        <pc:chgData name="Caleb Stott" userId="d0834688-495e-4736-828f-bcbfb99947ef" providerId="ADAL" clId="{2E67D889-E218-48D6-AAD7-CDDB15428D86}" dt="2021-04-17T13:44:43.895" v="284" actId="20577"/>
        <pc:sldMkLst>
          <pc:docMk/>
          <pc:sldMk cId="3695973950" sldId="433"/>
        </pc:sldMkLst>
        <pc:spChg chg="mod">
          <ac:chgData name="Caleb Stott" userId="d0834688-495e-4736-828f-bcbfb99947ef" providerId="ADAL" clId="{2E67D889-E218-48D6-AAD7-CDDB15428D86}" dt="2021-04-17T13:44:43.895" v="284" actId="20577"/>
          <ac:spMkLst>
            <pc:docMk/>
            <pc:sldMk cId="3695973950" sldId="433"/>
            <ac:spMk id="2" creationId="{1A899E77-EA4C-4770-B225-9B9E7F202596}"/>
          </ac:spMkLst>
        </pc:spChg>
      </pc:sldChg>
      <pc:sldChg chg="modSp add mod ord">
        <pc:chgData name="Caleb Stott" userId="d0834688-495e-4736-828f-bcbfb99947ef" providerId="ADAL" clId="{2E67D889-E218-48D6-AAD7-CDDB15428D86}" dt="2021-04-17T13:52:16.979" v="296"/>
        <pc:sldMkLst>
          <pc:docMk/>
          <pc:sldMk cId="4035225586" sldId="434"/>
        </pc:sldMkLst>
        <pc:spChg chg="mod">
          <ac:chgData name="Caleb Stott" userId="d0834688-495e-4736-828f-bcbfb99947ef" providerId="ADAL" clId="{2E67D889-E218-48D6-AAD7-CDDB15428D86}" dt="2021-04-17T13:45:10.099" v="289" actId="20577"/>
          <ac:spMkLst>
            <pc:docMk/>
            <pc:sldMk cId="4035225586" sldId="434"/>
            <ac:spMk id="2" creationId="{1A899E77-EA4C-4770-B225-9B9E7F202596}"/>
          </ac:spMkLst>
        </pc:spChg>
        <pc:spChg chg="mod">
          <ac:chgData name="Caleb Stott" userId="d0834688-495e-4736-828f-bcbfb99947ef" providerId="ADAL" clId="{2E67D889-E218-48D6-AAD7-CDDB15428D86}" dt="2021-04-17T13:45:30.294" v="293" actId="20577"/>
          <ac:spMkLst>
            <pc:docMk/>
            <pc:sldMk cId="4035225586" sldId="434"/>
            <ac:spMk id="3" creationId="{F7B28DC8-9A5F-4836-BA89-C25765E47CC5}"/>
          </ac:spMkLst>
        </pc:spChg>
      </pc:sldChg>
      <pc:sldChg chg="modSp add mod">
        <pc:chgData name="Caleb Stott" userId="d0834688-495e-4736-828f-bcbfb99947ef" providerId="ADAL" clId="{2E67D889-E218-48D6-AAD7-CDDB15428D86}" dt="2021-04-17T13:52:28.703" v="311" actId="6549"/>
        <pc:sldMkLst>
          <pc:docMk/>
          <pc:sldMk cId="47171210" sldId="435"/>
        </pc:sldMkLst>
        <pc:spChg chg="mod">
          <ac:chgData name="Caleb Stott" userId="d0834688-495e-4736-828f-bcbfb99947ef" providerId="ADAL" clId="{2E67D889-E218-48D6-AAD7-CDDB15428D86}" dt="2021-04-17T13:52:28.703" v="311" actId="6549"/>
          <ac:spMkLst>
            <pc:docMk/>
            <pc:sldMk cId="47171210" sldId="435"/>
            <ac:spMk id="2" creationId="{1A899E77-EA4C-4770-B225-9B9E7F202596}"/>
          </ac:spMkLst>
        </pc:spChg>
      </pc:sldChg>
      <pc:sldChg chg="modSp add mod ord">
        <pc:chgData name="Caleb Stott" userId="d0834688-495e-4736-828f-bcbfb99947ef" providerId="ADAL" clId="{2E67D889-E218-48D6-AAD7-CDDB15428D86}" dt="2021-04-17T13:54:50.820" v="355"/>
        <pc:sldMkLst>
          <pc:docMk/>
          <pc:sldMk cId="3240314537" sldId="436"/>
        </pc:sldMkLst>
        <pc:spChg chg="mod">
          <ac:chgData name="Caleb Stott" userId="d0834688-495e-4736-828f-bcbfb99947ef" providerId="ADAL" clId="{2E67D889-E218-48D6-AAD7-CDDB15428D86}" dt="2021-04-17T13:54:10.627" v="343" actId="20577"/>
          <ac:spMkLst>
            <pc:docMk/>
            <pc:sldMk cId="3240314537" sldId="436"/>
            <ac:spMk id="2" creationId="{1A899E77-EA4C-4770-B225-9B9E7F202596}"/>
          </ac:spMkLst>
        </pc:spChg>
      </pc:sldChg>
      <pc:sldChg chg="modSp add mod ord">
        <pc:chgData name="Caleb Stott" userId="d0834688-495e-4736-828f-bcbfb99947ef" providerId="ADAL" clId="{2E67D889-E218-48D6-AAD7-CDDB15428D86}" dt="2021-04-17T13:54:41.277" v="352" actId="20577"/>
        <pc:sldMkLst>
          <pc:docMk/>
          <pc:sldMk cId="3742307120" sldId="437"/>
        </pc:sldMkLst>
        <pc:spChg chg="mod">
          <ac:chgData name="Caleb Stott" userId="d0834688-495e-4736-828f-bcbfb99947ef" providerId="ADAL" clId="{2E67D889-E218-48D6-AAD7-CDDB15428D86}" dt="2021-04-17T13:54:26.827" v="348" actId="20577"/>
          <ac:spMkLst>
            <pc:docMk/>
            <pc:sldMk cId="3742307120" sldId="437"/>
            <ac:spMk id="2" creationId="{1A899E77-EA4C-4770-B225-9B9E7F202596}"/>
          </ac:spMkLst>
        </pc:spChg>
        <pc:spChg chg="mod">
          <ac:chgData name="Caleb Stott" userId="d0834688-495e-4736-828f-bcbfb99947ef" providerId="ADAL" clId="{2E67D889-E218-48D6-AAD7-CDDB15428D86}" dt="2021-04-17T13:54:41.277" v="352" actId="20577"/>
          <ac:spMkLst>
            <pc:docMk/>
            <pc:sldMk cId="3742307120" sldId="437"/>
            <ac:spMk id="3" creationId="{F7B28DC8-9A5F-4836-BA89-C25765E47CC5}"/>
          </ac:spMkLst>
        </pc:spChg>
      </pc:sldChg>
      <pc:sldChg chg="modSp add mod">
        <pc:chgData name="Caleb Stott" userId="d0834688-495e-4736-828f-bcbfb99947ef" providerId="ADAL" clId="{2E67D889-E218-48D6-AAD7-CDDB15428D86}" dt="2021-04-17T13:55:13.710" v="361" actId="20577"/>
        <pc:sldMkLst>
          <pc:docMk/>
          <pc:sldMk cId="3888349636" sldId="438"/>
        </pc:sldMkLst>
        <pc:spChg chg="mod">
          <ac:chgData name="Caleb Stott" userId="d0834688-495e-4736-828f-bcbfb99947ef" providerId="ADAL" clId="{2E67D889-E218-48D6-AAD7-CDDB15428D86}" dt="2021-04-17T13:54:55.329" v="358" actId="20577"/>
          <ac:spMkLst>
            <pc:docMk/>
            <pc:sldMk cId="3888349636" sldId="438"/>
            <ac:spMk id="2" creationId="{1A899E77-EA4C-4770-B225-9B9E7F202596}"/>
          </ac:spMkLst>
        </pc:spChg>
        <pc:spChg chg="mod">
          <ac:chgData name="Caleb Stott" userId="d0834688-495e-4736-828f-bcbfb99947ef" providerId="ADAL" clId="{2E67D889-E218-48D6-AAD7-CDDB15428D86}" dt="2021-04-17T13:55:13.710" v="361" actId="20577"/>
          <ac:spMkLst>
            <pc:docMk/>
            <pc:sldMk cId="3888349636" sldId="438"/>
            <ac:spMk id="3" creationId="{F7B28DC8-9A5F-4836-BA89-C25765E47CC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5696" y="4090220"/>
            <a:ext cx="19897884" cy="2822312"/>
          </a:xfrm>
        </p:spPr>
        <p:txBody>
          <a:bodyPr/>
          <a:lstStyle/>
          <a:p>
            <a:r>
              <a:rPr lang="en-US"/>
              <a:t>Click to edit Master title style</a:t>
            </a:r>
          </a:p>
        </p:txBody>
      </p:sp>
      <p:sp>
        <p:nvSpPr>
          <p:cNvPr id="3" name="Subtitle 2"/>
          <p:cNvSpPr>
            <a:spLocks noGrp="1"/>
          </p:cNvSpPr>
          <p:nvPr>
            <p:ph type="subTitle" idx="1"/>
          </p:nvPr>
        </p:nvSpPr>
        <p:spPr>
          <a:xfrm>
            <a:off x="3511391" y="7461144"/>
            <a:ext cx="16386493" cy="3364830"/>
          </a:xfrm>
        </p:spPr>
        <p:txBody>
          <a:bodyPr/>
          <a:lstStyle>
            <a:lvl1pPr marL="0" indent="0" algn="ctr">
              <a:buNone/>
              <a:defRPr>
                <a:solidFill>
                  <a:schemeClr val="tx1">
                    <a:tint val="75000"/>
                  </a:schemeClr>
                </a:solidFill>
              </a:defRPr>
            </a:lvl1pPr>
            <a:lvl2pPr marL="1045022" indent="0" algn="ctr">
              <a:buNone/>
              <a:defRPr>
                <a:solidFill>
                  <a:schemeClr val="tx1">
                    <a:tint val="75000"/>
                  </a:schemeClr>
                </a:solidFill>
              </a:defRPr>
            </a:lvl2pPr>
            <a:lvl3pPr marL="2090044" indent="0" algn="ctr">
              <a:buNone/>
              <a:defRPr>
                <a:solidFill>
                  <a:schemeClr val="tx1">
                    <a:tint val="75000"/>
                  </a:schemeClr>
                </a:solidFill>
              </a:defRPr>
            </a:lvl3pPr>
            <a:lvl4pPr marL="3135066" indent="0" algn="ctr">
              <a:buNone/>
              <a:defRPr>
                <a:solidFill>
                  <a:schemeClr val="tx1">
                    <a:tint val="75000"/>
                  </a:schemeClr>
                </a:solidFill>
              </a:defRPr>
            </a:lvl4pPr>
            <a:lvl5pPr marL="4180088" indent="0" algn="ctr">
              <a:buNone/>
              <a:defRPr>
                <a:solidFill>
                  <a:schemeClr val="tx1">
                    <a:tint val="75000"/>
                  </a:schemeClr>
                </a:solidFill>
              </a:defRPr>
            </a:lvl5pPr>
            <a:lvl6pPr marL="5225110" indent="0" algn="ctr">
              <a:buNone/>
              <a:defRPr>
                <a:solidFill>
                  <a:schemeClr val="tx1">
                    <a:tint val="75000"/>
                  </a:schemeClr>
                </a:solidFill>
              </a:defRPr>
            </a:lvl6pPr>
            <a:lvl7pPr marL="6270132" indent="0" algn="ctr">
              <a:buNone/>
              <a:defRPr>
                <a:solidFill>
                  <a:schemeClr val="tx1">
                    <a:tint val="75000"/>
                  </a:schemeClr>
                </a:solidFill>
              </a:defRPr>
            </a:lvl7pPr>
            <a:lvl8pPr marL="7315154" indent="0" algn="ctr">
              <a:buNone/>
              <a:defRPr>
                <a:solidFill>
                  <a:schemeClr val="tx1">
                    <a:tint val="75000"/>
                  </a:schemeClr>
                </a:solidFill>
              </a:defRPr>
            </a:lvl8pPr>
            <a:lvl9pPr marL="836017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6CB0D18-27A7-48A2-A078-90EFAF7232F3}"/>
              </a:ext>
            </a:extLst>
          </p:cNvPr>
          <p:cNvSpPr>
            <a:spLocks noGrp="1"/>
          </p:cNvSpPr>
          <p:nvPr>
            <p:ph type="dt" sz="half" idx="10"/>
          </p:nvPr>
        </p:nvSpPr>
        <p:spPr/>
        <p:txBody>
          <a:bodyPr/>
          <a:lstStyle>
            <a:lvl1pPr>
              <a:defRPr/>
            </a:lvl1pPr>
          </a:lstStyle>
          <a:p>
            <a:pPr>
              <a:defRPr/>
            </a:pPr>
            <a:fld id="{BDAE43C3-DADD-4FA9-952E-5EC937BEFF4C}" type="datetimeFigureOut">
              <a:rPr lang="en-US" altLang="en-US"/>
              <a:pPr>
                <a:defRPr/>
              </a:pPr>
              <a:t>4/17/2021</a:t>
            </a:fld>
            <a:endParaRPr lang="en-US" altLang="en-US"/>
          </a:p>
        </p:txBody>
      </p:sp>
      <p:sp>
        <p:nvSpPr>
          <p:cNvPr id="5" name="Footer Placeholder 4">
            <a:extLst>
              <a:ext uri="{FF2B5EF4-FFF2-40B4-BE49-F238E27FC236}">
                <a16:creationId xmlns:a16="http://schemas.microsoft.com/office/drawing/2014/main" id="{E3673DEC-9557-4D4E-8D43-98E4053F06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2B8513-E7EC-4CA3-8302-8653DADFF58A}"/>
              </a:ext>
            </a:extLst>
          </p:cNvPr>
          <p:cNvSpPr>
            <a:spLocks noGrp="1"/>
          </p:cNvSpPr>
          <p:nvPr>
            <p:ph type="sldNum" sz="quarter" idx="12"/>
          </p:nvPr>
        </p:nvSpPr>
        <p:spPr/>
        <p:txBody>
          <a:bodyPr/>
          <a:lstStyle>
            <a:lvl1pPr>
              <a:defRPr/>
            </a:lvl1pPr>
          </a:lstStyle>
          <a:p>
            <a:pPr>
              <a:defRPr/>
            </a:pPr>
            <a:fld id="{2254B9A4-0BC0-4304-8670-E4F32AEC9352}" type="slidenum">
              <a:rPr lang="en-US" altLang="en-US"/>
              <a:pPr>
                <a:defRPr/>
              </a:pPr>
              <a:t>‹#›</a:t>
            </a:fld>
            <a:endParaRPr lang="en-US" altLang="en-US"/>
          </a:p>
        </p:txBody>
      </p:sp>
    </p:spTree>
    <p:extLst>
      <p:ext uri="{BB962C8B-B14F-4D97-AF65-F5344CB8AC3E}">
        <p14:creationId xmlns:p14="http://schemas.microsoft.com/office/powerpoint/2010/main" val="340397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3462E-02A9-4492-97D4-5240437B6796}"/>
              </a:ext>
            </a:extLst>
          </p:cNvPr>
          <p:cNvSpPr>
            <a:spLocks noGrp="1"/>
          </p:cNvSpPr>
          <p:nvPr>
            <p:ph type="dt" sz="half" idx="10"/>
          </p:nvPr>
        </p:nvSpPr>
        <p:spPr/>
        <p:txBody>
          <a:bodyPr/>
          <a:lstStyle>
            <a:lvl1pPr>
              <a:defRPr/>
            </a:lvl1pPr>
          </a:lstStyle>
          <a:p>
            <a:pPr>
              <a:defRPr/>
            </a:pPr>
            <a:fld id="{7EB3043A-2762-48BA-BCB0-71ADB5C7F426}" type="datetimeFigureOut">
              <a:rPr lang="en-US" altLang="en-US"/>
              <a:pPr>
                <a:defRPr/>
              </a:pPr>
              <a:t>4/17/2021</a:t>
            </a:fld>
            <a:endParaRPr lang="en-US" altLang="en-US"/>
          </a:p>
        </p:txBody>
      </p:sp>
      <p:sp>
        <p:nvSpPr>
          <p:cNvPr id="5" name="Footer Placeholder 4">
            <a:extLst>
              <a:ext uri="{FF2B5EF4-FFF2-40B4-BE49-F238E27FC236}">
                <a16:creationId xmlns:a16="http://schemas.microsoft.com/office/drawing/2014/main" id="{5F601565-5869-420B-8627-216E4295E8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1716E7-88F2-4061-93A4-C6C6AEA1430A}"/>
              </a:ext>
            </a:extLst>
          </p:cNvPr>
          <p:cNvSpPr>
            <a:spLocks noGrp="1"/>
          </p:cNvSpPr>
          <p:nvPr>
            <p:ph type="sldNum" sz="quarter" idx="12"/>
          </p:nvPr>
        </p:nvSpPr>
        <p:spPr/>
        <p:txBody>
          <a:bodyPr/>
          <a:lstStyle>
            <a:lvl1pPr>
              <a:defRPr/>
            </a:lvl1pPr>
          </a:lstStyle>
          <a:p>
            <a:pPr>
              <a:defRPr/>
            </a:pPr>
            <a:fld id="{7F8E30FB-1F3D-4731-B982-6C4E21D6C3E2}" type="slidenum">
              <a:rPr lang="en-US" altLang="en-US"/>
              <a:pPr>
                <a:defRPr/>
              </a:pPr>
              <a:t>‹#›</a:t>
            </a:fld>
            <a:endParaRPr lang="en-US" altLang="en-US"/>
          </a:p>
        </p:txBody>
      </p:sp>
    </p:spTree>
    <p:extLst>
      <p:ext uri="{BB962C8B-B14F-4D97-AF65-F5344CB8AC3E}">
        <p14:creationId xmlns:p14="http://schemas.microsoft.com/office/powerpoint/2010/main" val="339722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449405" y="1011887"/>
            <a:ext cx="13484718" cy="215696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5252" y="1011887"/>
            <a:ext cx="40063999" cy="21569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32C31-84F0-40BD-B28B-A3FAC4396E38}"/>
              </a:ext>
            </a:extLst>
          </p:cNvPr>
          <p:cNvSpPr>
            <a:spLocks noGrp="1"/>
          </p:cNvSpPr>
          <p:nvPr>
            <p:ph type="dt" sz="half" idx="10"/>
          </p:nvPr>
        </p:nvSpPr>
        <p:spPr/>
        <p:txBody>
          <a:bodyPr/>
          <a:lstStyle>
            <a:lvl1pPr>
              <a:defRPr/>
            </a:lvl1pPr>
          </a:lstStyle>
          <a:p>
            <a:pPr>
              <a:defRPr/>
            </a:pPr>
            <a:fld id="{40E93400-DCA1-4A51-9D16-2EFE0B0B3C09}" type="datetimeFigureOut">
              <a:rPr lang="en-US" altLang="en-US"/>
              <a:pPr>
                <a:defRPr/>
              </a:pPr>
              <a:t>4/17/2021</a:t>
            </a:fld>
            <a:endParaRPr lang="en-US" altLang="en-US"/>
          </a:p>
        </p:txBody>
      </p:sp>
      <p:sp>
        <p:nvSpPr>
          <p:cNvPr id="5" name="Footer Placeholder 4">
            <a:extLst>
              <a:ext uri="{FF2B5EF4-FFF2-40B4-BE49-F238E27FC236}">
                <a16:creationId xmlns:a16="http://schemas.microsoft.com/office/drawing/2014/main" id="{D8A720D7-2B0D-4CE6-9548-EBE243A40B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EB893D-A6D9-4807-A51E-4F9D3098997E}"/>
              </a:ext>
            </a:extLst>
          </p:cNvPr>
          <p:cNvSpPr>
            <a:spLocks noGrp="1"/>
          </p:cNvSpPr>
          <p:nvPr>
            <p:ph type="sldNum" sz="quarter" idx="12"/>
          </p:nvPr>
        </p:nvSpPr>
        <p:spPr/>
        <p:txBody>
          <a:bodyPr/>
          <a:lstStyle>
            <a:lvl1pPr>
              <a:defRPr/>
            </a:lvl1pPr>
          </a:lstStyle>
          <a:p>
            <a:pPr>
              <a:defRPr/>
            </a:pPr>
            <a:fld id="{8A4ACA77-8F55-4388-AF52-25E4D6D57E3B}" type="slidenum">
              <a:rPr lang="en-US" altLang="en-US"/>
              <a:pPr>
                <a:defRPr/>
              </a:pPr>
              <a:t>‹#›</a:t>
            </a:fld>
            <a:endParaRPr lang="en-US" altLang="en-US"/>
          </a:p>
        </p:txBody>
      </p:sp>
    </p:spTree>
    <p:extLst>
      <p:ext uri="{BB962C8B-B14F-4D97-AF65-F5344CB8AC3E}">
        <p14:creationId xmlns:p14="http://schemas.microsoft.com/office/powerpoint/2010/main" val="32214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1BB1B-DE52-4BAB-9F9B-0EBA2567D35D}"/>
              </a:ext>
            </a:extLst>
          </p:cNvPr>
          <p:cNvSpPr>
            <a:spLocks noGrp="1"/>
          </p:cNvSpPr>
          <p:nvPr>
            <p:ph type="dt" sz="half" idx="10"/>
          </p:nvPr>
        </p:nvSpPr>
        <p:spPr/>
        <p:txBody>
          <a:bodyPr/>
          <a:lstStyle>
            <a:lvl1pPr>
              <a:defRPr/>
            </a:lvl1pPr>
          </a:lstStyle>
          <a:p>
            <a:pPr>
              <a:defRPr/>
            </a:pPr>
            <a:fld id="{C0291758-5A8D-4370-85CD-3C720D0648F4}" type="datetimeFigureOut">
              <a:rPr lang="en-US" altLang="en-US"/>
              <a:pPr>
                <a:defRPr/>
              </a:pPr>
              <a:t>4/17/2021</a:t>
            </a:fld>
            <a:endParaRPr lang="en-US" altLang="en-US"/>
          </a:p>
        </p:txBody>
      </p:sp>
      <p:sp>
        <p:nvSpPr>
          <p:cNvPr id="5" name="Footer Placeholder 4">
            <a:extLst>
              <a:ext uri="{FF2B5EF4-FFF2-40B4-BE49-F238E27FC236}">
                <a16:creationId xmlns:a16="http://schemas.microsoft.com/office/drawing/2014/main" id="{CD5192E0-46F3-4487-ADE0-C828EA772E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F4CCE1-063D-4A78-B851-1248F249A9A4}"/>
              </a:ext>
            </a:extLst>
          </p:cNvPr>
          <p:cNvSpPr>
            <a:spLocks noGrp="1"/>
          </p:cNvSpPr>
          <p:nvPr>
            <p:ph type="sldNum" sz="quarter" idx="12"/>
          </p:nvPr>
        </p:nvSpPr>
        <p:spPr/>
        <p:txBody>
          <a:bodyPr/>
          <a:lstStyle>
            <a:lvl1pPr>
              <a:defRPr/>
            </a:lvl1pPr>
          </a:lstStyle>
          <a:p>
            <a:pPr>
              <a:defRPr/>
            </a:pPr>
            <a:fld id="{FAE73FBB-2BEA-4751-91BC-77A438FE95B2}" type="slidenum">
              <a:rPr lang="en-US" altLang="en-US"/>
              <a:pPr>
                <a:defRPr/>
              </a:pPr>
              <a:t>‹#›</a:t>
            </a:fld>
            <a:endParaRPr lang="en-US" altLang="en-US"/>
          </a:p>
        </p:txBody>
      </p:sp>
    </p:spTree>
    <p:extLst>
      <p:ext uri="{BB962C8B-B14F-4D97-AF65-F5344CB8AC3E}">
        <p14:creationId xmlns:p14="http://schemas.microsoft.com/office/powerpoint/2010/main" val="30986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49171" y="8460841"/>
            <a:ext cx="19897884" cy="2615058"/>
          </a:xfrm>
        </p:spPr>
        <p:txBody>
          <a:bodyPr anchor="t"/>
          <a:lstStyle>
            <a:lvl1pPr algn="l">
              <a:defRPr sz="9100" b="1" cap="all"/>
            </a:lvl1pPr>
          </a:lstStyle>
          <a:p>
            <a:r>
              <a:rPr lang="en-US"/>
              <a:t>Click to edit Master title style</a:t>
            </a:r>
          </a:p>
        </p:txBody>
      </p:sp>
      <p:sp>
        <p:nvSpPr>
          <p:cNvPr id="3" name="Text Placeholder 2"/>
          <p:cNvSpPr>
            <a:spLocks noGrp="1"/>
          </p:cNvSpPr>
          <p:nvPr>
            <p:ph type="body" idx="1"/>
          </p:nvPr>
        </p:nvSpPr>
        <p:spPr>
          <a:xfrm>
            <a:off x="1849171" y="5580621"/>
            <a:ext cx="19897884" cy="2880220"/>
          </a:xfrm>
        </p:spPr>
        <p:txBody>
          <a:bodyPr anchor="b"/>
          <a:lstStyle>
            <a:lvl1pPr marL="0" indent="0">
              <a:buNone/>
              <a:defRPr sz="4600">
                <a:solidFill>
                  <a:schemeClr val="tx1">
                    <a:tint val="75000"/>
                  </a:schemeClr>
                </a:solidFill>
              </a:defRPr>
            </a:lvl1pPr>
            <a:lvl2pPr marL="1045022" indent="0">
              <a:buNone/>
              <a:defRPr sz="4100">
                <a:solidFill>
                  <a:schemeClr val="tx1">
                    <a:tint val="75000"/>
                  </a:schemeClr>
                </a:solidFill>
              </a:defRPr>
            </a:lvl2pPr>
            <a:lvl3pPr marL="2090044" indent="0">
              <a:buNone/>
              <a:defRPr sz="3700">
                <a:solidFill>
                  <a:schemeClr val="tx1">
                    <a:tint val="75000"/>
                  </a:schemeClr>
                </a:solidFill>
              </a:defRPr>
            </a:lvl3pPr>
            <a:lvl4pPr marL="3135066" indent="0">
              <a:buNone/>
              <a:defRPr sz="3200">
                <a:solidFill>
                  <a:schemeClr val="tx1">
                    <a:tint val="75000"/>
                  </a:schemeClr>
                </a:solidFill>
              </a:defRPr>
            </a:lvl4pPr>
            <a:lvl5pPr marL="4180088" indent="0">
              <a:buNone/>
              <a:defRPr sz="3200">
                <a:solidFill>
                  <a:schemeClr val="tx1">
                    <a:tint val="75000"/>
                  </a:schemeClr>
                </a:solidFill>
              </a:defRPr>
            </a:lvl5pPr>
            <a:lvl6pPr marL="5225110" indent="0">
              <a:buNone/>
              <a:defRPr sz="3200">
                <a:solidFill>
                  <a:schemeClr val="tx1">
                    <a:tint val="75000"/>
                  </a:schemeClr>
                </a:solidFill>
              </a:defRPr>
            </a:lvl6pPr>
            <a:lvl7pPr marL="6270132" indent="0">
              <a:buNone/>
              <a:defRPr sz="3200">
                <a:solidFill>
                  <a:schemeClr val="tx1">
                    <a:tint val="75000"/>
                  </a:schemeClr>
                </a:solidFill>
              </a:defRPr>
            </a:lvl7pPr>
            <a:lvl8pPr marL="7315154" indent="0">
              <a:buNone/>
              <a:defRPr sz="3200">
                <a:solidFill>
                  <a:schemeClr val="tx1">
                    <a:tint val="75000"/>
                  </a:schemeClr>
                </a:solidFill>
              </a:defRPr>
            </a:lvl8pPr>
            <a:lvl9pPr marL="8360176"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89FAAE-64F2-4ABC-9E18-7070D3E166C3}"/>
              </a:ext>
            </a:extLst>
          </p:cNvPr>
          <p:cNvSpPr>
            <a:spLocks noGrp="1"/>
          </p:cNvSpPr>
          <p:nvPr>
            <p:ph type="dt" sz="half" idx="10"/>
          </p:nvPr>
        </p:nvSpPr>
        <p:spPr/>
        <p:txBody>
          <a:bodyPr/>
          <a:lstStyle>
            <a:lvl1pPr>
              <a:defRPr/>
            </a:lvl1pPr>
          </a:lstStyle>
          <a:p>
            <a:pPr>
              <a:defRPr/>
            </a:pPr>
            <a:fld id="{8E843827-E9FF-49D8-913B-C7D6CE687DF3}" type="datetimeFigureOut">
              <a:rPr lang="en-US" altLang="en-US"/>
              <a:pPr>
                <a:defRPr/>
              </a:pPr>
              <a:t>4/17/2021</a:t>
            </a:fld>
            <a:endParaRPr lang="en-US" altLang="en-US"/>
          </a:p>
        </p:txBody>
      </p:sp>
      <p:sp>
        <p:nvSpPr>
          <p:cNvPr id="5" name="Footer Placeholder 4">
            <a:extLst>
              <a:ext uri="{FF2B5EF4-FFF2-40B4-BE49-F238E27FC236}">
                <a16:creationId xmlns:a16="http://schemas.microsoft.com/office/drawing/2014/main" id="{7833B834-087B-4639-BA8D-896DDFAABD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54DB80-8DC6-4BF3-BDB6-BFA1C29D2E56}"/>
              </a:ext>
            </a:extLst>
          </p:cNvPr>
          <p:cNvSpPr>
            <a:spLocks noGrp="1"/>
          </p:cNvSpPr>
          <p:nvPr>
            <p:ph type="sldNum" sz="quarter" idx="12"/>
          </p:nvPr>
        </p:nvSpPr>
        <p:spPr/>
        <p:txBody>
          <a:bodyPr/>
          <a:lstStyle>
            <a:lvl1pPr>
              <a:defRPr/>
            </a:lvl1pPr>
          </a:lstStyle>
          <a:p>
            <a:pPr>
              <a:defRPr/>
            </a:pPr>
            <a:fld id="{A461206D-8288-458D-8E54-C09AF062EAC9}" type="slidenum">
              <a:rPr lang="en-US" altLang="en-US"/>
              <a:pPr>
                <a:defRPr/>
              </a:pPr>
              <a:t>‹#›</a:t>
            </a:fld>
            <a:endParaRPr lang="en-US" altLang="en-US"/>
          </a:p>
        </p:txBody>
      </p:sp>
    </p:spTree>
    <p:extLst>
      <p:ext uri="{BB962C8B-B14F-4D97-AF65-F5344CB8AC3E}">
        <p14:creationId xmlns:p14="http://schemas.microsoft.com/office/powerpoint/2010/main" val="359198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5251" y="5897598"/>
            <a:ext cx="26774358" cy="16683947"/>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159764" y="5897598"/>
            <a:ext cx="26774358" cy="16683947"/>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E77C1C-9661-4D0C-A165-B08EBDD84622}"/>
              </a:ext>
            </a:extLst>
          </p:cNvPr>
          <p:cNvSpPr>
            <a:spLocks noGrp="1"/>
          </p:cNvSpPr>
          <p:nvPr>
            <p:ph type="dt" sz="half" idx="10"/>
          </p:nvPr>
        </p:nvSpPr>
        <p:spPr/>
        <p:txBody>
          <a:bodyPr/>
          <a:lstStyle>
            <a:lvl1pPr>
              <a:defRPr/>
            </a:lvl1pPr>
          </a:lstStyle>
          <a:p>
            <a:pPr>
              <a:defRPr/>
            </a:pPr>
            <a:fld id="{42E1FA8C-673D-4C13-9BA8-27FB8BE41D14}" type="datetimeFigureOut">
              <a:rPr lang="en-US" altLang="en-US"/>
              <a:pPr>
                <a:defRPr/>
              </a:pPr>
              <a:t>4/17/2021</a:t>
            </a:fld>
            <a:endParaRPr lang="en-US" altLang="en-US"/>
          </a:p>
        </p:txBody>
      </p:sp>
      <p:sp>
        <p:nvSpPr>
          <p:cNvPr id="6" name="Footer Placeholder 4">
            <a:extLst>
              <a:ext uri="{FF2B5EF4-FFF2-40B4-BE49-F238E27FC236}">
                <a16:creationId xmlns:a16="http://schemas.microsoft.com/office/drawing/2014/main" id="{07DC8D47-3CE9-42C6-AC42-3BCFF245BD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DA12A6-4FE8-46E7-A527-14D25ECA4487}"/>
              </a:ext>
            </a:extLst>
          </p:cNvPr>
          <p:cNvSpPr>
            <a:spLocks noGrp="1"/>
          </p:cNvSpPr>
          <p:nvPr>
            <p:ph type="sldNum" sz="quarter" idx="12"/>
          </p:nvPr>
        </p:nvSpPr>
        <p:spPr/>
        <p:txBody>
          <a:bodyPr/>
          <a:lstStyle>
            <a:lvl1pPr>
              <a:defRPr/>
            </a:lvl1pPr>
          </a:lstStyle>
          <a:p>
            <a:pPr>
              <a:defRPr/>
            </a:pPr>
            <a:fld id="{394F64C7-343C-4C8C-A8C9-1A56045AD83E}" type="slidenum">
              <a:rPr lang="en-US" altLang="en-US"/>
              <a:pPr>
                <a:defRPr/>
              </a:pPr>
              <a:t>‹#›</a:t>
            </a:fld>
            <a:endParaRPr lang="en-US" altLang="en-US"/>
          </a:p>
        </p:txBody>
      </p:sp>
    </p:spTree>
    <p:extLst>
      <p:ext uri="{BB962C8B-B14F-4D97-AF65-F5344CB8AC3E}">
        <p14:creationId xmlns:p14="http://schemas.microsoft.com/office/powerpoint/2010/main" val="12985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70464" y="527280"/>
            <a:ext cx="21068348" cy="219445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0464" y="2947275"/>
            <a:ext cx="10343162" cy="122828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4" name="Content Placeholder 3"/>
          <p:cNvSpPr>
            <a:spLocks noGrp="1"/>
          </p:cNvSpPr>
          <p:nvPr>
            <p:ph sz="half" idx="2"/>
          </p:nvPr>
        </p:nvSpPr>
        <p:spPr>
          <a:xfrm>
            <a:off x="1170464" y="4175559"/>
            <a:ext cx="10343162" cy="7586107"/>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891588" y="2947275"/>
            <a:ext cx="10347225" cy="122828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6" name="Content Placeholder 5"/>
          <p:cNvSpPr>
            <a:spLocks noGrp="1"/>
          </p:cNvSpPr>
          <p:nvPr>
            <p:ph sz="quarter" idx="4"/>
          </p:nvPr>
        </p:nvSpPr>
        <p:spPr>
          <a:xfrm>
            <a:off x="11891588" y="4175559"/>
            <a:ext cx="10347225" cy="7586107"/>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D297E97-6032-4B50-A1FD-BD2BD8F51707}"/>
              </a:ext>
            </a:extLst>
          </p:cNvPr>
          <p:cNvSpPr>
            <a:spLocks noGrp="1"/>
          </p:cNvSpPr>
          <p:nvPr>
            <p:ph type="dt" sz="half" idx="10"/>
          </p:nvPr>
        </p:nvSpPr>
        <p:spPr/>
        <p:txBody>
          <a:bodyPr/>
          <a:lstStyle>
            <a:lvl1pPr>
              <a:defRPr/>
            </a:lvl1pPr>
          </a:lstStyle>
          <a:p>
            <a:pPr>
              <a:defRPr/>
            </a:pPr>
            <a:fld id="{43E636D9-4143-44EE-9005-A25A130E013C}" type="datetimeFigureOut">
              <a:rPr lang="en-US" altLang="en-US"/>
              <a:pPr>
                <a:defRPr/>
              </a:pPr>
              <a:t>4/17/2021</a:t>
            </a:fld>
            <a:endParaRPr lang="en-US" altLang="en-US"/>
          </a:p>
        </p:txBody>
      </p:sp>
      <p:sp>
        <p:nvSpPr>
          <p:cNvPr id="8" name="Footer Placeholder 4">
            <a:extLst>
              <a:ext uri="{FF2B5EF4-FFF2-40B4-BE49-F238E27FC236}">
                <a16:creationId xmlns:a16="http://schemas.microsoft.com/office/drawing/2014/main" id="{7912E15D-90FE-4AF1-9DA0-770F10050C7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DD36160-6DFC-4436-BB56-E88CB2314249}"/>
              </a:ext>
            </a:extLst>
          </p:cNvPr>
          <p:cNvSpPr>
            <a:spLocks noGrp="1"/>
          </p:cNvSpPr>
          <p:nvPr>
            <p:ph type="sldNum" sz="quarter" idx="12"/>
          </p:nvPr>
        </p:nvSpPr>
        <p:spPr/>
        <p:txBody>
          <a:bodyPr/>
          <a:lstStyle>
            <a:lvl1pPr>
              <a:defRPr/>
            </a:lvl1pPr>
          </a:lstStyle>
          <a:p>
            <a:pPr>
              <a:defRPr/>
            </a:pPr>
            <a:fld id="{0EE7AD42-1795-40EB-9CFE-487870D90589}" type="slidenum">
              <a:rPr lang="en-US" altLang="en-US"/>
              <a:pPr>
                <a:defRPr/>
              </a:pPr>
              <a:t>‹#›</a:t>
            </a:fld>
            <a:endParaRPr lang="en-US" altLang="en-US"/>
          </a:p>
        </p:txBody>
      </p:sp>
    </p:spTree>
    <p:extLst>
      <p:ext uri="{BB962C8B-B14F-4D97-AF65-F5344CB8AC3E}">
        <p14:creationId xmlns:p14="http://schemas.microsoft.com/office/powerpoint/2010/main" val="274357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AD420C3-8001-404C-847C-76487A5EE0EF}"/>
              </a:ext>
            </a:extLst>
          </p:cNvPr>
          <p:cNvSpPr>
            <a:spLocks noGrp="1"/>
          </p:cNvSpPr>
          <p:nvPr>
            <p:ph type="dt" sz="half" idx="10"/>
          </p:nvPr>
        </p:nvSpPr>
        <p:spPr/>
        <p:txBody>
          <a:bodyPr/>
          <a:lstStyle>
            <a:lvl1pPr>
              <a:defRPr/>
            </a:lvl1pPr>
          </a:lstStyle>
          <a:p>
            <a:pPr>
              <a:defRPr/>
            </a:pPr>
            <a:fld id="{446A3348-8F73-4C85-85CE-4105DBFA6EB1}" type="datetimeFigureOut">
              <a:rPr lang="en-US" altLang="en-US"/>
              <a:pPr>
                <a:defRPr/>
              </a:pPr>
              <a:t>4/17/2021</a:t>
            </a:fld>
            <a:endParaRPr lang="en-US" altLang="en-US"/>
          </a:p>
        </p:txBody>
      </p:sp>
      <p:sp>
        <p:nvSpPr>
          <p:cNvPr id="4" name="Footer Placeholder 4">
            <a:extLst>
              <a:ext uri="{FF2B5EF4-FFF2-40B4-BE49-F238E27FC236}">
                <a16:creationId xmlns:a16="http://schemas.microsoft.com/office/drawing/2014/main" id="{E6A2A371-161A-4065-9253-4247547D813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EE8C96-6851-4C1B-9AD7-504112F31D77}"/>
              </a:ext>
            </a:extLst>
          </p:cNvPr>
          <p:cNvSpPr>
            <a:spLocks noGrp="1"/>
          </p:cNvSpPr>
          <p:nvPr>
            <p:ph type="sldNum" sz="quarter" idx="12"/>
          </p:nvPr>
        </p:nvSpPr>
        <p:spPr/>
        <p:txBody>
          <a:bodyPr/>
          <a:lstStyle>
            <a:lvl1pPr>
              <a:defRPr/>
            </a:lvl1pPr>
          </a:lstStyle>
          <a:p>
            <a:pPr>
              <a:defRPr/>
            </a:pPr>
            <a:fld id="{73193CC9-0A51-42B5-8CAD-5DD6D101CD7F}" type="slidenum">
              <a:rPr lang="en-US" altLang="en-US"/>
              <a:pPr>
                <a:defRPr/>
              </a:pPr>
              <a:t>‹#›</a:t>
            </a:fld>
            <a:endParaRPr lang="en-US" altLang="en-US"/>
          </a:p>
        </p:txBody>
      </p:sp>
    </p:spTree>
    <p:extLst>
      <p:ext uri="{BB962C8B-B14F-4D97-AF65-F5344CB8AC3E}">
        <p14:creationId xmlns:p14="http://schemas.microsoft.com/office/powerpoint/2010/main" val="179431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DE4ECF-529E-40E5-B8B7-8B706B420FD4}"/>
              </a:ext>
            </a:extLst>
          </p:cNvPr>
          <p:cNvSpPr>
            <a:spLocks noGrp="1"/>
          </p:cNvSpPr>
          <p:nvPr>
            <p:ph type="dt" sz="half" idx="10"/>
          </p:nvPr>
        </p:nvSpPr>
        <p:spPr/>
        <p:txBody>
          <a:bodyPr/>
          <a:lstStyle>
            <a:lvl1pPr>
              <a:defRPr/>
            </a:lvl1pPr>
          </a:lstStyle>
          <a:p>
            <a:pPr>
              <a:defRPr/>
            </a:pPr>
            <a:fld id="{AC6D63C7-EA3E-4E0F-91D7-1B880FA30F19}" type="datetimeFigureOut">
              <a:rPr lang="en-US" altLang="en-US"/>
              <a:pPr>
                <a:defRPr/>
              </a:pPr>
              <a:t>4/17/2021</a:t>
            </a:fld>
            <a:endParaRPr lang="en-US" altLang="en-US"/>
          </a:p>
        </p:txBody>
      </p:sp>
      <p:sp>
        <p:nvSpPr>
          <p:cNvPr id="3" name="Footer Placeholder 4">
            <a:extLst>
              <a:ext uri="{FF2B5EF4-FFF2-40B4-BE49-F238E27FC236}">
                <a16:creationId xmlns:a16="http://schemas.microsoft.com/office/drawing/2014/main" id="{BE08231B-342A-413C-9F54-4586E70E38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A5AF6B-0AC3-4F76-AA0D-19B816C4D4D7}"/>
              </a:ext>
            </a:extLst>
          </p:cNvPr>
          <p:cNvSpPr>
            <a:spLocks noGrp="1"/>
          </p:cNvSpPr>
          <p:nvPr>
            <p:ph type="sldNum" sz="quarter" idx="12"/>
          </p:nvPr>
        </p:nvSpPr>
        <p:spPr/>
        <p:txBody>
          <a:bodyPr/>
          <a:lstStyle>
            <a:lvl1pPr>
              <a:defRPr/>
            </a:lvl1pPr>
          </a:lstStyle>
          <a:p>
            <a:pPr>
              <a:defRPr/>
            </a:pPr>
            <a:fld id="{6E73B72A-4747-4091-A50D-76B2E4305EF5}" type="slidenum">
              <a:rPr lang="en-US" altLang="en-US"/>
              <a:pPr>
                <a:defRPr/>
              </a:pPr>
              <a:t>‹#›</a:t>
            </a:fld>
            <a:endParaRPr lang="en-US" altLang="en-US"/>
          </a:p>
        </p:txBody>
      </p:sp>
    </p:spTree>
    <p:extLst>
      <p:ext uri="{BB962C8B-B14F-4D97-AF65-F5344CB8AC3E}">
        <p14:creationId xmlns:p14="http://schemas.microsoft.com/office/powerpoint/2010/main" val="209404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0465" y="524231"/>
            <a:ext cx="7701490" cy="2231028"/>
          </a:xfrm>
        </p:spPr>
        <p:txBody>
          <a:bodyPr anchor="b"/>
          <a:lstStyle>
            <a:lvl1pPr algn="l">
              <a:defRPr sz="4600" b="1"/>
            </a:lvl1pPr>
          </a:lstStyle>
          <a:p>
            <a:r>
              <a:rPr lang="en-US"/>
              <a:t>Click to edit Master title style</a:t>
            </a:r>
          </a:p>
        </p:txBody>
      </p:sp>
      <p:sp>
        <p:nvSpPr>
          <p:cNvPr id="3" name="Content Placeholder 2"/>
          <p:cNvSpPr>
            <a:spLocks noGrp="1"/>
          </p:cNvSpPr>
          <p:nvPr>
            <p:ph idx="1"/>
          </p:nvPr>
        </p:nvSpPr>
        <p:spPr>
          <a:xfrm>
            <a:off x="9152376" y="524232"/>
            <a:ext cx="13086435" cy="11237435"/>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0465" y="2755260"/>
            <a:ext cx="7701490" cy="9006407"/>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3">
            <a:extLst>
              <a:ext uri="{FF2B5EF4-FFF2-40B4-BE49-F238E27FC236}">
                <a16:creationId xmlns:a16="http://schemas.microsoft.com/office/drawing/2014/main" id="{EE3060E4-91B1-482C-BD68-326D22E201BC}"/>
              </a:ext>
            </a:extLst>
          </p:cNvPr>
          <p:cNvSpPr>
            <a:spLocks noGrp="1"/>
          </p:cNvSpPr>
          <p:nvPr>
            <p:ph type="dt" sz="half" idx="10"/>
          </p:nvPr>
        </p:nvSpPr>
        <p:spPr/>
        <p:txBody>
          <a:bodyPr/>
          <a:lstStyle>
            <a:lvl1pPr>
              <a:defRPr/>
            </a:lvl1pPr>
          </a:lstStyle>
          <a:p>
            <a:pPr>
              <a:defRPr/>
            </a:pPr>
            <a:fld id="{6CA26DA9-6DD1-438C-A09C-86927A591F58}" type="datetimeFigureOut">
              <a:rPr lang="en-US" altLang="en-US"/>
              <a:pPr>
                <a:defRPr/>
              </a:pPr>
              <a:t>4/17/2021</a:t>
            </a:fld>
            <a:endParaRPr lang="en-US" altLang="en-US"/>
          </a:p>
        </p:txBody>
      </p:sp>
      <p:sp>
        <p:nvSpPr>
          <p:cNvPr id="6" name="Footer Placeholder 4">
            <a:extLst>
              <a:ext uri="{FF2B5EF4-FFF2-40B4-BE49-F238E27FC236}">
                <a16:creationId xmlns:a16="http://schemas.microsoft.com/office/drawing/2014/main" id="{9139A982-F44A-4972-A6AC-52FA0BAF2B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65456D-EBE5-4542-AF6F-4934F48D599B}"/>
              </a:ext>
            </a:extLst>
          </p:cNvPr>
          <p:cNvSpPr>
            <a:spLocks noGrp="1"/>
          </p:cNvSpPr>
          <p:nvPr>
            <p:ph type="sldNum" sz="quarter" idx="12"/>
          </p:nvPr>
        </p:nvSpPr>
        <p:spPr/>
        <p:txBody>
          <a:bodyPr/>
          <a:lstStyle>
            <a:lvl1pPr>
              <a:defRPr/>
            </a:lvl1pPr>
          </a:lstStyle>
          <a:p>
            <a:pPr>
              <a:defRPr/>
            </a:pPr>
            <a:fld id="{69D41942-CF54-4401-8202-C329B7C6980F}" type="slidenum">
              <a:rPr lang="en-US" altLang="en-US"/>
              <a:pPr>
                <a:defRPr/>
              </a:pPr>
              <a:t>‹#›</a:t>
            </a:fld>
            <a:endParaRPr lang="en-US" altLang="en-US"/>
          </a:p>
        </p:txBody>
      </p:sp>
    </p:spTree>
    <p:extLst>
      <p:ext uri="{BB962C8B-B14F-4D97-AF65-F5344CB8AC3E}">
        <p14:creationId xmlns:p14="http://schemas.microsoft.com/office/powerpoint/2010/main" val="62081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8382" y="9216708"/>
            <a:ext cx="14045565" cy="1088084"/>
          </a:xfrm>
        </p:spPr>
        <p:txBody>
          <a:bodyPr anchor="b"/>
          <a:lstStyle>
            <a:lvl1pPr algn="l">
              <a:defRPr sz="4600" b="1"/>
            </a:lvl1pPr>
          </a:lstStyle>
          <a:p>
            <a:r>
              <a:rPr lang="en-US"/>
              <a:t>Click to edit Master title style</a:t>
            </a:r>
          </a:p>
        </p:txBody>
      </p:sp>
      <p:sp>
        <p:nvSpPr>
          <p:cNvPr id="3" name="Picture Placeholder 2"/>
          <p:cNvSpPr>
            <a:spLocks noGrp="1"/>
          </p:cNvSpPr>
          <p:nvPr>
            <p:ph type="pic" idx="1"/>
          </p:nvPr>
        </p:nvSpPr>
        <p:spPr>
          <a:xfrm>
            <a:off x="4588382" y="1176471"/>
            <a:ext cx="14045565" cy="7900035"/>
          </a:xfrm>
        </p:spPr>
        <p:txBody>
          <a:bodyPr rtlCol="0">
            <a:normAutofit/>
          </a:bodyPr>
          <a:lstStyle>
            <a:lvl1pPr marL="0" indent="0">
              <a:buNone/>
              <a:defRPr sz="7300"/>
            </a:lvl1pPr>
            <a:lvl2pPr marL="1045022" indent="0">
              <a:buNone/>
              <a:defRPr sz="6400"/>
            </a:lvl2pPr>
            <a:lvl3pPr marL="2090044" indent="0">
              <a:buNone/>
              <a:defRPr sz="5500"/>
            </a:lvl3pPr>
            <a:lvl4pPr marL="3135066" indent="0">
              <a:buNone/>
              <a:defRPr sz="4600"/>
            </a:lvl4pPr>
            <a:lvl5pPr marL="4180088" indent="0">
              <a:buNone/>
              <a:defRPr sz="4600"/>
            </a:lvl5pPr>
            <a:lvl6pPr marL="5225110" indent="0">
              <a:buNone/>
              <a:defRPr sz="4600"/>
            </a:lvl6pPr>
            <a:lvl7pPr marL="6270132" indent="0">
              <a:buNone/>
              <a:defRPr sz="4600"/>
            </a:lvl7pPr>
            <a:lvl8pPr marL="7315154" indent="0">
              <a:buNone/>
              <a:defRPr sz="4600"/>
            </a:lvl8pPr>
            <a:lvl9pPr marL="8360176" indent="0">
              <a:buNone/>
              <a:defRPr sz="4600"/>
            </a:lvl9pPr>
          </a:lstStyle>
          <a:p>
            <a:pPr lvl="0"/>
            <a:endParaRPr lang="en-US" noProof="0" dirty="0"/>
          </a:p>
        </p:txBody>
      </p:sp>
      <p:sp>
        <p:nvSpPr>
          <p:cNvPr id="4" name="Text Placeholder 3"/>
          <p:cNvSpPr>
            <a:spLocks noGrp="1"/>
          </p:cNvSpPr>
          <p:nvPr>
            <p:ph type="body" sz="half" idx="2"/>
          </p:nvPr>
        </p:nvSpPr>
        <p:spPr>
          <a:xfrm>
            <a:off x="4588382" y="10304792"/>
            <a:ext cx="14045565" cy="1545261"/>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3">
            <a:extLst>
              <a:ext uri="{FF2B5EF4-FFF2-40B4-BE49-F238E27FC236}">
                <a16:creationId xmlns:a16="http://schemas.microsoft.com/office/drawing/2014/main" id="{2C1F7047-A778-4845-A201-6BE865545EFD}"/>
              </a:ext>
            </a:extLst>
          </p:cNvPr>
          <p:cNvSpPr>
            <a:spLocks noGrp="1"/>
          </p:cNvSpPr>
          <p:nvPr>
            <p:ph type="dt" sz="half" idx="10"/>
          </p:nvPr>
        </p:nvSpPr>
        <p:spPr/>
        <p:txBody>
          <a:bodyPr/>
          <a:lstStyle>
            <a:lvl1pPr>
              <a:defRPr/>
            </a:lvl1pPr>
          </a:lstStyle>
          <a:p>
            <a:pPr>
              <a:defRPr/>
            </a:pPr>
            <a:fld id="{98472C31-05BC-432A-B8E0-0705F7BA8280}" type="datetimeFigureOut">
              <a:rPr lang="en-US" altLang="en-US"/>
              <a:pPr>
                <a:defRPr/>
              </a:pPr>
              <a:t>4/17/2021</a:t>
            </a:fld>
            <a:endParaRPr lang="en-US" altLang="en-US"/>
          </a:p>
        </p:txBody>
      </p:sp>
      <p:sp>
        <p:nvSpPr>
          <p:cNvPr id="6" name="Footer Placeholder 4">
            <a:extLst>
              <a:ext uri="{FF2B5EF4-FFF2-40B4-BE49-F238E27FC236}">
                <a16:creationId xmlns:a16="http://schemas.microsoft.com/office/drawing/2014/main" id="{95816ECC-6B11-47D7-9A30-A16B671004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80CD54-1D86-4658-B2BC-2B3C043170EA}"/>
              </a:ext>
            </a:extLst>
          </p:cNvPr>
          <p:cNvSpPr>
            <a:spLocks noGrp="1"/>
          </p:cNvSpPr>
          <p:nvPr>
            <p:ph type="sldNum" sz="quarter" idx="12"/>
          </p:nvPr>
        </p:nvSpPr>
        <p:spPr/>
        <p:txBody>
          <a:bodyPr/>
          <a:lstStyle>
            <a:lvl1pPr>
              <a:defRPr/>
            </a:lvl1pPr>
          </a:lstStyle>
          <a:p>
            <a:pPr>
              <a:defRPr/>
            </a:pPr>
            <a:fld id="{EB0D9814-71BD-45B1-A390-DABD817BF33C}" type="slidenum">
              <a:rPr lang="en-US" altLang="en-US"/>
              <a:pPr>
                <a:defRPr/>
              </a:pPr>
              <a:t>‹#›</a:t>
            </a:fld>
            <a:endParaRPr lang="en-US" altLang="en-US"/>
          </a:p>
        </p:txBody>
      </p:sp>
    </p:spTree>
    <p:extLst>
      <p:ext uri="{BB962C8B-B14F-4D97-AF65-F5344CB8AC3E}">
        <p14:creationId xmlns:p14="http://schemas.microsoft.com/office/powerpoint/2010/main" val="408905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A294B9-8BD4-466A-BF33-520A7141B106}"/>
              </a:ext>
            </a:extLst>
          </p:cNvPr>
          <p:cNvSpPr>
            <a:spLocks noGrp="1"/>
          </p:cNvSpPr>
          <p:nvPr>
            <p:ph type="title"/>
          </p:nvPr>
        </p:nvSpPr>
        <p:spPr bwMode="auto">
          <a:xfrm>
            <a:off x="1169988" y="527050"/>
            <a:ext cx="210693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44E54A6-D580-4EA2-8933-68E86204D7E9}"/>
              </a:ext>
            </a:extLst>
          </p:cNvPr>
          <p:cNvSpPr>
            <a:spLocks noGrp="1"/>
          </p:cNvSpPr>
          <p:nvPr>
            <p:ph type="body" idx="1"/>
          </p:nvPr>
        </p:nvSpPr>
        <p:spPr bwMode="auto">
          <a:xfrm>
            <a:off x="1169988" y="3071813"/>
            <a:ext cx="21069300" cy="868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7A7EEAE-1EEC-4D50-94C0-937E953D83D3}"/>
              </a:ext>
            </a:extLst>
          </p:cNvPr>
          <p:cNvSpPr>
            <a:spLocks noGrp="1"/>
          </p:cNvSpPr>
          <p:nvPr>
            <p:ph type="dt" sz="half" idx="2"/>
          </p:nvPr>
        </p:nvSpPr>
        <p:spPr>
          <a:xfrm>
            <a:off x="1169988" y="12203113"/>
            <a:ext cx="5462587" cy="701675"/>
          </a:xfrm>
          <a:prstGeom prst="rect">
            <a:avLst/>
          </a:prstGeom>
        </p:spPr>
        <p:txBody>
          <a:bodyPr vert="horz" wrap="square" lIns="209004" tIns="104502" rIns="209004" bIns="104502" numCol="1" anchor="ctr" anchorCtr="0" compatLnSpc="1">
            <a:prstTxWarp prst="textNoShape">
              <a:avLst/>
            </a:prstTxWarp>
          </a:bodyPr>
          <a:lstStyle>
            <a:lvl1pPr eaLnBrk="1" hangingPunct="1">
              <a:defRPr sz="2700" smtClean="0">
                <a:solidFill>
                  <a:srgbClr val="898989"/>
                </a:solidFill>
              </a:defRPr>
            </a:lvl1pPr>
          </a:lstStyle>
          <a:p>
            <a:pPr>
              <a:defRPr/>
            </a:pPr>
            <a:fld id="{41344F2C-5B8F-4F56-A887-D202FD5A8DCD}" type="datetimeFigureOut">
              <a:rPr lang="en-US" altLang="en-US"/>
              <a:pPr>
                <a:defRPr/>
              </a:pPr>
              <a:t>4/17/2021</a:t>
            </a:fld>
            <a:endParaRPr lang="en-US" altLang="en-US"/>
          </a:p>
        </p:txBody>
      </p:sp>
      <p:sp>
        <p:nvSpPr>
          <p:cNvPr id="5" name="Footer Placeholder 4">
            <a:extLst>
              <a:ext uri="{FF2B5EF4-FFF2-40B4-BE49-F238E27FC236}">
                <a16:creationId xmlns:a16="http://schemas.microsoft.com/office/drawing/2014/main" id="{62E26E22-2C5E-4290-B026-FCC4B941064B}"/>
              </a:ext>
            </a:extLst>
          </p:cNvPr>
          <p:cNvSpPr>
            <a:spLocks noGrp="1"/>
          </p:cNvSpPr>
          <p:nvPr>
            <p:ph type="ftr" sz="quarter" idx="3"/>
          </p:nvPr>
        </p:nvSpPr>
        <p:spPr>
          <a:xfrm>
            <a:off x="7997825" y="12203113"/>
            <a:ext cx="7413625" cy="701675"/>
          </a:xfrm>
          <a:prstGeom prst="rect">
            <a:avLst/>
          </a:prstGeom>
        </p:spPr>
        <p:txBody>
          <a:bodyPr vert="horz" lIns="209004" tIns="104502" rIns="209004" bIns="104502" rtlCol="0" anchor="ctr"/>
          <a:lstStyle>
            <a:lvl1pPr algn="ctr" defTabSz="1045022" eaLnBrk="1" fontAlgn="auto" hangingPunct="1">
              <a:spcBef>
                <a:spcPts val="0"/>
              </a:spcBef>
              <a:spcAft>
                <a:spcPts val="0"/>
              </a:spcAft>
              <a:defRPr sz="27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FA8279F-2EB2-48AC-B824-FE2BFD5FA5EF}"/>
              </a:ext>
            </a:extLst>
          </p:cNvPr>
          <p:cNvSpPr>
            <a:spLocks noGrp="1"/>
          </p:cNvSpPr>
          <p:nvPr>
            <p:ph type="sldNum" sz="quarter" idx="4"/>
          </p:nvPr>
        </p:nvSpPr>
        <p:spPr>
          <a:xfrm>
            <a:off x="16776700" y="12203113"/>
            <a:ext cx="5462588" cy="701675"/>
          </a:xfrm>
          <a:prstGeom prst="rect">
            <a:avLst/>
          </a:prstGeom>
        </p:spPr>
        <p:txBody>
          <a:bodyPr vert="horz" wrap="square" lIns="209004" tIns="104502" rIns="209004" bIns="104502" numCol="1" anchor="ctr" anchorCtr="0" compatLnSpc="1">
            <a:prstTxWarp prst="textNoShape">
              <a:avLst/>
            </a:prstTxWarp>
          </a:bodyPr>
          <a:lstStyle>
            <a:lvl1pPr algn="r" eaLnBrk="1" hangingPunct="1">
              <a:defRPr sz="2700" smtClean="0">
                <a:solidFill>
                  <a:srgbClr val="898989"/>
                </a:solidFill>
              </a:defRPr>
            </a:lvl1pPr>
          </a:lstStyle>
          <a:p>
            <a:pPr>
              <a:defRPr/>
            </a:pPr>
            <a:fld id="{02920470-B7D9-466E-87C3-A3CE14B22E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4575" rtl="0" eaLnBrk="0" fontAlgn="base" hangingPunct="0">
        <a:spcBef>
          <a:spcPct val="0"/>
        </a:spcBef>
        <a:spcAft>
          <a:spcPct val="0"/>
        </a:spcAft>
        <a:defRPr sz="10100" kern="1200">
          <a:solidFill>
            <a:schemeClr val="tx1"/>
          </a:solidFill>
          <a:latin typeface="+mj-lt"/>
          <a:ea typeface="MS PGothic" panose="020B0600070205080204" pitchFamily="34" charset="-128"/>
          <a:cs typeface="ＭＳ Ｐゴシック" charset="0"/>
        </a:defRPr>
      </a:lvl1pPr>
      <a:lvl2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2pPr>
      <a:lvl3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3pPr>
      <a:lvl4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4pPr>
      <a:lvl5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5pPr>
      <a:lvl6pPr marL="4572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6pPr>
      <a:lvl7pPr marL="9144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7pPr>
      <a:lvl8pPr marL="13716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8pPr>
      <a:lvl9pPr marL="18288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9pPr>
    </p:titleStyle>
    <p:bodyStyle>
      <a:lvl1pPr marL="782638" indent="-782638" algn="l" defTabSz="1044575" rtl="0" eaLnBrk="0" fontAlgn="base" hangingPunct="0">
        <a:spcBef>
          <a:spcPct val="20000"/>
        </a:spcBef>
        <a:spcAft>
          <a:spcPct val="0"/>
        </a:spcAft>
        <a:buFont typeface="Arial" panose="020B0604020202020204" pitchFamily="34" charset="0"/>
        <a:buChar char="•"/>
        <a:defRPr sz="7300" kern="1200">
          <a:solidFill>
            <a:schemeClr val="tx1"/>
          </a:solidFill>
          <a:latin typeface="+mn-lt"/>
          <a:ea typeface="MS PGothic" panose="020B0600070205080204" pitchFamily="34" charset="-128"/>
          <a:cs typeface="ＭＳ Ｐゴシック" charset="0"/>
        </a:defRPr>
      </a:lvl1pPr>
      <a:lvl2pPr marL="1697038" indent="-652463" algn="l" defTabSz="1044575" rtl="0" eaLnBrk="0" fontAlgn="base" hangingPunct="0">
        <a:spcBef>
          <a:spcPct val="20000"/>
        </a:spcBef>
        <a:spcAft>
          <a:spcPct val="0"/>
        </a:spcAft>
        <a:buFont typeface="Arial" panose="020B0604020202020204" pitchFamily="34" charset="0"/>
        <a:buChar char="–"/>
        <a:defRPr sz="6400" kern="1200">
          <a:solidFill>
            <a:schemeClr val="tx1"/>
          </a:solidFill>
          <a:latin typeface="+mn-lt"/>
          <a:ea typeface="MS PGothic" panose="020B0600070205080204" pitchFamily="34" charset="-128"/>
          <a:cs typeface="+mn-cs"/>
        </a:defRPr>
      </a:lvl2pPr>
      <a:lvl3pPr marL="2611438" indent="-522288" algn="l" defTabSz="1044575" rtl="0" eaLnBrk="0" fontAlgn="base" hangingPunct="0">
        <a:spcBef>
          <a:spcPct val="20000"/>
        </a:spcBef>
        <a:spcAft>
          <a:spcPct val="0"/>
        </a:spcAft>
        <a:buFont typeface="Arial" panose="020B0604020202020204" pitchFamily="34" charset="0"/>
        <a:buChar char="•"/>
        <a:defRPr sz="5500" kern="1200">
          <a:solidFill>
            <a:schemeClr val="tx1"/>
          </a:solidFill>
          <a:latin typeface="+mn-lt"/>
          <a:ea typeface="MS PGothic" panose="020B0600070205080204" pitchFamily="34" charset="-128"/>
          <a:cs typeface="+mn-cs"/>
        </a:defRPr>
      </a:lvl3pPr>
      <a:lvl4pPr marL="3656013" indent="-522288" algn="l" defTabSz="1044575"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S PGothic" panose="020B0600070205080204" pitchFamily="34" charset="-128"/>
          <a:cs typeface="+mn-cs"/>
        </a:defRPr>
      </a:lvl4pPr>
      <a:lvl5pPr marL="4702175" indent="-522288" algn="l" defTabSz="1044575"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S PGothic" panose="020B0600070205080204" pitchFamily="34" charset="-128"/>
          <a:cs typeface="+mn-cs"/>
        </a:defRPr>
      </a:lvl5pPr>
      <a:lvl6pPr marL="5747621" indent="-522511" algn="l" defTabSz="1045022" rtl="0" eaLnBrk="1" latinLnBrk="0" hangingPunct="1">
        <a:spcBef>
          <a:spcPct val="20000"/>
        </a:spcBef>
        <a:buFont typeface="Arial"/>
        <a:buChar char="•"/>
        <a:defRPr sz="4600" kern="1200">
          <a:solidFill>
            <a:schemeClr val="tx1"/>
          </a:solidFill>
          <a:latin typeface="+mn-lt"/>
          <a:ea typeface="+mn-ea"/>
          <a:cs typeface="+mn-cs"/>
        </a:defRPr>
      </a:lvl6pPr>
      <a:lvl7pPr marL="6792643" indent="-522511" algn="l" defTabSz="1045022" rtl="0" eaLnBrk="1" latinLnBrk="0" hangingPunct="1">
        <a:spcBef>
          <a:spcPct val="20000"/>
        </a:spcBef>
        <a:buFont typeface="Arial"/>
        <a:buChar char="•"/>
        <a:defRPr sz="4600" kern="1200">
          <a:solidFill>
            <a:schemeClr val="tx1"/>
          </a:solidFill>
          <a:latin typeface="+mn-lt"/>
          <a:ea typeface="+mn-ea"/>
          <a:cs typeface="+mn-cs"/>
        </a:defRPr>
      </a:lvl7pPr>
      <a:lvl8pPr marL="7837665" indent="-522511" algn="l" defTabSz="1045022" rtl="0" eaLnBrk="1" latinLnBrk="0" hangingPunct="1">
        <a:spcBef>
          <a:spcPct val="20000"/>
        </a:spcBef>
        <a:buFont typeface="Arial"/>
        <a:buChar char="•"/>
        <a:defRPr sz="4600" kern="1200">
          <a:solidFill>
            <a:schemeClr val="tx1"/>
          </a:solidFill>
          <a:latin typeface="+mn-lt"/>
          <a:ea typeface="+mn-ea"/>
          <a:cs typeface="+mn-cs"/>
        </a:defRPr>
      </a:lvl8pPr>
      <a:lvl9pPr marL="8882687" indent="-522511" algn="l" defTabSz="1045022" rtl="0" eaLnBrk="1" latinLnBrk="0" hangingPunct="1">
        <a:spcBef>
          <a:spcPct val="20000"/>
        </a:spcBef>
        <a:buFont typeface="Arial"/>
        <a:buChar char="•"/>
        <a:defRPr sz="4600" kern="1200">
          <a:solidFill>
            <a:schemeClr val="tx1"/>
          </a:solidFill>
          <a:latin typeface="+mn-lt"/>
          <a:ea typeface="+mn-ea"/>
          <a:cs typeface="+mn-cs"/>
        </a:defRPr>
      </a:lvl9pPr>
    </p:bodyStyle>
    <p:otherStyle>
      <a:defPPr>
        <a:defRPr lang="en-US"/>
      </a:defPPr>
      <a:lvl1pPr marL="0" algn="l" defTabSz="1045022" rtl="0" eaLnBrk="1" latinLnBrk="0" hangingPunct="1">
        <a:defRPr sz="4100" kern="1200">
          <a:solidFill>
            <a:schemeClr val="tx1"/>
          </a:solidFill>
          <a:latin typeface="+mn-lt"/>
          <a:ea typeface="+mn-ea"/>
          <a:cs typeface="+mn-cs"/>
        </a:defRPr>
      </a:lvl1pPr>
      <a:lvl2pPr marL="1045022" algn="l" defTabSz="1045022" rtl="0" eaLnBrk="1" latinLnBrk="0" hangingPunct="1">
        <a:defRPr sz="4100" kern="1200">
          <a:solidFill>
            <a:schemeClr val="tx1"/>
          </a:solidFill>
          <a:latin typeface="+mn-lt"/>
          <a:ea typeface="+mn-ea"/>
          <a:cs typeface="+mn-cs"/>
        </a:defRPr>
      </a:lvl2pPr>
      <a:lvl3pPr marL="2090044" algn="l" defTabSz="1045022" rtl="0" eaLnBrk="1" latinLnBrk="0" hangingPunct="1">
        <a:defRPr sz="4100" kern="1200">
          <a:solidFill>
            <a:schemeClr val="tx1"/>
          </a:solidFill>
          <a:latin typeface="+mn-lt"/>
          <a:ea typeface="+mn-ea"/>
          <a:cs typeface="+mn-cs"/>
        </a:defRPr>
      </a:lvl3pPr>
      <a:lvl4pPr marL="3135066" algn="l" defTabSz="1045022" rtl="0" eaLnBrk="1" latinLnBrk="0" hangingPunct="1">
        <a:defRPr sz="4100" kern="1200">
          <a:solidFill>
            <a:schemeClr val="tx1"/>
          </a:solidFill>
          <a:latin typeface="+mn-lt"/>
          <a:ea typeface="+mn-ea"/>
          <a:cs typeface="+mn-cs"/>
        </a:defRPr>
      </a:lvl4pPr>
      <a:lvl5pPr marL="4180088" algn="l" defTabSz="1045022" rtl="0" eaLnBrk="1" latinLnBrk="0" hangingPunct="1">
        <a:defRPr sz="4100" kern="1200">
          <a:solidFill>
            <a:schemeClr val="tx1"/>
          </a:solidFill>
          <a:latin typeface="+mn-lt"/>
          <a:ea typeface="+mn-ea"/>
          <a:cs typeface="+mn-cs"/>
        </a:defRPr>
      </a:lvl5pPr>
      <a:lvl6pPr marL="5225110" algn="l" defTabSz="1045022" rtl="0" eaLnBrk="1" latinLnBrk="0" hangingPunct="1">
        <a:defRPr sz="4100" kern="1200">
          <a:solidFill>
            <a:schemeClr val="tx1"/>
          </a:solidFill>
          <a:latin typeface="+mn-lt"/>
          <a:ea typeface="+mn-ea"/>
          <a:cs typeface="+mn-cs"/>
        </a:defRPr>
      </a:lvl6pPr>
      <a:lvl7pPr marL="6270132" algn="l" defTabSz="1045022" rtl="0" eaLnBrk="1" latinLnBrk="0" hangingPunct="1">
        <a:defRPr sz="4100" kern="1200">
          <a:solidFill>
            <a:schemeClr val="tx1"/>
          </a:solidFill>
          <a:latin typeface="+mn-lt"/>
          <a:ea typeface="+mn-ea"/>
          <a:cs typeface="+mn-cs"/>
        </a:defRPr>
      </a:lvl7pPr>
      <a:lvl8pPr marL="7315154" algn="l" defTabSz="1045022" rtl="0" eaLnBrk="1" latinLnBrk="0" hangingPunct="1">
        <a:defRPr sz="4100" kern="1200">
          <a:solidFill>
            <a:schemeClr val="tx1"/>
          </a:solidFill>
          <a:latin typeface="+mn-lt"/>
          <a:ea typeface="+mn-ea"/>
          <a:cs typeface="+mn-cs"/>
        </a:defRPr>
      </a:lvl8pPr>
      <a:lvl9pPr marL="8360176" algn="l" defTabSz="1045022"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close up of a screen&#10;&#10;Description automatically generated">
            <a:extLst>
              <a:ext uri="{FF2B5EF4-FFF2-40B4-BE49-F238E27FC236}">
                <a16:creationId xmlns:a16="http://schemas.microsoft.com/office/drawing/2014/main" id="{37A29107-5600-4B02-94D4-33364CF08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F28985-5235-475E-9F8F-44D383A55667}"/>
              </a:ext>
            </a:extLst>
          </p:cNvPr>
          <p:cNvSpPr txBox="1"/>
          <p:nvPr/>
        </p:nvSpPr>
        <p:spPr>
          <a:xfrm>
            <a:off x="3580544" y="5198568"/>
            <a:ext cx="16248185" cy="1862048"/>
          </a:xfrm>
          <a:prstGeom prst="rect">
            <a:avLst/>
          </a:prstGeom>
          <a:noFill/>
          <a:effectLst/>
        </p:spPr>
        <p:txBody>
          <a:bodyPr wrap="square" rtlCol="0">
            <a:spAutoFit/>
            <a:scene3d>
              <a:camera prst="orthographicFront"/>
              <a:lightRig rig="threePt" dir="t"/>
            </a:scene3d>
            <a:sp3d>
              <a:bevelT w="0" h="0"/>
            </a:sp3d>
          </a:bodyPr>
          <a:lstStyle/>
          <a:p>
            <a:pPr algn="ctr"/>
            <a:r>
              <a:rPr lang="en-AU" sz="11500" dirty="0">
                <a:solidFill>
                  <a:schemeClr val="bg1"/>
                </a:solidFill>
                <a:effectLst>
                  <a:innerShdw blurRad="63500" dist="25400" dir="13500000">
                    <a:prstClr val="black">
                      <a:alpha val="50000"/>
                    </a:prstClr>
                  </a:innerShdw>
                </a:effectLst>
                <a:latin typeface="Kids Club" panose="02000500000000000000" pitchFamily="2" charset="0"/>
              </a:rPr>
              <a:t>Faith That </a:t>
            </a:r>
            <a:r>
              <a:rPr lang="en-AU" sz="11500" dirty="0">
                <a:solidFill>
                  <a:srgbClr val="74E04C"/>
                </a:solidFill>
                <a:effectLst>
                  <a:innerShdw blurRad="63500" dist="25400" dir="13500000">
                    <a:prstClr val="black">
                      <a:alpha val="50000"/>
                    </a:prstClr>
                  </a:innerShdw>
                </a:effectLst>
                <a:latin typeface="Kids Club" panose="02000500000000000000" pitchFamily="2" charset="0"/>
              </a:rPr>
              <a:t>Works</a:t>
            </a:r>
          </a:p>
        </p:txBody>
      </p:sp>
      <p:sp>
        <p:nvSpPr>
          <p:cNvPr id="4" name="TextBox 3">
            <a:extLst>
              <a:ext uri="{FF2B5EF4-FFF2-40B4-BE49-F238E27FC236}">
                <a16:creationId xmlns:a16="http://schemas.microsoft.com/office/drawing/2014/main" id="{F7130F68-A367-4163-BC42-D1F9759EE068}"/>
              </a:ext>
            </a:extLst>
          </p:cNvPr>
          <p:cNvSpPr txBox="1"/>
          <p:nvPr/>
        </p:nvSpPr>
        <p:spPr>
          <a:xfrm>
            <a:off x="3580543" y="7060616"/>
            <a:ext cx="16248185" cy="923330"/>
          </a:xfrm>
          <a:prstGeom prst="rect">
            <a:avLst/>
          </a:prstGeom>
          <a:noFill/>
        </p:spPr>
        <p:txBody>
          <a:bodyPr wrap="square" rtlCol="0">
            <a:spAutoFit/>
          </a:bodyPr>
          <a:lstStyle/>
          <a:p>
            <a:pPr algn="ctr"/>
            <a:r>
              <a:rPr lang="en-AU" sz="5400" dirty="0">
                <a:solidFill>
                  <a:schemeClr val="bg1"/>
                </a:solidFill>
                <a:latin typeface="Brandon Grotesque Light" panose="020B0303020203060202" pitchFamily="34" charset="0"/>
              </a:rPr>
              <a:t>(when </a:t>
            </a:r>
            <a:r>
              <a:rPr lang="en-AU" sz="5400" dirty="0">
                <a:solidFill>
                  <a:srgbClr val="74E04C"/>
                </a:solidFill>
                <a:latin typeface="Brandon Grotesque Light" panose="020B0303020203060202" pitchFamily="34" charset="0"/>
              </a:rPr>
              <a:t>life</a:t>
            </a:r>
            <a:r>
              <a:rPr lang="en-AU" sz="5400" dirty="0">
                <a:solidFill>
                  <a:schemeClr val="bg1"/>
                </a:solidFill>
                <a:latin typeface="Brandon Grotesque Light" panose="020B0303020203060202" pitchFamily="34" charset="0"/>
              </a:rPr>
              <a:t> doesn’t)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475366"/>
            <a:ext cx="18545175"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4.  Problems are </a:t>
            </a:r>
            <a:r>
              <a:rPr lang="en-AU" sz="13800" b="1" u="sng" spc="300" dirty="0">
                <a:solidFill>
                  <a:schemeClr val="bg1"/>
                </a:solidFill>
                <a:latin typeface="Please write me a song" panose="02000603000000000000" pitchFamily="2" charset="0"/>
                <a:ea typeface="Please write me a song" panose="02000603000000000000" pitchFamily="2" charset="0"/>
              </a:rPr>
              <a:t>Purposeful</a:t>
            </a:r>
          </a:p>
        </p:txBody>
      </p:sp>
    </p:spTree>
    <p:extLst>
      <p:ext uri="{BB962C8B-B14F-4D97-AF65-F5344CB8AC3E}">
        <p14:creationId xmlns:p14="http://schemas.microsoft.com/office/powerpoint/2010/main" val="44394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1:3</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“For you know that when your faith is tested, your endurance has a chance to grow. ”</a:t>
            </a:r>
          </a:p>
        </p:txBody>
      </p:sp>
    </p:spTree>
    <p:extLst>
      <p:ext uri="{BB962C8B-B14F-4D97-AF65-F5344CB8AC3E}">
        <p14:creationId xmlns:p14="http://schemas.microsoft.com/office/powerpoint/2010/main" val="199003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8964-AC86-419A-93A9-FE8AB5B4C627}"/>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53B4541-83F6-4EFE-B85D-CB297F5BEB46}"/>
              </a:ext>
            </a:extLst>
          </p:cNvPr>
          <p:cNvSpPr>
            <a:spLocks noGrp="1"/>
          </p:cNvSpPr>
          <p:nvPr>
            <p:ph idx="1"/>
          </p:nvPr>
        </p:nvSpPr>
        <p:spPr/>
        <p:txBody>
          <a:bodyPr/>
          <a:lstStyle/>
          <a:p>
            <a:endParaRPr lang="en-AU"/>
          </a:p>
        </p:txBody>
      </p:sp>
      <p:pic>
        <p:nvPicPr>
          <p:cNvPr id="32770" name="Picture 2" descr="A smooth sea never made a skillful sailor.">
            <a:extLst>
              <a:ext uri="{FF2B5EF4-FFF2-40B4-BE49-F238E27FC236}">
                <a16:creationId xmlns:a16="http://schemas.microsoft.com/office/drawing/2014/main" id="{D7353EB3-2601-4633-8F5A-016F044E2E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8" r="1664"/>
          <a:stretch/>
        </p:blipFill>
        <p:spPr bwMode="auto">
          <a:xfrm>
            <a:off x="-1" y="0"/>
            <a:ext cx="23409275" cy="131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84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475366"/>
            <a:ext cx="18545175"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Problems </a:t>
            </a:r>
            <a:r>
              <a:rPr lang="en-AU" sz="13800" b="1" u="sng" spc="300" dirty="0">
                <a:solidFill>
                  <a:schemeClr val="bg1"/>
                </a:solidFill>
                <a:latin typeface="Please write me a song" panose="02000603000000000000" pitchFamily="2" charset="0"/>
                <a:ea typeface="Please write me a song" panose="02000603000000000000" pitchFamily="2" charset="0"/>
              </a:rPr>
              <a:t>test my faith</a:t>
            </a:r>
          </a:p>
        </p:txBody>
      </p:sp>
    </p:spTree>
    <p:extLst>
      <p:ext uri="{BB962C8B-B14F-4D97-AF65-F5344CB8AC3E}">
        <p14:creationId xmlns:p14="http://schemas.microsoft.com/office/powerpoint/2010/main" val="18592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1:3a</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1323439"/>
          </a:xfrm>
          <a:prstGeom prst="rect">
            <a:avLst/>
          </a:prstGeom>
          <a:noFill/>
        </p:spPr>
        <p:txBody>
          <a:bodyPr wrap="square" rtlCol="0">
            <a:spAutoFit/>
          </a:bodyPr>
          <a:lstStyle/>
          <a:p>
            <a:r>
              <a:rPr lang="en-US" sz="8000" spc="150" dirty="0">
                <a:solidFill>
                  <a:schemeClr val="bg1"/>
                </a:solidFill>
                <a:effectLst/>
                <a:latin typeface="Please write me a song" panose="02000603000000000000" pitchFamily="2" charset="0"/>
                <a:ea typeface="Please write me a song" panose="02000603000000000000" pitchFamily="2" charset="0"/>
              </a:rPr>
              <a:t>For you know that when your faith is tested</a:t>
            </a:r>
            <a:r>
              <a:rPr lang="en-US" sz="8000" spc="150" dirty="0">
                <a:solidFill>
                  <a:schemeClr val="bg1"/>
                </a:solidFill>
                <a:latin typeface="Please write me a song" panose="02000603000000000000" pitchFamily="2" charset="0"/>
                <a:ea typeface="Please write me a song" panose="02000603000000000000" pitchFamily="2" charset="0"/>
              </a:rPr>
              <a:t>…</a:t>
            </a:r>
            <a:endParaRPr lang="en-AU" sz="199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162768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1 Peter 6-7a</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6247864"/>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So be truly glad. There is wonderful joy ahead, even though you must endure many trials for a little while.</a:t>
            </a:r>
            <a:r>
              <a:rPr lang="en-AU" sz="8000" spc="150" dirty="0">
                <a:solidFill>
                  <a:schemeClr val="bg1"/>
                </a:solidFill>
                <a:latin typeface="Please write me a song" panose="02000603000000000000" pitchFamily="2" charset="0"/>
                <a:ea typeface="Please write me a song" panose="02000603000000000000" pitchFamily="2" charset="0"/>
              </a:rPr>
              <a:t> These trials will show that your faith is genuine. It is being tested as fire tests and purifies gold—though your faith is far more precious than mere gold.</a:t>
            </a:r>
          </a:p>
        </p:txBody>
      </p:sp>
    </p:spTree>
    <p:extLst>
      <p:ext uri="{BB962C8B-B14F-4D97-AF65-F5344CB8AC3E}">
        <p14:creationId xmlns:p14="http://schemas.microsoft.com/office/powerpoint/2010/main" val="368165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120900" y="5475366"/>
            <a:ext cx="19167474"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Problems </a:t>
            </a:r>
            <a:r>
              <a:rPr lang="en-AU" sz="13800" b="1" u="sng" spc="300" dirty="0">
                <a:solidFill>
                  <a:schemeClr val="bg1"/>
                </a:solidFill>
                <a:latin typeface="Please write me a song" panose="02000603000000000000" pitchFamily="2" charset="0"/>
                <a:ea typeface="Please write me a song" panose="02000603000000000000" pitchFamily="2" charset="0"/>
              </a:rPr>
              <a:t>develop my endurance</a:t>
            </a:r>
          </a:p>
        </p:txBody>
      </p:sp>
    </p:spTree>
    <p:extLst>
      <p:ext uri="{BB962C8B-B14F-4D97-AF65-F5344CB8AC3E}">
        <p14:creationId xmlns:p14="http://schemas.microsoft.com/office/powerpoint/2010/main" val="2572989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1:3b</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1323439"/>
          </a:xfrm>
          <a:prstGeom prst="rect">
            <a:avLst/>
          </a:prstGeom>
          <a:noFill/>
        </p:spPr>
        <p:txBody>
          <a:bodyPr wrap="square" rtlCol="0">
            <a:spAutoFit/>
          </a:bodyPr>
          <a:lstStyle/>
          <a:p>
            <a:r>
              <a:rPr lang="en-US" sz="8000" spc="150" dirty="0">
                <a:solidFill>
                  <a:schemeClr val="bg1"/>
                </a:solidFill>
                <a:effectLst/>
                <a:latin typeface="Please write me a song" panose="02000603000000000000" pitchFamily="2" charset="0"/>
                <a:ea typeface="Please write me a song" panose="02000603000000000000" pitchFamily="2" charset="0"/>
              </a:rPr>
              <a:t>…your endurance has a chance to grow. </a:t>
            </a:r>
            <a:endParaRPr lang="en-AU" sz="199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18864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120900" y="5475366"/>
            <a:ext cx="19167474"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Problems </a:t>
            </a:r>
            <a:r>
              <a:rPr lang="en-AU" sz="13800" b="1" u="sng" spc="300" dirty="0">
                <a:solidFill>
                  <a:schemeClr val="bg1"/>
                </a:solidFill>
                <a:latin typeface="Please write me a song" panose="02000603000000000000" pitchFamily="2" charset="0"/>
                <a:ea typeface="Please write me a song" panose="02000603000000000000" pitchFamily="2" charset="0"/>
              </a:rPr>
              <a:t>mature my character</a:t>
            </a:r>
          </a:p>
        </p:txBody>
      </p:sp>
    </p:spTree>
    <p:extLst>
      <p:ext uri="{BB962C8B-B14F-4D97-AF65-F5344CB8AC3E}">
        <p14:creationId xmlns:p14="http://schemas.microsoft.com/office/powerpoint/2010/main" val="114138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1:4</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3785652"/>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So let it grow, for when your endurance is fully developed, you will be perfect and complete, needing nothing. </a:t>
            </a:r>
          </a:p>
        </p:txBody>
      </p:sp>
    </p:spTree>
    <p:extLst>
      <p:ext uri="{BB962C8B-B14F-4D97-AF65-F5344CB8AC3E}">
        <p14:creationId xmlns:p14="http://schemas.microsoft.com/office/powerpoint/2010/main" val="118339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1:1</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3785652"/>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This letter is from James, a slave of God and of the Lord Jesus Christ. I am writing to the “twelve tribes”—Jewish believers scattered abroad.  Greetings!  </a:t>
            </a:r>
            <a:endParaRPr lang="en-AU" sz="199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1168641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120900" y="4413537"/>
            <a:ext cx="19167474" cy="4339650"/>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How should I respond to troubles? </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899865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120900" y="5475366"/>
            <a:ext cx="19167474"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1. Rejoice </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419158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1:1</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1323439"/>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“…consider it an opportunity for great joy.”</a:t>
            </a:r>
          </a:p>
        </p:txBody>
      </p:sp>
    </p:spTree>
    <p:extLst>
      <p:ext uri="{BB962C8B-B14F-4D97-AF65-F5344CB8AC3E}">
        <p14:creationId xmlns:p14="http://schemas.microsoft.com/office/powerpoint/2010/main" val="173177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Psalm 34:1</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I will praise the Lord at all times.</a:t>
            </a:r>
            <a:r>
              <a:rPr lang="en-AU" sz="8000" spc="150" dirty="0">
                <a:solidFill>
                  <a:schemeClr val="bg1"/>
                </a:solidFill>
                <a:latin typeface="Please write me a song" panose="02000603000000000000" pitchFamily="2" charset="0"/>
                <a:ea typeface="Please write me a song" panose="02000603000000000000" pitchFamily="2" charset="0"/>
              </a:rPr>
              <a:t> </a:t>
            </a:r>
          </a:p>
          <a:p>
            <a:r>
              <a:rPr lang="en-AU" sz="8000" spc="150" dirty="0">
                <a:solidFill>
                  <a:schemeClr val="bg1"/>
                </a:solidFill>
                <a:latin typeface="Please write me a song" panose="02000603000000000000" pitchFamily="2" charset="0"/>
                <a:ea typeface="Please write me a song" panose="02000603000000000000" pitchFamily="2" charset="0"/>
              </a:rPr>
              <a:t>	I will constantly speak his praises.</a:t>
            </a:r>
          </a:p>
        </p:txBody>
      </p:sp>
    </p:spTree>
    <p:extLst>
      <p:ext uri="{BB962C8B-B14F-4D97-AF65-F5344CB8AC3E}">
        <p14:creationId xmlns:p14="http://schemas.microsoft.com/office/powerpoint/2010/main" val="259248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120900" y="5475366"/>
            <a:ext cx="19167474"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2. Request Wisdom from God </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695973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1:5</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If you need wisdom, ask our generous God, and he will give it to you. He will not rebuke you for asking.  </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4035225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120900" y="5475366"/>
            <a:ext cx="19167474"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3. Rely on God</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47171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1:6</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But when you ask him, be sure that your faith is in God alone. </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742307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120900" y="5475366"/>
            <a:ext cx="19167474"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4. Remember God’s promise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240314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1:12</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3785652"/>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God blesses those who patiently endure testing and temptation. Afterward they will receive the crown of life that God has promised to those who love him</a:t>
            </a:r>
            <a:r>
              <a:rPr lang="en-US" sz="8000" spc="150">
                <a:solidFill>
                  <a:schemeClr val="bg1"/>
                </a:solidFill>
                <a:latin typeface="Please write me a song" panose="02000603000000000000" pitchFamily="2" charset="0"/>
                <a:ea typeface="Please write me a song" panose="02000603000000000000" pitchFamily="2" charset="0"/>
              </a:rPr>
              <a:t>.  </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88834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1:2-4</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7478970"/>
          </a:xfrm>
          <a:prstGeom prst="rect">
            <a:avLst/>
          </a:prstGeom>
          <a:noFill/>
        </p:spPr>
        <p:txBody>
          <a:bodyPr wrap="square" rtlCol="0">
            <a:spAutoFit/>
          </a:bodyPr>
          <a:lstStyle/>
          <a:p>
            <a:r>
              <a:rPr lang="en-US" sz="8000" spc="150" dirty="0">
                <a:solidFill>
                  <a:schemeClr val="bg1"/>
                </a:solidFill>
                <a:effectLst/>
                <a:latin typeface="Please write me a song" panose="02000603000000000000" pitchFamily="2" charset="0"/>
                <a:ea typeface="Please write me a song" panose="02000603000000000000" pitchFamily="2" charset="0"/>
              </a:rPr>
              <a:t>Dear brothers and sisters, when troubles of any kind come your way, consider it an opportunity for great joy. For you know that when your faith is tested, your endurance has a chance to grow. So let it grow, for when your endurance is fully developed, you will be perfect and complete, needing nothing. </a:t>
            </a:r>
            <a:endParaRPr lang="en-AU" sz="199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407677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475366"/>
            <a:ext cx="18545175"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1.  Problems are </a:t>
            </a:r>
            <a:r>
              <a:rPr lang="en-AU" sz="13800" b="1" u="sng" spc="300" dirty="0">
                <a:solidFill>
                  <a:schemeClr val="bg1"/>
                </a:solidFill>
                <a:latin typeface="Please write me a song" panose="02000603000000000000" pitchFamily="2" charset="0"/>
                <a:ea typeface="Please write me a song" panose="02000603000000000000" pitchFamily="2" charset="0"/>
              </a:rPr>
              <a:t>Inevitable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1:2a</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effectLst/>
                <a:latin typeface="Please write me a song" panose="02000603000000000000" pitchFamily="2" charset="0"/>
                <a:ea typeface="Please write me a song" panose="02000603000000000000" pitchFamily="2" charset="0"/>
              </a:rPr>
              <a:t>Dear brothers and sisters, </a:t>
            </a:r>
            <a:r>
              <a:rPr lang="en-US" sz="8000" b="1" u="sng" spc="150" dirty="0">
                <a:solidFill>
                  <a:schemeClr val="bg1"/>
                </a:solidFill>
                <a:effectLst/>
                <a:latin typeface="Please write me a song" panose="02000603000000000000" pitchFamily="2" charset="0"/>
                <a:ea typeface="Please write me a song" panose="02000603000000000000" pitchFamily="2" charset="0"/>
              </a:rPr>
              <a:t>WHEN</a:t>
            </a:r>
            <a:r>
              <a:rPr lang="en-US" sz="8000" spc="150" dirty="0">
                <a:solidFill>
                  <a:schemeClr val="bg1"/>
                </a:solidFill>
                <a:effectLst/>
                <a:latin typeface="Please write me a song" panose="02000603000000000000" pitchFamily="2" charset="0"/>
                <a:ea typeface="Please write me a song" panose="02000603000000000000" pitchFamily="2" charset="0"/>
              </a:rPr>
              <a:t> troubles of any kind come your way</a:t>
            </a:r>
            <a:r>
              <a:rPr lang="en-US" sz="8000" spc="150" dirty="0">
                <a:solidFill>
                  <a:schemeClr val="bg1"/>
                </a:solidFill>
                <a:latin typeface="Please write me a song" panose="02000603000000000000" pitchFamily="2" charset="0"/>
                <a:ea typeface="Please write me a song" panose="02000603000000000000" pitchFamily="2" charset="0"/>
              </a:rPr>
              <a:t>…</a:t>
            </a:r>
            <a:endParaRPr lang="en-AU" sz="199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403211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475366"/>
            <a:ext cx="18545175"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2.  Problems are </a:t>
            </a:r>
            <a:r>
              <a:rPr lang="en-AU" sz="13800" b="1" u="sng" spc="300" dirty="0">
                <a:solidFill>
                  <a:schemeClr val="bg1"/>
                </a:solidFill>
                <a:latin typeface="Please write me a song" panose="02000603000000000000" pitchFamily="2" charset="0"/>
                <a:ea typeface="Please write me a song" panose="02000603000000000000" pitchFamily="2" charset="0"/>
              </a:rPr>
              <a:t>Variable</a:t>
            </a:r>
          </a:p>
        </p:txBody>
      </p:sp>
    </p:spTree>
    <p:extLst>
      <p:ext uri="{BB962C8B-B14F-4D97-AF65-F5344CB8AC3E}">
        <p14:creationId xmlns:p14="http://schemas.microsoft.com/office/powerpoint/2010/main" val="81066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1:2a</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effectLst/>
                <a:latin typeface="Please write me a song" panose="02000603000000000000" pitchFamily="2" charset="0"/>
                <a:ea typeface="Please write me a song" panose="02000603000000000000" pitchFamily="2" charset="0"/>
              </a:rPr>
              <a:t>Dear brothers and sisters, when troubles of </a:t>
            </a:r>
            <a:r>
              <a:rPr lang="en-US" sz="8000" b="1" u="sng" spc="150" dirty="0">
                <a:solidFill>
                  <a:schemeClr val="bg1"/>
                </a:solidFill>
                <a:effectLst/>
                <a:latin typeface="Please write me a song" panose="02000603000000000000" pitchFamily="2" charset="0"/>
                <a:ea typeface="Please write me a song" panose="02000603000000000000" pitchFamily="2" charset="0"/>
              </a:rPr>
              <a:t>ANY KIND </a:t>
            </a:r>
            <a:r>
              <a:rPr lang="en-US" sz="8000" spc="150" dirty="0">
                <a:solidFill>
                  <a:schemeClr val="bg1"/>
                </a:solidFill>
                <a:effectLst/>
                <a:latin typeface="Please write me a song" panose="02000603000000000000" pitchFamily="2" charset="0"/>
                <a:ea typeface="Please write me a song" panose="02000603000000000000" pitchFamily="2" charset="0"/>
              </a:rPr>
              <a:t>come your way</a:t>
            </a:r>
            <a:r>
              <a:rPr lang="en-US" sz="8000" spc="150" dirty="0">
                <a:solidFill>
                  <a:schemeClr val="bg1"/>
                </a:solidFill>
                <a:latin typeface="Please write me a song" panose="02000603000000000000" pitchFamily="2" charset="0"/>
                <a:ea typeface="Please write me a song" panose="02000603000000000000" pitchFamily="2" charset="0"/>
              </a:rPr>
              <a:t>…</a:t>
            </a:r>
            <a:endParaRPr lang="en-AU" sz="199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120052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475366"/>
            <a:ext cx="18545175"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3.  Problems are </a:t>
            </a:r>
            <a:r>
              <a:rPr lang="en-AU" sz="13800" b="1" u="sng" spc="300" dirty="0">
                <a:solidFill>
                  <a:schemeClr val="bg1"/>
                </a:solidFill>
                <a:latin typeface="Please write me a song" panose="02000603000000000000" pitchFamily="2" charset="0"/>
                <a:ea typeface="Please write me a song" panose="02000603000000000000" pitchFamily="2" charset="0"/>
              </a:rPr>
              <a:t>Unpredictable</a:t>
            </a:r>
          </a:p>
        </p:txBody>
      </p:sp>
    </p:spTree>
    <p:extLst>
      <p:ext uri="{BB962C8B-B14F-4D97-AF65-F5344CB8AC3E}">
        <p14:creationId xmlns:p14="http://schemas.microsoft.com/office/powerpoint/2010/main" val="261240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1:2b</a:t>
            </a:r>
          </a:p>
          <a:p>
            <a:pPr algn="r"/>
            <a:r>
              <a:rPr lang="en-AU" sz="3200" i="1" dirty="0">
                <a:solidFill>
                  <a:schemeClr val="bg1"/>
                </a:solidFill>
                <a:latin typeface="Avenir Next LT Pro" panose="020B0504020202020204" pitchFamily="34" charset="0"/>
                <a:ea typeface="Please write me a song" panose="02000603000000000000" pitchFamily="2" charset="0"/>
              </a:rPr>
              <a:t>New King James Version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1323439"/>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“…count it all joy </a:t>
            </a:r>
            <a:r>
              <a:rPr lang="en-AU" sz="8000" spc="150" dirty="0">
                <a:solidFill>
                  <a:schemeClr val="bg1"/>
                </a:solidFill>
                <a:latin typeface="Please write me a song" panose="02000603000000000000" pitchFamily="2" charset="0"/>
                <a:ea typeface="Please write me a song" panose="02000603000000000000" pitchFamily="2" charset="0"/>
              </a:rPr>
              <a:t>when you </a:t>
            </a:r>
            <a:r>
              <a:rPr lang="en-AU" sz="8000" b="1" u="sng" spc="150" dirty="0">
                <a:solidFill>
                  <a:schemeClr val="bg1"/>
                </a:solidFill>
                <a:latin typeface="Please write me a song" panose="02000603000000000000" pitchFamily="2" charset="0"/>
                <a:ea typeface="Please write me a song" panose="02000603000000000000" pitchFamily="2" charset="0"/>
              </a:rPr>
              <a:t>FALL INTO</a:t>
            </a:r>
            <a:r>
              <a:rPr lang="en-AU" sz="8000" b="1" spc="150" dirty="0">
                <a:solidFill>
                  <a:schemeClr val="bg1"/>
                </a:solidFill>
                <a:latin typeface="Please write me a song" panose="02000603000000000000" pitchFamily="2" charset="0"/>
                <a:ea typeface="Please write me a song" panose="02000603000000000000" pitchFamily="2" charset="0"/>
              </a:rPr>
              <a:t> </a:t>
            </a:r>
            <a:r>
              <a:rPr lang="en-AU" sz="8000" spc="150" dirty="0">
                <a:solidFill>
                  <a:schemeClr val="bg1"/>
                </a:solidFill>
                <a:latin typeface="Please write me a song" panose="02000603000000000000" pitchFamily="2" charset="0"/>
                <a:ea typeface="Please write me a song" panose="02000603000000000000" pitchFamily="2" charset="0"/>
              </a:rPr>
              <a:t>various trials</a:t>
            </a:r>
            <a:r>
              <a:rPr lang="en-US" sz="8000" spc="150" dirty="0">
                <a:solidFill>
                  <a:schemeClr val="bg1"/>
                </a:solidFill>
                <a:latin typeface="Please write me a song" panose="02000603000000000000" pitchFamily="2" charset="0"/>
                <a:ea typeface="Please write me a song" panose="02000603000000000000" pitchFamily="2" charset="0"/>
              </a:rPr>
              <a:t>…</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697998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533</TotalTime>
  <Words>492</Words>
  <Application>Microsoft Office PowerPoint</Application>
  <PresentationFormat>Custom</PresentationFormat>
  <Paragraphs>60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MS PGothic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7ulio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Caleb Stott</cp:lastModifiedBy>
  <cp:revision>116</cp:revision>
  <cp:lastPrinted>2019-04-29T17:56:17Z</cp:lastPrinted>
  <dcterms:created xsi:type="dcterms:W3CDTF">2016-01-05T16:27:30Z</dcterms:created>
  <dcterms:modified xsi:type="dcterms:W3CDTF">2021-04-17T13:55:14Z</dcterms:modified>
</cp:coreProperties>
</file>