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6" r:id="rId2"/>
    <p:sldId id="289" r:id="rId3"/>
    <p:sldId id="294" r:id="rId4"/>
    <p:sldId id="302" r:id="rId5"/>
    <p:sldId id="297" r:id="rId6"/>
    <p:sldId id="303" r:id="rId7"/>
    <p:sldId id="298" r:id="rId8"/>
    <p:sldId id="304" r:id="rId9"/>
    <p:sldId id="299" r:id="rId10"/>
    <p:sldId id="305" r:id="rId11"/>
    <p:sldId id="307" r:id="rId12"/>
    <p:sldId id="306" r:id="rId13"/>
    <p:sldId id="300" r:id="rId14"/>
    <p:sldId id="308" r:id="rId15"/>
    <p:sldId id="309" r:id="rId16"/>
    <p:sldId id="301" r:id="rId17"/>
    <p:sldId id="310" r:id="rId18"/>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720" y="90"/>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Stott" userId="d0834688-495e-4736-828f-bcbfb99947ef" providerId="ADAL" clId="{C59FBA1F-2F70-4111-89DF-C573447E14B6}"/>
    <pc:docChg chg="undo custSel addSld delSld modSld sldOrd">
      <pc:chgData name="Caleb Stott" userId="d0834688-495e-4736-828f-bcbfb99947ef" providerId="ADAL" clId="{C59FBA1F-2F70-4111-89DF-C573447E14B6}" dt="2021-04-04T00:22:53.217" v="85" actId="47"/>
      <pc:docMkLst>
        <pc:docMk/>
      </pc:docMkLst>
      <pc:sldChg chg="del">
        <pc:chgData name="Caleb Stott" userId="d0834688-495e-4736-828f-bcbfb99947ef" providerId="ADAL" clId="{C59FBA1F-2F70-4111-89DF-C573447E14B6}" dt="2021-04-04T00:22:53.217" v="85" actId="47"/>
        <pc:sldMkLst>
          <pc:docMk/>
          <pc:sldMk cId="0" sldId="290"/>
        </pc:sldMkLst>
      </pc:sldChg>
      <pc:sldChg chg="del">
        <pc:chgData name="Caleb Stott" userId="d0834688-495e-4736-828f-bcbfb99947ef" providerId="ADAL" clId="{C59FBA1F-2F70-4111-89DF-C573447E14B6}" dt="2021-04-04T00:22:51.823" v="84" actId="47"/>
        <pc:sldMkLst>
          <pc:docMk/>
          <pc:sldMk cId="0" sldId="292"/>
        </pc:sldMkLst>
      </pc:sldChg>
      <pc:sldChg chg="ord">
        <pc:chgData name="Caleb Stott" userId="d0834688-495e-4736-828f-bcbfb99947ef" providerId="ADAL" clId="{C59FBA1F-2F70-4111-89DF-C573447E14B6}" dt="2021-04-04T00:21:20.997" v="49"/>
        <pc:sldMkLst>
          <pc:docMk/>
          <pc:sldMk cId="1580677839" sldId="301"/>
        </pc:sldMkLst>
      </pc:sldChg>
      <pc:sldChg chg="modSp add mod ord">
        <pc:chgData name="Caleb Stott" userId="d0834688-495e-4736-828f-bcbfb99947ef" providerId="ADAL" clId="{C59FBA1F-2F70-4111-89DF-C573447E14B6}" dt="2021-04-04T00:12:40.032" v="25" actId="6549"/>
        <pc:sldMkLst>
          <pc:docMk/>
          <pc:sldMk cId="3976659024" sldId="308"/>
        </pc:sldMkLst>
        <pc:spChg chg="mod">
          <ac:chgData name="Caleb Stott" userId="d0834688-495e-4736-828f-bcbfb99947ef" providerId="ADAL" clId="{C59FBA1F-2F70-4111-89DF-C573447E14B6}" dt="2021-04-04T00:12:31.992" v="6" actId="20577"/>
          <ac:spMkLst>
            <pc:docMk/>
            <pc:sldMk cId="3976659024" sldId="308"/>
            <ac:spMk id="2" creationId="{88F05851-D712-4941-B831-3A62120036BC}"/>
          </ac:spMkLst>
        </pc:spChg>
        <pc:spChg chg="mod">
          <ac:chgData name="Caleb Stott" userId="d0834688-495e-4736-828f-bcbfb99947ef" providerId="ADAL" clId="{C59FBA1F-2F70-4111-89DF-C573447E14B6}" dt="2021-04-04T00:12:40.032" v="25" actId="6549"/>
          <ac:spMkLst>
            <pc:docMk/>
            <pc:sldMk cId="3976659024" sldId="308"/>
            <ac:spMk id="3" creationId="{2543F20A-08D3-415D-AC18-67ABC31A042F}"/>
          </ac:spMkLst>
        </pc:spChg>
      </pc:sldChg>
      <pc:sldChg chg="modSp add mod">
        <pc:chgData name="Caleb Stott" userId="d0834688-495e-4736-828f-bcbfb99947ef" providerId="ADAL" clId="{C59FBA1F-2F70-4111-89DF-C573447E14B6}" dt="2021-04-04T00:21:02.691" v="46" actId="20577"/>
        <pc:sldMkLst>
          <pc:docMk/>
          <pc:sldMk cId="3347660737" sldId="309"/>
        </pc:sldMkLst>
        <pc:spChg chg="mod">
          <ac:chgData name="Caleb Stott" userId="d0834688-495e-4736-828f-bcbfb99947ef" providerId="ADAL" clId="{C59FBA1F-2F70-4111-89DF-C573447E14B6}" dt="2021-04-04T00:20:53.417" v="30" actId="20577"/>
          <ac:spMkLst>
            <pc:docMk/>
            <pc:sldMk cId="3347660737" sldId="309"/>
            <ac:spMk id="2" creationId="{88F05851-D712-4941-B831-3A62120036BC}"/>
          </ac:spMkLst>
        </pc:spChg>
        <pc:spChg chg="mod">
          <ac:chgData name="Caleb Stott" userId="d0834688-495e-4736-828f-bcbfb99947ef" providerId="ADAL" clId="{C59FBA1F-2F70-4111-89DF-C573447E14B6}" dt="2021-04-04T00:21:02.691" v="46" actId="20577"/>
          <ac:spMkLst>
            <pc:docMk/>
            <pc:sldMk cId="3347660737" sldId="309"/>
            <ac:spMk id="3" creationId="{2543F20A-08D3-415D-AC18-67ABC31A042F}"/>
          </ac:spMkLst>
        </pc:spChg>
      </pc:sldChg>
      <pc:sldChg chg="modSp add mod">
        <pc:chgData name="Caleb Stott" userId="d0834688-495e-4736-828f-bcbfb99947ef" providerId="ADAL" clId="{C59FBA1F-2F70-4111-89DF-C573447E14B6}" dt="2021-04-04T00:22:17.136" v="83" actId="6549"/>
        <pc:sldMkLst>
          <pc:docMk/>
          <pc:sldMk cId="2600151951" sldId="310"/>
        </pc:sldMkLst>
        <pc:spChg chg="mod">
          <ac:chgData name="Caleb Stott" userId="d0834688-495e-4736-828f-bcbfb99947ef" providerId="ADAL" clId="{C59FBA1F-2F70-4111-89DF-C573447E14B6}" dt="2021-04-04T00:21:56.543" v="58" actId="20577"/>
          <ac:spMkLst>
            <pc:docMk/>
            <pc:sldMk cId="2600151951" sldId="310"/>
            <ac:spMk id="2" creationId="{88F05851-D712-4941-B831-3A62120036BC}"/>
          </ac:spMkLst>
        </pc:spChg>
        <pc:spChg chg="mod">
          <ac:chgData name="Caleb Stott" userId="d0834688-495e-4736-828f-bcbfb99947ef" providerId="ADAL" clId="{C59FBA1F-2F70-4111-89DF-C573447E14B6}" dt="2021-04-04T00:22:17.136" v="83" actId="6549"/>
          <ac:spMkLst>
            <pc:docMk/>
            <pc:sldMk cId="2600151951" sldId="310"/>
            <ac:spMk id="3" creationId="{2543F20A-08D3-415D-AC18-67ABC31A042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384F13-74AC-405B-A91F-621C02ACD80A}"/>
              </a:ext>
            </a:extLst>
          </p:cNvPr>
          <p:cNvSpPr>
            <a:spLocks noGrp="1"/>
          </p:cNvSpPr>
          <p:nvPr>
            <p:ph type="dt" sz="half" idx="10"/>
          </p:nvPr>
        </p:nvSpPr>
        <p:spPr/>
        <p:txBody>
          <a:bodyPr/>
          <a:lstStyle>
            <a:lvl1pPr>
              <a:defRPr/>
            </a:lvl1pPr>
          </a:lstStyle>
          <a:p>
            <a:fld id="{FD02F55B-B8AE-4246-A267-ECEF304E0B0B}"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931B6A0B-006D-42AE-9466-CF9C2D37C4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E4ABBC-AC74-4C5C-8FC7-32209B6CA243}"/>
              </a:ext>
            </a:extLst>
          </p:cNvPr>
          <p:cNvSpPr>
            <a:spLocks noGrp="1"/>
          </p:cNvSpPr>
          <p:nvPr>
            <p:ph type="sldNum" sz="quarter" idx="12"/>
          </p:nvPr>
        </p:nvSpPr>
        <p:spPr/>
        <p:txBody>
          <a:bodyPr/>
          <a:lstStyle>
            <a:lvl1pPr>
              <a:defRPr/>
            </a:lvl1pPr>
          </a:lstStyle>
          <a:p>
            <a:fld id="{519E3C2A-D511-4C55-821B-798C2E4A8FF7}" type="slidenum">
              <a:rPr lang="en-US" altLang="en-US"/>
              <a:pPr/>
              <a:t>‹#›</a:t>
            </a:fld>
            <a:endParaRPr lang="en-US" altLang="en-US"/>
          </a:p>
        </p:txBody>
      </p:sp>
    </p:spTree>
    <p:extLst>
      <p:ext uri="{BB962C8B-B14F-4D97-AF65-F5344CB8AC3E}">
        <p14:creationId xmlns:p14="http://schemas.microsoft.com/office/powerpoint/2010/main" val="81584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A0204-C2A3-48E4-A7F5-ABA6DEB45F8F}"/>
              </a:ext>
            </a:extLst>
          </p:cNvPr>
          <p:cNvSpPr>
            <a:spLocks noGrp="1"/>
          </p:cNvSpPr>
          <p:nvPr>
            <p:ph type="dt" sz="half" idx="10"/>
          </p:nvPr>
        </p:nvSpPr>
        <p:spPr/>
        <p:txBody>
          <a:bodyPr/>
          <a:lstStyle>
            <a:lvl1pPr>
              <a:defRPr/>
            </a:lvl1pPr>
          </a:lstStyle>
          <a:p>
            <a:fld id="{09A3A967-409E-4414-9946-FF0C5537F660}"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770E21E1-D4AB-4670-BA61-6652701D4F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D83623-62F8-4AB3-A901-4FA9549AA3AE}"/>
              </a:ext>
            </a:extLst>
          </p:cNvPr>
          <p:cNvSpPr>
            <a:spLocks noGrp="1"/>
          </p:cNvSpPr>
          <p:nvPr>
            <p:ph type="sldNum" sz="quarter" idx="12"/>
          </p:nvPr>
        </p:nvSpPr>
        <p:spPr/>
        <p:txBody>
          <a:bodyPr/>
          <a:lstStyle>
            <a:lvl1pPr>
              <a:defRPr/>
            </a:lvl1pPr>
          </a:lstStyle>
          <a:p>
            <a:fld id="{1A4138CC-9743-4547-B40C-27F365FC09B3}" type="slidenum">
              <a:rPr lang="en-US" altLang="en-US"/>
              <a:pPr/>
              <a:t>‹#›</a:t>
            </a:fld>
            <a:endParaRPr lang="en-US" altLang="en-US"/>
          </a:p>
        </p:txBody>
      </p:sp>
    </p:spTree>
    <p:extLst>
      <p:ext uri="{BB962C8B-B14F-4D97-AF65-F5344CB8AC3E}">
        <p14:creationId xmlns:p14="http://schemas.microsoft.com/office/powerpoint/2010/main" val="188650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0AF0E-D47D-4AC9-8031-CC0BE7752A1C}"/>
              </a:ext>
            </a:extLst>
          </p:cNvPr>
          <p:cNvSpPr>
            <a:spLocks noGrp="1"/>
          </p:cNvSpPr>
          <p:nvPr>
            <p:ph type="dt" sz="half" idx="10"/>
          </p:nvPr>
        </p:nvSpPr>
        <p:spPr/>
        <p:txBody>
          <a:bodyPr/>
          <a:lstStyle>
            <a:lvl1pPr>
              <a:defRPr/>
            </a:lvl1pPr>
          </a:lstStyle>
          <a:p>
            <a:fld id="{0AF4F47B-5957-47A1-A14F-3A625B02AABA}"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8F65A371-413F-4E1A-ACE5-1EEEC4AB10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F50580-6D4B-433A-814F-B7DC6468B4F4}"/>
              </a:ext>
            </a:extLst>
          </p:cNvPr>
          <p:cNvSpPr>
            <a:spLocks noGrp="1"/>
          </p:cNvSpPr>
          <p:nvPr>
            <p:ph type="sldNum" sz="quarter" idx="12"/>
          </p:nvPr>
        </p:nvSpPr>
        <p:spPr/>
        <p:txBody>
          <a:bodyPr/>
          <a:lstStyle>
            <a:lvl1pPr>
              <a:defRPr/>
            </a:lvl1pPr>
          </a:lstStyle>
          <a:p>
            <a:fld id="{E47D1E3D-7100-4B8D-8AF0-21392E9E1107}" type="slidenum">
              <a:rPr lang="en-US" altLang="en-US"/>
              <a:pPr/>
              <a:t>‹#›</a:t>
            </a:fld>
            <a:endParaRPr lang="en-US" altLang="en-US"/>
          </a:p>
        </p:txBody>
      </p:sp>
    </p:spTree>
    <p:extLst>
      <p:ext uri="{BB962C8B-B14F-4D97-AF65-F5344CB8AC3E}">
        <p14:creationId xmlns:p14="http://schemas.microsoft.com/office/powerpoint/2010/main" val="193129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7D992-4AAB-4FBD-BFC7-BD94ADDB9D68}"/>
              </a:ext>
            </a:extLst>
          </p:cNvPr>
          <p:cNvSpPr>
            <a:spLocks noGrp="1"/>
          </p:cNvSpPr>
          <p:nvPr>
            <p:ph type="dt" sz="half" idx="10"/>
          </p:nvPr>
        </p:nvSpPr>
        <p:spPr/>
        <p:txBody>
          <a:bodyPr/>
          <a:lstStyle>
            <a:lvl1pPr>
              <a:defRPr/>
            </a:lvl1pPr>
          </a:lstStyle>
          <a:p>
            <a:fld id="{79974AAA-DBC1-4D29-9C8A-E4AB2A63954D}"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5962A705-7402-414C-AC39-1ECBE50C3F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F9FC94-4210-4BA0-83A5-44FB1EBE649B}"/>
              </a:ext>
            </a:extLst>
          </p:cNvPr>
          <p:cNvSpPr>
            <a:spLocks noGrp="1"/>
          </p:cNvSpPr>
          <p:nvPr>
            <p:ph type="sldNum" sz="quarter" idx="12"/>
          </p:nvPr>
        </p:nvSpPr>
        <p:spPr/>
        <p:txBody>
          <a:bodyPr/>
          <a:lstStyle>
            <a:lvl1pPr>
              <a:defRPr/>
            </a:lvl1pPr>
          </a:lstStyle>
          <a:p>
            <a:fld id="{DDF46D77-3585-46EF-B51D-E9EB6ABC0569}" type="slidenum">
              <a:rPr lang="en-US" altLang="en-US"/>
              <a:pPr/>
              <a:t>‹#›</a:t>
            </a:fld>
            <a:endParaRPr lang="en-US" altLang="en-US"/>
          </a:p>
        </p:txBody>
      </p:sp>
    </p:spTree>
    <p:extLst>
      <p:ext uri="{BB962C8B-B14F-4D97-AF65-F5344CB8AC3E}">
        <p14:creationId xmlns:p14="http://schemas.microsoft.com/office/powerpoint/2010/main" val="312369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A1FB86-CFAE-49DC-909C-119F99C56E27}"/>
              </a:ext>
            </a:extLst>
          </p:cNvPr>
          <p:cNvSpPr>
            <a:spLocks noGrp="1"/>
          </p:cNvSpPr>
          <p:nvPr>
            <p:ph type="dt" sz="half" idx="10"/>
          </p:nvPr>
        </p:nvSpPr>
        <p:spPr/>
        <p:txBody>
          <a:bodyPr/>
          <a:lstStyle>
            <a:lvl1pPr>
              <a:defRPr/>
            </a:lvl1pPr>
          </a:lstStyle>
          <a:p>
            <a:fld id="{4062FBA4-AD42-48F2-A0FF-B2BD16D6508F}"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BEB5C54D-8EA2-40D4-9810-96F73B121A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041CB0-67B8-4BBC-93F7-C872107557BD}"/>
              </a:ext>
            </a:extLst>
          </p:cNvPr>
          <p:cNvSpPr>
            <a:spLocks noGrp="1"/>
          </p:cNvSpPr>
          <p:nvPr>
            <p:ph type="sldNum" sz="quarter" idx="12"/>
          </p:nvPr>
        </p:nvSpPr>
        <p:spPr/>
        <p:txBody>
          <a:bodyPr/>
          <a:lstStyle>
            <a:lvl1pPr>
              <a:defRPr/>
            </a:lvl1pPr>
          </a:lstStyle>
          <a:p>
            <a:fld id="{6A48C8C1-7227-45A6-B1AB-FF85404DAD80}" type="slidenum">
              <a:rPr lang="en-US" altLang="en-US"/>
              <a:pPr/>
              <a:t>‹#›</a:t>
            </a:fld>
            <a:endParaRPr lang="en-US" altLang="en-US"/>
          </a:p>
        </p:txBody>
      </p:sp>
    </p:spTree>
    <p:extLst>
      <p:ext uri="{BB962C8B-B14F-4D97-AF65-F5344CB8AC3E}">
        <p14:creationId xmlns:p14="http://schemas.microsoft.com/office/powerpoint/2010/main" val="261022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411045-B7D3-4663-914C-2AC1BF82EDA8}"/>
              </a:ext>
            </a:extLst>
          </p:cNvPr>
          <p:cNvSpPr>
            <a:spLocks noGrp="1"/>
          </p:cNvSpPr>
          <p:nvPr>
            <p:ph type="dt" sz="half" idx="10"/>
          </p:nvPr>
        </p:nvSpPr>
        <p:spPr/>
        <p:txBody>
          <a:bodyPr/>
          <a:lstStyle>
            <a:lvl1pPr>
              <a:defRPr/>
            </a:lvl1pPr>
          </a:lstStyle>
          <a:p>
            <a:fld id="{488F898C-1203-4C7A-B69B-AEA1FCFA12D2}" type="datetimeFigureOut">
              <a:rPr lang="en-US" altLang="en-US"/>
              <a:pPr/>
              <a:t>4/4/2021</a:t>
            </a:fld>
            <a:endParaRPr lang="en-US" altLang="en-US"/>
          </a:p>
        </p:txBody>
      </p:sp>
      <p:sp>
        <p:nvSpPr>
          <p:cNvPr id="6" name="Footer Placeholder 4">
            <a:extLst>
              <a:ext uri="{FF2B5EF4-FFF2-40B4-BE49-F238E27FC236}">
                <a16:creationId xmlns:a16="http://schemas.microsoft.com/office/drawing/2014/main" id="{A1061BCF-4D54-4D1B-A256-9E6EA569AC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0DB17-12C9-491B-9B73-8B3EC2548BC6}"/>
              </a:ext>
            </a:extLst>
          </p:cNvPr>
          <p:cNvSpPr>
            <a:spLocks noGrp="1"/>
          </p:cNvSpPr>
          <p:nvPr>
            <p:ph type="sldNum" sz="quarter" idx="12"/>
          </p:nvPr>
        </p:nvSpPr>
        <p:spPr/>
        <p:txBody>
          <a:bodyPr/>
          <a:lstStyle>
            <a:lvl1pPr>
              <a:defRPr/>
            </a:lvl1pPr>
          </a:lstStyle>
          <a:p>
            <a:fld id="{50FAC01E-AC66-4490-9B86-F13EF1CE35FA}" type="slidenum">
              <a:rPr lang="en-US" altLang="en-US"/>
              <a:pPr/>
              <a:t>‹#›</a:t>
            </a:fld>
            <a:endParaRPr lang="en-US" altLang="en-US"/>
          </a:p>
        </p:txBody>
      </p:sp>
    </p:spTree>
    <p:extLst>
      <p:ext uri="{BB962C8B-B14F-4D97-AF65-F5344CB8AC3E}">
        <p14:creationId xmlns:p14="http://schemas.microsoft.com/office/powerpoint/2010/main" val="31942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50585A-76C9-49D1-8E7C-1FF1AE1EE813}"/>
              </a:ext>
            </a:extLst>
          </p:cNvPr>
          <p:cNvSpPr>
            <a:spLocks noGrp="1"/>
          </p:cNvSpPr>
          <p:nvPr>
            <p:ph type="dt" sz="half" idx="10"/>
          </p:nvPr>
        </p:nvSpPr>
        <p:spPr/>
        <p:txBody>
          <a:bodyPr/>
          <a:lstStyle>
            <a:lvl1pPr>
              <a:defRPr/>
            </a:lvl1pPr>
          </a:lstStyle>
          <a:p>
            <a:fld id="{2571C6D2-CE8E-4B57-87D3-B4FCD868EDCD}" type="datetimeFigureOut">
              <a:rPr lang="en-US" altLang="en-US"/>
              <a:pPr/>
              <a:t>4/4/2021</a:t>
            </a:fld>
            <a:endParaRPr lang="en-US" altLang="en-US"/>
          </a:p>
        </p:txBody>
      </p:sp>
      <p:sp>
        <p:nvSpPr>
          <p:cNvPr id="8" name="Footer Placeholder 4">
            <a:extLst>
              <a:ext uri="{FF2B5EF4-FFF2-40B4-BE49-F238E27FC236}">
                <a16:creationId xmlns:a16="http://schemas.microsoft.com/office/drawing/2014/main" id="{FD3D07D4-051E-4F7C-B33E-C4B25BC32F8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9CF930D-FB45-4566-A3AF-B115DF6D6ECB}"/>
              </a:ext>
            </a:extLst>
          </p:cNvPr>
          <p:cNvSpPr>
            <a:spLocks noGrp="1"/>
          </p:cNvSpPr>
          <p:nvPr>
            <p:ph type="sldNum" sz="quarter" idx="12"/>
          </p:nvPr>
        </p:nvSpPr>
        <p:spPr/>
        <p:txBody>
          <a:bodyPr/>
          <a:lstStyle>
            <a:lvl1pPr>
              <a:defRPr/>
            </a:lvl1pPr>
          </a:lstStyle>
          <a:p>
            <a:fld id="{C79A3254-FD4F-42D4-B13B-D0EFEDC48641}" type="slidenum">
              <a:rPr lang="en-US" altLang="en-US"/>
              <a:pPr/>
              <a:t>‹#›</a:t>
            </a:fld>
            <a:endParaRPr lang="en-US" altLang="en-US"/>
          </a:p>
        </p:txBody>
      </p:sp>
    </p:spTree>
    <p:extLst>
      <p:ext uri="{BB962C8B-B14F-4D97-AF65-F5344CB8AC3E}">
        <p14:creationId xmlns:p14="http://schemas.microsoft.com/office/powerpoint/2010/main" val="142714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45158D2-1BF1-409B-9624-C0C7697F7795}"/>
              </a:ext>
            </a:extLst>
          </p:cNvPr>
          <p:cNvSpPr>
            <a:spLocks noGrp="1"/>
          </p:cNvSpPr>
          <p:nvPr>
            <p:ph type="dt" sz="half" idx="10"/>
          </p:nvPr>
        </p:nvSpPr>
        <p:spPr/>
        <p:txBody>
          <a:bodyPr/>
          <a:lstStyle>
            <a:lvl1pPr>
              <a:defRPr/>
            </a:lvl1pPr>
          </a:lstStyle>
          <a:p>
            <a:fld id="{3B80B445-BF35-40BD-98E2-E2E109699F82}" type="datetimeFigureOut">
              <a:rPr lang="en-US" altLang="en-US"/>
              <a:pPr/>
              <a:t>4/4/2021</a:t>
            </a:fld>
            <a:endParaRPr lang="en-US" altLang="en-US"/>
          </a:p>
        </p:txBody>
      </p:sp>
      <p:sp>
        <p:nvSpPr>
          <p:cNvPr id="4" name="Footer Placeholder 4">
            <a:extLst>
              <a:ext uri="{FF2B5EF4-FFF2-40B4-BE49-F238E27FC236}">
                <a16:creationId xmlns:a16="http://schemas.microsoft.com/office/drawing/2014/main" id="{A885A769-26C5-4989-9E22-6D363D42896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EE9129A-5000-438F-997A-796CABFCA86B}"/>
              </a:ext>
            </a:extLst>
          </p:cNvPr>
          <p:cNvSpPr>
            <a:spLocks noGrp="1"/>
          </p:cNvSpPr>
          <p:nvPr>
            <p:ph type="sldNum" sz="quarter" idx="12"/>
          </p:nvPr>
        </p:nvSpPr>
        <p:spPr/>
        <p:txBody>
          <a:bodyPr/>
          <a:lstStyle>
            <a:lvl1pPr>
              <a:defRPr/>
            </a:lvl1pPr>
          </a:lstStyle>
          <a:p>
            <a:fld id="{923E613D-E51A-4710-B0BF-94EE3D040815}" type="slidenum">
              <a:rPr lang="en-US" altLang="en-US"/>
              <a:pPr/>
              <a:t>‹#›</a:t>
            </a:fld>
            <a:endParaRPr lang="en-US" altLang="en-US"/>
          </a:p>
        </p:txBody>
      </p:sp>
    </p:spTree>
    <p:extLst>
      <p:ext uri="{BB962C8B-B14F-4D97-AF65-F5344CB8AC3E}">
        <p14:creationId xmlns:p14="http://schemas.microsoft.com/office/powerpoint/2010/main" val="110661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4F877ED-CB4E-4E10-A0D1-A954B4CA3050}"/>
              </a:ext>
            </a:extLst>
          </p:cNvPr>
          <p:cNvSpPr>
            <a:spLocks noGrp="1"/>
          </p:cNvSpPr>
          <p:nvPr>
            <p:ph type="dt" sz="half" idx="10"/>
          </p:nvPr>
        </p:nvSpPr>
        <p:spPr/>
        <p:txBody>
          <a:bodyPr/>
          <a:lstStyle>
            <a:lvl1pPr>
              <a:defRPr/>
            </a:lvl1pPr>
          </a:lstStyle>
          <a:p>
            <a:fld id="{2675F737-7FA2-47C3-ACC3-E321508AADEC}" type="datetimeFigureOut">
              <a:rPr lang="en-US" altLang="en-US"/>
              <a:pPr/>
              <a:t>4/4/2021</a:t>
            </a:fld>
            <a:endParaRPr lang="en-US" altLang="en-US"/>
          </a:p>
        </p:txBody>
      </p:sp>
      <p:sp>
        <p:nvSpPr>
          <p:cNvPr id="3" name="Footer Placeholder 4">
            <a:extLst>
              <a:ext uri="{FF2B5EF4-FFF2-40B4-BE49-F238E27FC236}">
                <a16:creationId xmlns:a16="http://schemas.microsoft.com/office/drawing/2014/main" id="{C80E20E6-8093-47A3-B32B-0A6F9AD11A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9F1402-2248-446C-8344-368E36E369F1}"/>
              </a:ext>
            </a:extLst>
          </p:cNvPr>
          <p:cNvSpPr>
            <a:spLocks noGrp="1"/>
          </p:cNvSpPr>
          <p:nvPr>
            <p:ph type="sldNum" sz="quarter" idx="12"/>
          </p:nvPr>
        </p:nvSpPr>
        <p:spPr/>
        <p:txBody>
          <a:bodyPr/>
          <a:lstStyle>
            <a:lvl1pPr>
              <a:defRPr/>
            </a:lvl1pPr>
          </a:lstStyle>
          <a:p>
            <a:fld id="{2F4413A0-7506-4E18-9F13-3294737CF4B1}" type="slidenum">
              <a:rPr lang="en-US" altLang="en-US"/>
              <a:pPr/>
              <a:t>‹#›</a:t>
            </a:fld>
            <a:endParaRPr lang="en-US" altLang="en-US"/>
          </a:p>
        </p:txBody>
      </p:sp>
    </p:spTree>
    <p:extLst>
      <p:ext uri="{BB962C8B-B14F-4D97-AF65-F5344CB8AC3E}">
        <p14:creationId xmlns:p14="http://schemas.microsoft.com/office/powerpoint/2010/main" val="1616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BD8A1FCA-4F0E-496D-B107-8AA1C1B987D3}"/>
              </a:ext>
            </a:extLst>
          </p:cNvPr>
          <p:cNvSpPr>
            <a:spLocks noGrp="1"/>
          </p:cNvSpPr>
          <p:nvPr>
            <p:ph type="dt" sz="half" idx="10"/>
          </p:nvPr>
        </p:nvSpPr>
        <p:spPr/>
        <p:txBody>
          <a:bodyPr/>
          <a:lstStyle>
            <a:lvl1pPr>
              <a:defRPr/>
            </a:lvl1pPr>
          </a:lstStyle>
          <a:p>
            <a:fld id="{A625EE38-9316-44CA-90B4-3C7402EE366A}" type="datetimeFigureOut">
              <a:rPr lang="en-US" altLang="en-US"/>
              <a:pPr/>
              <a:t>4/4/2021</a:t>
            </a:fld>
            <a:endParaRPr lang="en-US" altLang="en-US"/>
          </a:p>
        </p:txBody>
      </p:sp>
      <p:sp>
        <p:nvSpPr>
          <p:cNvPr id="6" name="Footer Placeholder 4">
            <a:extLst>
              <a:ext uri="{FF2B5EF4-FFF2-40B4-BE49-F238E27FC236}">
                <a16:creationId xmlns:a16="http://schemas.microsoft.com/office/drawing/2014/main" id="{7E3497E3-B0F2-47C2-B176-0E899F2BBA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33B6B7-BF71-4106-91C2-943EC3C0F4B0}"/>
              </a:ext>
            </a:extLst>
          </p:cNvPr>
          <p:cNvSpPr>
            <a:spLocks noGrp="1"/>
          </p:cNvSpPr>
          <p:nvPr>
            <p:ph type="sldNum" sz="quarter" idx="12"/>
          </p:nvPr>
        </p:nvSpPr>
        <p:spPr/>
        <p:txBody>
          <a:bodyPr/>
          <a:lstStyle>
            <a:lvl1pPr>
              <a:defRPr/>
            </a:lvl1pPr>
          </a:lstStyle>
          <a:p>
            <a:fld id="{7CC55646-87F0-43DA-8FF1-4730B1BD6B78}" type="slidenum">
              <a:rPr lang="en-US" altLang="en-US"/>
              <a:pPr/>
              <a:t>‹#›</a:t>
            </a:fld>
            <a:endParaRPr lang="en-US" altLang="en-US"/>
          </a:p>
        </p:txBody>
      </p:sp>
    </p:spTree>
    <p:extLst>
      <p:ext uri="{BB962C8B-B14F-4D97-AF65-F5344CB8AC3E}">
        <p14:creationId xmlns:p14="http://schemas.microsoft.com/office/powerpoint/2010/main" val="242020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663A8B6A-D6B8-468C-BAA4-E0E2E497E6F3}"/>
              </a:ext>
            </a:extLst>
          </p:cNvPr>
          <p:cNvSpPr>
            <a:spLocks noGrp="1"/>
          </p:cNvSpPr>
          <p:nvPr>
            <p:ph type="dt" sz="half" idx="10"/>
          </p:nvPr>
        </p:nvSpPr>
        <p:spPr/>
        <p:txBody>
          <a:bodyPr/>
          <a:lstStyle>
            <a:lvl1pPr>
              <a:defRPr/>
            </a:lvl1pPr>
          </a:lstStyle>
          <a:p>
            <a:fld id="{851613C5-D9D7-49B2-BDB7-792A694322AD}" type="datetimeFigureOut">
              <a:rPr lang="en-US" altLang="en-US"/>
              <a:pPr/>
              <a:t>4/4/2021</a:t>
            </a:fld>
            <a:endParaRPr lang="en-US" altLang="en-US"/>
          </a:p>
        </p:txBody>
      </p:sp>
      <p:sp>
        <p:nvSpPr>
          <p:cNvPr id="6" name="Footer Placeholder 4">
            <a:extLst>
              <a:ext uri="{FF2B5EF4-FFF2-40B4-BE49-F238E27FC236}">
                <a16:creationId xmlns:a16="http://schemas.microsoft.com/office/drawing/2014/main" id="{943C0B7A-0FC5-4C6F-8BEA-60EF08AD5A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F756CF-9D65-4B41-810C-075D580F4377}"/>
              </a:ext>
            </a:extLst>
          </p:cNvPr>
          <p:cNvSpPr>
            <a:spLocks noGrp="1"/>
          </p:cNvSpPr>
          <p:nvPr>
            <p:ph type="sldNum" sz="quarter" idx="12"/>
          </p:nvPr>
        </p:nvSpPr>
        <p:spPr/>
        <p:txBody>
          <a:bodyPr/>
          <a:lstStyle>
            <a:lvl1pPr>
              <a:defRPr/>
            </a:lvl1pPr>
          </a:lstStyle>
          <a:p>
            <a:fld id="{6BA5817F-DFFC-4EB4-9533-62DE012FC49B}" type="slidenum">
              <a:rPr lang="en-US" altLang="en-US"/>
              <a:pPr/>
              <a:t>‹#›</a:t>
            </a:fld>
            <a:endParaRPr lang="en-US" altLang="en-US"/>
          </a:p>
        </p:txBody>
      </p:sp>
    </p:spTree>
    <p:extLst>
      <p:ext uri="{BB962C8B-B14F-4D97-AF65-F5344CB8AC3E}">
        <p14:creationId xmlns:p14="http://schemas.microsoft.com/office/powerpoint/2010/main" val="220688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FEF522-F84A-4CEF-A64E-0944E774AA46}"/>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6AA1D8A-223A-4AD3-9090-56DC7A95C656}"/>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A61472-8005-43F4-8547-1941E058E67F}"/>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C5A779A3-9DD2-4786-A418-B1E33AAB61FE}" type="datetimeFigureOut">
              <a:rPr lang="en-US" altLang="en-US"/>
              <a:pPr/>
              <a:t>4/4/2021</a:t>
            </a:fld>
            <a:endParaRPr lang="en-US" altLang="en-US"/>
          </a:p>
        </p:txBody>
      </p:sp>
      <p:sp>
        <p:nvSpPr>
          <p:cNvPr id="5" name="Footer Placeholder 4">
            <a:extLst>
              <a:ext uri="{FF2B5EF4-FFF2-40B4-BE49-F238E27FC236}">
                <a16:creationId xmlns:a16="http://schemas.microsoft.com/office/drawing/2014/main" id="{F4E95652-8C72-4415-A67D-342339BCBA64}"/>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8500F73-0708-4A76-8C95-D30B90D13CDD}"/>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A2CD7354-FBA2-4F50-8683-A068A5743A4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Easter-Theme.jpg">
            <a:extLst>
              <a:ext uri="{FF2B5EF4-FFF2-40B4-BE49-F238E27FC236}">
                <a16:creationId xmlns:a16="http://schemas.microsoft.com/office/drawing/2014/main" id="{3EED0616-7F12-496A-B0A2-DB93013E2E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3358661"/>
            <a:ext cx="19905784" cy="2217658"/>
          </a:xfrm>
          <a:prstGeom prst="rect">
            <a:avLst/>
          </a:prstGeom>
          <a:noFill/>
        </p:spPr>
        <p:txBody>
          <a:bodyPr wrap="square" rtlCol="0">
            <a:spAutoFit/>
          </a:bodyPr>
          <a:lstStyle/>
          <a:p>
            <a:pPr algn="ctr">
              <a:lnSpc>
                <a:spcPct val="107000"/>
              </a:lnSpc>
              <a:spcAft>
                <a:spcPts val="800"/>
              </a:spcAft>
            </a:pPr>
            <a:r>
              <a:rPr lang="en-AU" sz="6600" dirty="0">
                <a:solidFill>
                  <a:schemeClr val="bg1"/>
                </a:solidFill>
                <a:effectLst>
                  <a:outerShdw blurRad="50800" dist="38100" dir="2700000" algn="tl" rotWithShape="0">
                    <a:prstClr val="black">
                      <a:alpha val="40000"/>
                    </a:prstClr>
                  </a:outerShdw>
                </a:effectLst>
              </a:rPr>
              <a:t>For God has not given us a spirit of fear and timidity, but of power, love, and self-discipline.</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6990241"/>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2 Timothy 1:7</a:t>
            </a:r>
          </a:p>
        </p:txBody>
      </p:sp>
    </p:spTree>
    <p:extLst>
      <p:ext uri="{BB962C8B-B14F-4D97-AF65-F5344CB8AC3E}">
        <p14:creationId xmlns:p14="http://schemas.microsoft.com/office/powerpoint/2010/main" val="339415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3358661"/>
            <a:ext cx="19905784" cy="4391202"/>
          </a:xfrm>
          <a:prstGeom prst="rect">
            <a:avLst/>
          </a:prstGeom>
          <a:noFill/>
        </p:spPr>
        <p:txBody>
          <a:bodyPr wrap="square" rtlCol="0">
            <a:spAutoFit/>
          </a:bodyPr>
          <a:lstStyle/>
          <a:p>
            <a:pPr algn="ctr">
              <a:lnSpc>
                <a:spcPct val="107000"/>
              </a:lnSpc>
              <a:spcAft>
                <a:spcPts val="0"/>
              </a:spcAft>
            </a:pPr>
            <a:r>
              <a:rPr lang="en-AU" sz="6600" dirty="0">
                <a:solidFill>
                  <a:schemeClr val="bg1"/>
                </a:solidFill>
                <a:effectLst>
                  <a:outerShdw blurRad="50800" dist="38100" dir="2700000" algn="tl" rotWithShape="0">
                    <a:prstClr val="black">
                      <a:alpha val="40000"/>
                    </a:prstClr>
                  </a:outerShdw>
                </a:effectLst>
              </a:rPr>
              <a:t>The Lord is my rock, my fortress, and my </a:t>
            </a:r>
            <a:r>
              <a:rPr lang="en-AU" sz="6600" dirty="0" err="1">
                <a:solidFill>
                  <a:schemeClr val="bg1"/>
                </a:solidFill>
                <a:effectLst>
                  <a:outerShdw blurRad="50800" dist="38100" dir="2700000" algn="tl" rotWithShape="0">
                    <a:prstClr val="black">
                      <a:alpha val="40000"/>
                    </a:prstClr>
                  </a:outerShdw>
                </a:effectLst>
              </a:rPr>
              <a:t>savior</a:t>
            </a:r>
            <a:r>
              <a:rPr lang="en-AU" sz="6600" dirty="0">
                <a:solidFill>
                  <a:schemeClr val="bg1"/>
                </a:solidFill>
                <a:effectLst>
                  <a:outerShdw blurRad="50800" dist="38100" dir="2700000" algn="tl" rotWithShape="0">
                    <a:prstClr val="black">
                      <a:alpha val="40000"/>
                    </a:prstClr>
                  </a:outerShdw>
                </a:effectLst>
              </a:rPr>
              <a:t>; </a:t>
            </a:r>
          </a:p>
          <a:p>
            <a:pPr algn="ctr">
              <a:lnSpc>
                <a:spcPct val="107000"/>
              </a:lnSpc>
              <a:spcAft>
                <a:spcPts val="0"/>
              </a:spcAft>
            </a:pPr>
            <a:r>
              <a:rPr lang="en-AU" sz="6600" dirty="0">
                <a:solidFill>
                  <a:schemeClr val="bg1"/>
                </a:solidFill>
                <a:effectLst>
                  <a:outerShdw blurRad="50800" dist="38100" dir="2700000" algn="tl" rotWithShape="0">
                    <a:prstClr val="black">
                      <a:alpha val="40000"/>
                    </a:prstClr>
                  </a:outerShdw>
                </a:effectLst>
              </a:rPr>
              <a:t>my God is my rock, in whom I find protection.</a:t>
            </a:r>
            <a:br>
              <a:rPr lang="en-AU" sz="6600" dirty="0">
                <a:solidFill>
                  <a:schemeClr val="bg1"/>
                </a:solidFill>
                <a:effectLst>
                  <a:outerShdw blurRad="50800" dist="38100" dir="2700000" algn="tl" rotWithShape="0">
                    <a:prstClr val="black">
                      <a:alpha val="40000"/>
                    </a:prstClr>
                  </a:outerShdw>
                </a:effectLst>
              </a:rPr>
            </a:br>
            <a:r>
              <a:rPr lang="en-AU" sz="6600" dirty="0">
                <a:solidFill>
                  <a:schemeClr val="bg1"/>
                </a:solidFill>
                <a:effectLst>
                  <a:outerShdw blurRad="50800" dist="38100" dir="2700000" algn="tl" rotWithShape="0">
                    <a:prstClr val="black">
                      <a:alpha val="40000"/>
                    </a:prstClr>
                  </a:outerShdw>
                </a:effectLst>
              </a:rPr>
              <a:t>He is my shield, the power that saves me, </a:t>
            </a:r>
          </a:p>
          <a:p>
            <a:pPr algn="ctr">
              <a:lnSpc>
                <a:spcPct val="107000"/>
              </a:lnSpc>
              <a:spcAft>
                <a:spcPts val="0"/>
              </a:spcAft>
            </a:pPr>
            <a:r>
              <a:rPr lang="en-AU" sz="6600" dirty="0">
                <a:solidFill>
                  <a:schemeClr val="bg1"/>
                </a:solidFill>
                <a:effectLst>
                  <a:outerShdw blurRad="50800" dist="38100" dir="2700000" algn="tl" rotWithShape="0">
                    <a:prstClr val="black">
                      <a:alpha val="40000"/>
                    </a:prstClr>
                  </a:outerShdw>
                </a:effectLst>
              </a:rPr>
              <a:t>and my place of safety.</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900261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Psalm 18:2</a:t>
            </a:r>
          </a:p>
        </p:txBody>
      </p:sp>
    </p:spTree>
    <p:extLst>
      <p:ext uri="{BB962C8B-B14F-4D97-AF65-F5344CB8AC3E}">
        <p14:creationId xmlns:p14="http://schemas.microsoft.com/office/powerpoint/2010/main" val="58821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4009292"/>
            <a:ext cx="19905784" cy="3304431"/>
          </a:xfrm>
          <a:prstGeom prst="rect">
            <a:avLst/>
          </a:prstGeom>
          <a:noFill/>
        </p:spPr>
        <p:txBody>
          <a:bodyPr wrap="square" rtlCol="0">
            <a:spAutoFit/>
          </a:bodyPr>
          <a:lstStyle/>
          <a:p>
            <a:pPr algn="ctr">
              <a:lnSpc>
                <a:spcPct val="107000"/>
              </a:lnSpc>
              <a:spcAft>
                <a:spcPts val="1200"/>
              </a:spcAft>
            </a:pPr>
            <a:r>
              <a:rPr lang="en-AU" sz="6600" dirty="0">
                <a:solidFill>
                  <a:schemeClr val="bg1"/>
                </a:solidFill>
                <a:effectLst>
                  <a:outerShdw blurRad="50800" dist="38100" dir="2700000" algn="tl" rotWithShape="0">
                    <a:prstClr val="black">
                      <a:alpha val="40000"/>
                    </a:prstClr>
                  </a:outerShdw>
                </a:effectLst>
              </a:rPr>
              <a:t>Such love has no fear, because perfect love expels all fear. If we are afraid, it is for fear of punishment, and this shows that we have not fully experienced his perfect love.</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900261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1 John 4:18</a:t>
            </a:r>
          </a:p>
        </p:txBody>
      </p:sp>
    </p:spTree>
    <p:extLst>
      <p:ext uri="{BB962C8B-B14F-4D97-AF65-F5344CB8AC3E}">
        <p14:creationId xmlns:p14="http://schemas.microsoft.com/office/powerpoint/2010/main" val="396572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Poverty into Abundance</a:t>
            </a:r>
          </a:p>
        </p:txBody>
      </p:sp>
    </p:spTree>
    <p:extLst>
      <p:ext uri="{BB962C8B-B14F-4D97-AF65-F5344CB8AC3E}">
        <p14:creationId xmlns:p14="http://schemas.microsoft.com/office/powerpoint/2010/main" val="56514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4009292"/>
            <a:ext cx="19905784" cy="3304431"/>
          </a:xfrm>
          <a:prstGeom prst="rect">
            <a:avLst/>
          </a:prstGeom>
          <a:noFill/>
        </p:spPr>
        <p:txBody>
          <a:bodyPr wrap="square" rtlCol="0">
            <a:spAutoFit/>
          </a:bodyPr>
          <a:lstStyle/>
          <a:p>
            <a:pPr algn="ctr">
              <a:lnSpc>
                <a:spcPct val="107000"/>
              </a:lnSpc>
              <a:spcAft>
                <a:spcPts val="1200"/>
              </a:spcAft>
            </a:pPr>
            <a:r>
              <a:rPr lang="en-AU" sz="6600" dirty="0">
                <a:solidFill>
                  <a:schemeClr val="bg1"/>
                </a:solidFill>
                <a:effectLst>
                  <a:outerShdw blurRad="50800" dist="38100" dir="2700000" algn="tl" rotWithShape="0">
                    <a:prstClr val="black">
                      <a:alpha val="40000"/>
                    </a:prstClr>
                  </a:outerShdw>
                </a:effectLst>
              </a:rPr>
              <a:t>And this same God who takes care of me will supply all your needs from his glorious riches, which have been given to us in Christ Jesus.</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900261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Philippians 4:19</a:t>
            </a:r>
          </a:p>
        </p:txBody>
      </p:sp>
    </p:spTree>
    <p:extLst>
      <p:ext uri="{BB962C8B-B14F-4D97-AF65-F5344CB8AC3E}">
        <p14:creationId xmlns:p14="http://schemas.microsoft.com/office/powerpoint/2010/main" val="397665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4009292"/>
            <a:ext cx="19905784" cy="3304431"/>
          </a:xfrm>
          <a:prstGeom prst="rect">
            <a:avLst/>
          </a:prstGeom>
          <a:noFill/>
        </p:spPr>
        <p:txBody>
          <a:bodyPr wrap="square" rtlCol="0">
            <a:spAutoFit/>
          </a:bodyPr>
          <a:lstStyle/>
          <a:p>
            <a:pPr algn="ctr">
              <a:lnSpc>
                <a:spcPct val="107000"/>
              </a:lnSpc>
              <a:spcAft>
                <a:spcPts val="1200"/>
              </a:spcAft>
            </a:pPr>
            <a:r>
              <a:rPr lang="en-AU" sz="1800" b="1"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AU" sz="6600" dirty="0">
                <a:solidFill>
                  <a:schemeClr val="bg1"/>
                </a:solidFill>
                <a:effectLst>
                  <a:outerShdw blurRad="50800" dist="38100" dir="2700000" algn="tl" rotWithShape="0">
                    <a:prstClr val="black">
                      <a:alpha val="40000"/>
                    </a:prstClr>
                  </a:outerShdw>
                </a:effectLst>
              </a:rPr>
              <a:t>All praise to God, the Father of our Lord Jesus Christ, who has blessed us with every spiritual blessing in the heavenly realms because we are united with Christ. </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900261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Ephesians 1:3</a:t>
            </a:r>
          </a:p>
        </p:txBody>
      </p:sp>
    </p:spTree>
    <p:extLst>
      <p:ext uri="{BB962C8B-B14F-4D97-AF65-F5344CB8AC3E}">
        <p14:creationId xmlns:p14="http://schemas.microsoft.com/office/powerpoint/2010/main" val="3347660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Weakness into Strength</a:t>
            </a:r>
          </a:p>
        </p:txBody>
      </p:sp>
    </p:spTree>
    <p:extLst>
      <p:ext uri="{BB962C8B-B14F-4D97-AF65-F5344CB8AC3E}">
        <p14:creationId xmlns:p14="http://schemas.microsoft.com/office/powerpoint/2010/main" val="158067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4009292"/>
            <a:ext cx="19905784" cy="5477974"/>
          </a:xfrm>
          <a:prstGeom prst="rect">
            <a:avLst/>
          </a:prstGeom>
          <a:noFill/>
        </p:spPr>
        <p:txBody>
          <a:bodyPr wrap="square" rtlCol="0">
            <a:spAutoFit/>
          </a:bodyPr>
          <a:lstStyle/>
          <a:p>
            <a:pPr algn="ctr">
              <a:lnSpc>
                <a:spcPct val="107000"/>
              </a:lnSpc>
              <a:spcAft>
                <a:spcPts val="1200"/>
              </a:spcAft>
            </a:pPr>
            <a:r>
              <a:rPr lang="en-AU" sz="1800" b="1"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AU" sz="6600" dirty="0">
                <a:solidFill>
                  <a:schemeClr val="bg1"/>
                </a:solidFill>
                <a:effectLst>
                  <a:outerShdw blurRad="50800" dist="38100" dir="2700000" algn="tl" rotWithShape="0">
                    <a:prstClr val="black">
                      <a:alpha val="40000"/>
                    </a:prstClr>
                  </a:outerShdw>
                </a:effectLst>
              </a:rPr>
              <a:t>Three different times I begged the Lord to take it away. Each time he said, “My grace is all you need. My power works best in weakness.” So now I am glad to boast about my weaknesses, so that the power of Christ can work through me.  </a:t>
            </a:r>
          </a:p>
        </p:txBody>
      </p:sp>
      <p:sp>
        <p:nvSpPr>
          <p:cNvPr id="3" name="TextBox 2">
            <a:extLst>
              <a:ext uri="{FF2B5EF4-FFF2-40B4-BE49-F238E27FC236}">
                <a16:creationId xmlns:a16="http://schemas.microsoft.com/office/drawing/2014/main" id="{2543F20A-08D3-415D-AC18-67ABC31A042F}"/>
              </a:ext>
            </a:extLst>
          </p:cNvPr>
          <p:cNvSpPr txBox="1"/>
          <p:nvPr/>
        </p:nvSpPr>
        <p:spPr>
          <a:xfrm>
            <a:off x="6173482" y="9864264"/>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2 Corinthians 12:8-9</a:t>
            </a:r>
          </a:p>
        </p:txBody>
      </p:sp>
    </p:spTree>
    <p:extLst>
      <p:ext uri="{BB962C8B-B14F-4D97-AF65-F5344CB8AC3E}">
        <p14:creationId xmlns:p14="http://schemas.microsoft.com/office/powerpoint/2010/main" val="260015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Sorrow into Joy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705708" y="3253154"/>
            <a:ext cx="19466169" cy="5324535"/>
          </a:xfrm>
          <a:prstGeom prst="rect">
            <a:avLst/>
          </a:prstGeom>
          <a:noFill/>
        </p:spPr>
        <p:txBody>
          <a:bodyPr wrap="square" rtlCol="0">
            <a:spAutoFit/>
          </a:bodyPr>
          <a:lstStyle/>
          <a:p>
            <a:pPr algn="ctr">
              <a:spcAft>
                <a:spcPts val="1200"/>
              </a:spcAft>
            </a:pPr>
            <a:r>
              <a:rPr lang="en-AU" sz="6600" dirty="0">
                <a:solidFill>
                  <a:schemeClr val="bg1"/>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rPr>
              <a:t>As they talked and discussed these things, Jesus himself suddenly came and began walking with them. But God kept them from recognizing him. He asked them, “What are you discussing so intently as you walk along?”</a:t>
            </a:r>
          </a:p>
          <a:p>
            <a:pPr algn="ctr"/>
            <a:r>
              <a:rPr lang="en-AU" sz="6600" dirty="0">
                <a:solidFill>
                  <a:schemeClr val="bg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rPr>
              <a:t>They stopped short, sadness written across their faces. </a:t>
            </a:r>
            <a:endParaRPr lang="en-AU" sz="13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2543F20A-08D3-415D-AC18-67ABC31A042F}"/>
              </a:ext>
            </a:extLst>
          </p:cNvPr>
          <p:cNvSpPr txBox="1"/>
          <p:nvPr/>
        </p:nvSpPr>
        <p:spPr>
          <a:xfrm>
            <a:off x="6541477" y="967153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Luke 24:15-17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3358661"/>
            <a:ext cx="19905784" cy="5170646"/>
          </a:xfrm>
          <a:prstGeom prst="rect">
            <a:avLst/>
          </a:prstGeom>
          <a:noFill/>
        </p:spPr>
        <p:txBody>
          <a:bodyPr wrap="square" rtlCol="0">
            <a:spAutoFit/>
          </a:bodyPr>
          <a:lstStyle/>
          <a:p>
            <a:pPr algn="ctr">
              <a:spcAft>
                <a:spcPts val="1200"/>
              </a:spcAft>
            </a:pPr>
            <a:r>
              <a:rPr lang="en-AU" sz="6600" dirty="0">
                <a:solidFill>
                  <a:schemeClr val="bg1"/>
                </a:solidFill>
                <a:effectLst>
                  <a:outerShdw blurRad="50800" dist="38100" dir="2700000" algn="tl" rotWithShape="0">
                    <a:prstClr val="black">
                      <a:alpha val="40000"/>
                    </a:prstClr>
                  </a:outerShdw>
                </a:effectLst>
              </a:rPr>
              <a:t> They said to each other, “Didn’t our hearts burn within us as he talked with us on the road and explained the Scriptures to us?”  And within the hour they were on their way back to Jerusalem. There they found the eleven disciples and the others who had gathered with them… </a:t>
            </a:r>
            <a:endParaRPr lang="en-AU" sz="13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2543F20A-08D3-415D-AC18-67ABC31A042F}"/>
              </a:ext>
            </a:extLst>
          </p:cNvPr>
          <p:cNvSpPr txBox="1"/>
          <p:nvPr/>
        </p:nvSpPr>
        <p:spPr>
          <a:xfrm>
            <a:off x="6541477" y="967153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Luke 24:32-33</a:t>
            </a:r>
          </a:p>
        </p:txBody>
      </p:sp>
    </p:spTree>
    <p:extLst>
      <p:ext uri="{BB962C8B-B14F-4D97-AF65-F5344CB8AC3E}">
        <p14:creationId xmlns:p14="http://schemas.microsoft.com/office/powerpoint/2010/main" val="322419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Worry into Peace</a:t>
            </a:r>
          </a:p>
        </p:txBody>
      </p:sp>
    </p:spTree>
    <p:extLst>
      <p:ext uri="{BB962C8B-B14F-4D97-AF65-F5344CB8AC3E}">
        <p14:creationId xmlns:p14="http://schemas.microsoft.com/office/powerpoint/2010/main" val="1517990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3358661"/>
            <a:ext cx="19905784" cy="5170646"/>
          </a:xfrm>
          <a:prstGeom prst="rect">
            <a:avLst/>
          </a:prstGeom>
          <a:noFill/>
        </p:spPr>
        <p:txBody>
          <a:bodyPr wrap="square" rtlCol="0">
            <a:spAutoFit/>
          </a:bodyPr>
          <a:lstStyle/>
          <a:p>
            <a:pPr algn="ctr">
              <a:spcAft>
                <a:spcPts val="1200"/>
              </a:spcAft>
            </a:pPr>
            <a:r>
              <a:rPr lang="en-AU" sz="6600" dirty="0">
                <a:solidFill>
                  <a:schemeClr val="bg1"/>
                </a:solidFill>
                <a:effectLst>
                  <a:outerShdw blurRad="50800" dist="38100" dir="2700000" algn="tl" rotWithShape="0">
                    <a:prstClr val="black">
                      <a:alpha val="40000"/>
                    </a:prstClr>
                  </a:outerShdw>
                </a:effectLst>
              </a:rPr>
              <a:t>Don’t worry about anything; instead, pray about everything. Tell God what you need, and thank him for all he has done. Then you will experience God’s peace, which exceeds anything we can understand. His peace will guard your hearts and minds as you live in Christ Jesus.</a:t>
            </a:r>
            <a:endParaRPr lang="en-AU" sz="13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2543F20A-08D3-415D-AC18-67ABC31A042F}"/>
              </a:ext>
            </a:extLst>
          </p:cNvPr>
          <p:cNvSpPr txBox="1"/>
          <p:nvPr/>
        </p:nvSpPr>
        <p:spPr>
          <a:xfrm>
            <a:off x="6541477" y="967153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Philippians 4:6-7</a:t>
            </a:r>
          </a:p>
        </p:txBody>
      </p:sp>
    </p:spTree>
    <p:extLst>
      <p:ext uri="{BB962C8B-B14F-4D97-AF65-F5344CB8AC3E}">
        <p14:creationId xmlns:p14="http://schemas.microsoft.com/office/powerpoint/2010/main" val="2843804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Doubt into Conviction </a:t>
            </a:r>
          </a:p>
        </p:txBody>
      </p:sp>
    </p:spTree>
    <p:extLst>
      <p:ext uri="{BB962C8B-B14F-4D97-AF65-F5344CB8AC3E}">
        <p14:creationId xmlns:p14="http://schemas.microsoft.com/office/powerpoint/2010/main" val="7896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Easter-Back1.jpg">
            <a:extLst>
              <a:ext uri="{FF2B5EF4-FFF2-40B4-BE49-F238E27FC236}">
                <a16:creationId xmlns:a16="http://schemas.microsoft.com/office/drawing/2014/main" id="{898A3831-AB16-45BB-9CC6-666725583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5851-D712-4941-B831-3A62120036BC}"/>
              </a:ext>
            </a:extLst>
          </p:cNvPr>
          <p:cNvSpPr txBox="1"/>
          <p:nvPr/>
        </p:nvSpPr>
        <p:spPr>
          <a:xfrm>
            <a:off x="1477108" y="3358661"/>
            <a:ext cx="19905784" cy="4308872"/>
          </a:xfrm>
          <a:prstGeom prst="rect">
            <a:avLst/>
          </a:prstGeom>
          <a:noFill/>
        </p:spPr>
        <p:txBody>
          <a:bodyPr wrap="square" rtlCol="0">
            <a:spAutoFit/>
          </a:bodyPr>
          <a:lstStyle/>
          <a:p>
            <a:pPr algn="ctr">
              <a:spcAft>
                <a:spcPts val="1200"/>
              </a:spcAft>
            </a:pPr>
            <a:r>
              <a:rPr lang="en-AU" sz="6600" dirty="0">
                <a:solidFill>
                  <a:schemeClr val="bg1"/>
                </a:solidFill>
                <a:effectLst>
                  <a:outerShdw blurRad="50800" dist="38100" dir="2700000" algn="tl" rotWithShape="0">
                    <a:prstClr val="black">
                      <a:alpha val="40000"/>
                    </a:prstClr>
                  </a:outerShdw>
                </a:effectLst>
              </a:rPr>
              <a:t>Then he said to Thomas, “Put your finger here, and look at my hands. Put your hand into the wound in my side. Don’t be faithless any longer. Believe!”</a:t>
            </a:r>
          </a:p>
          <a:p>
            <a:pPr algn="ctr"/>
            <a:r>
              <a:rPr lang="en-AU" sz="6600" dirty="0">
                <a:solidFill>
                  <a:schemeClr val="bg1"/>
                </a:solidFill>
                <a:effectLst>
                  <a:outerShdw blurRad="50800" dist="38100" dir="2700000" algn="tl" rotWithShape="0">
                    <a:prstClr val="black">
                      <a:alpha val="40000"/>
                    </a:prstClr>
                  </a:outerShdw>
                </a:effectLst>
              </a:rPr>
              <a:t>“My Lord and my God!” Thomas exclaimed.</a:t>
            </a:r>
          </a:p>
        </p:txBody>
      </p:sp>
      <p:sp>
        <p:nvSpPr>
          <p:cNvPr id="3" name="TextBox 2">
            <a:extLst>
              <a:ext uri="{FF2B5EF4-FFF2-40B4-BE49-F238E27FC236}">
                <a16:creationId xmlns:a16="http://schemas.microsoft.com/office/drawing/2014/main" id="{2543F20A-08D3-415D-AC18-67ABC31A042F}"/>
              </a:ext>
            </a:extLst>
          </p:cNvPr>
          <p:cNvSpPr txBox="1"/>
          <p:nvPr/>
        </p:nvSpPr>
        <p:spPr>
          <a:xfrm>
            <a:off x="6541477" y="9671538"/>
            <a:ext cx="11060723" cy="1200329"/>
          </a:xfrm>
          <a:prstGeom prst="rect">
            <a:avLst/>
          </a:prstGeom>
          <a:noFill/>
        </p:spPr>
        <p:txBody>
          <a:bodyPr wrap="square" rtlCol="0">
            <a:spAutoFit/>
          </a:bodyPr>
          <a:lstStyle/>
          <a:p>
            <a:pPr algn="ctr"/>
            <a:r>
              <a:rPr lang="en-AU" sz="7200" b="1" dirty="0">
                <a:solidFill>
                  <a:schemeClr val="bg1"/>
                </a:solidFill>
                <a:effectLst>
                  <a:outerShdw blurRad="50800" dist="38100" dir="2700000" algn="tl" rotWithShape="0">
                    <a:prstClr val="black">
                      <a:alpha val="40000"/>
                    </a:prstClr>
                  </a:outerShdw>
                </a:effectLst>
                <a:latin typeface="Ink Free" panose="03080402000500000000" pitchFamily="66" charset="0"/>
              </a:rPr>
              <a:t>John 20:27-28</a:t>
            </a:r>
          </a:p>
        </p:txBody>
      </p:sp>
    </p:spTree>
    <p:extLst>
      <p:ext uri="{BB962C8B-B14F-4D97-AF65-F5344CB8AC3E}">
        <p14:creationId xmlns:p14="http://schemas.microsoft.com/office/powerpoint/2010/main" val="66432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Easter-Theme-Blank.jpg">
            <a:extLst>
              <a:ext uri="{FF2B5EF4-FFF2-40B4-BE49-F238E27FC236}">
                <a16:creationId xmlns:a16="http://schemas.microsoft.com/office/drawing/2014/main" id="{BB8B4E10-F2DB-4BF3-AD4A-7BB4948D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6194A8-FCE2-4887-831F-3A6582656505}"/>
              </a:ext>
            </a:extLst>
          </p:cNvPr>
          <p:cNvSpPr txBox="1"/>
          <p:nvPr/>
        </p:nvSpPr>
        <p:spPr>
          <a:xfrm>
            <a:off x="5890845" y="5059868"/>
            <a:ext cx="11623431" cy="3046988"/>
          </a:xfrm>
          <a:prstGeom prst="rect">
            <a:avLst/>
          </a:prstGeom>
          <a:noFill/>
        </p:spPr>
        <p:txBody>
          <a:bodyPr wrap="square" rtlCol="0">
            <a:spAutoFit/>
          </a:bodyPr>
          <a:lstStyle/>
          <a:p>
            <a:pPr algn="ctr"/>
            <a:r>
              <a:rPr lang="en-AU" sz="9600" dirty="0">
                <a:solidFill>
                  <a:schemeClr val="bg1"/>
                </a:solidFill>
                <a:effectLst>
                  <a:outerShdw blurRad="50800" dist="38100" dir="2700000" algn="tl" rotWithShape="0">
                    <a:prstClr val="black">
                      <a:alpha val="40000"/>
                    </a:prstClr>
                  </a:outerShdw>
                </a:effectLst>
                <a:latin typeface="Edmondsans Bold" panose="02000000000000000000" pitchFamily="50" charset="0"/>
              </a:rPr>
              <a:t>He Turns Fear into Faith</a:t>
            </a:r>
          </a:p>
        </p:txBody>
      </p:sp>
    </p:spTree>
    <p:extLst>
      <p:ext uri="{BB962C8B-B14F-4D97-AF65-F5344CB8AC3E}">
        <p14:creationId xmlns:p14="http://schemas.microsoft.com/office/powerpoint/2010/main" val="702075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TotalTime>
  <Words>483</Words>
  <Application>Microsoft Office PowerPoint</Application>
  <PresentationFormat>Custom</PresentationFormat>
  <Paragraphs>30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Caleb Stott</cp:lastModifiedBy>
  <cp:revision>75</cp:revision>
  <dcterms:created xsi:type="dcterms:W3CDTF">2016-01-05T16:27:30Z</dcterms:created>
  <dcterms:modified xsi:type="dcterms:W3CDTF">2021-04-04T00:23:06Z</dcterms:modified>
</cp:coreProperties>
</file>