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59" r:id="rId7"/>
    <p:sldId id="264" r:id="rId8"/>
    <p:sldId id="265" r:id="rId9"/>
    <p:sldId id="266" r:id="rId10"/>
    <p:sldId id="267" r:id="rId11"/>
    <p:sldId id="268" r:id="rId12"/>
    <p:sldId id="260" r:id="rId13"/>
    <p:sldId id="269" r:id="rId14"/>
    <p:sldId id="270" r:id="rId15"/>
    <p:sldId id="271" r:id="rId16"/>
    <p:sldId id="272" r:id="rId17"/>
    <p:sldId id="273" r:id="rId18"/>
    <p:sldId id="261"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BAA"/>
    <a:srgbClr val="CDB9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15D8B1-20F8-43FB-A7B4-0E1451244143}" v="2" dt="2021-03-13T23:02:39.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102" d="100"/>
          <a:sy n="102" d="100"/>
        </p:scale>
        <p:origin x="14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eb Stott" userId="d0834688-495e-4736-828f-bcbfb99947ef" providerId="ADAL" clId="{BB15D8B1-20F8-43FB-A7B4-0E1451244143}"/>
    <pc:docChg chg="undo custSel addSld modSld sldOrd">
      <pc:chgData name="Caleb Stott" userId="d0834688-495e-4736-828f-bcbfb99947ef" providerId="ADAL" clId="{BB15D8B1-20F8-43FB-A7B4-0E1451244143}" dt="2021-03-13T23:06:16.717" v="597" actId="20577"/>
      <pc:docMkLst>
        <pc:docMk/>
      </pc:docMkLst>
      <pc:sldChg chg="modSp mod">
        <pc:chgData name="Caleb Stott" userId="d0834688-495e-4736-828f-bcbfb99947ef" providerId="ADAL" clId="{BB15D8B1-20F8-43FB-A7B4-0E1451244143}" dt="2021-03-13T22:24:04.275" v="35" actId="14"/>
        <pc:sldMkLst>
          <pc:docMk/>
          <pc:sldMk cId="1787861807" sldId="257"/>
        </pc:sldMkLst>
        <pc:spChg chg="mod">
          <ac:chgData name="Caleb Stott" userId="d0834688-495e-4736-828f-bcbfb99947ef" providerId="ADAL" clId="{BB15D8B1-20F8-43FB-A7B4-0E1451244143}" dt="2021-03-13T22:22:37.191" v="21" actId="6549"/>
          <ac:spMkLst>
            <pc:docMk/>
            <pc:sldMk cId="1787861807" sldId="257"/>
            <ac:spMk id="5" creationId="{CA8061C9-71DD-45C1-B4D1-6546F4C27A7C}"/>
          </ac:spMkLst>
        </pc:spChg>
        <pc:spChg chg="mod">
          <ac:chgData name="Caleb Stott" userId="d0834688-495e-4736-828f-bcbfb99947ef" providerId="ADAL" clId="{BB15D8B1-20F8-43FB-A7B4-0E1451244143}" dt="2021-03-13T22:24:04.275" v="35" actId="14"/>
          <ac:spMkLst>
            <pc:docMk/>
            <pc:sldMk cId="1787861807" sldId="257"/>
            <ac:spMk id="8" creationId="{7C6ABAA7-18DD-4ACF-BEFD-69D1323E7485}"/>
          </ac:spMkLst>
        </pc:spChg>
      </pc:sldChg>
      <pc:sldChg chg="modSp add mod ord">
        <pc:chgData name="Caleb Stott" userId="d0834688-495e-4736-828f-bcbfb99947ef" providerId="ADAL" clId="{BB15D8B1-20F8-43FB-A7B4-0E1451244143}" dt="2021-03-13T22:28:26.479" v="47"/>
        <pc:sldMkLst>
          <pc:docMk/>
          <pc:sldMk cId="2216978054" sldId="262"/>
        </pc:sldMkLst>
        <pc:spChg chg="mod">
          <ac:chgData name="Caleb Stott" userId="d0834688-495e-4736-828f-bcbfb99947ef" providerId="ADAL" clId="{BB15D8B1-20F8-43FB-A7B4-0E1451244143}" dt="2021-03-13T22:27:49.600" v="45" actId="20577"/>
          <ac:spMkLst>
            <pc:docMk/>
            <pc:sldMk cId="2216978054" sldId="262"/>
            <ac:spMk id="5" creationId="{CA8061C9-71DD-45C1-B4D1-6546F4C27A7C}"/>
          </ac:spMkLst>
        </pc:spChg>
        <pc:spChg chg="mod">
          <ac:chgData name="Caleb Stott" userId="d0834688-495e-4736-828f-bcbfb99947ef" providerId="ADAL" clId="{BB15D8B1-20F8-43FB-A7B4-0E1451244143}" dt="2021-03-13T22:27:40.859" v="42" actId="948"/>
          <ac:spMkLst>
            <pc:docMk/>
            <pc:sldMk cId="2216978054" sldId="262"/>
            <ac:spMk id="8" creationId="{7C6ABAA7-18DD-4ACF-BEFD-69D1323E7485}"/>
          </ac:spMkLst>
        </pc:spChg>
      </pc:sldChg>
      <pc:sldChg chg="add ord">
        <pc:chgData name="Caleb Stott" userId="d0834688-495e-4736-828f-bcbfb99947ef" providerId="ADAL" clId="{BB15D8B1-20F8-43FB-A7B4-0E1451244143}" dt="2021-03-13T22:26:06.507" v="37"/>
        <pc:sldMkLst>
          <pc:docMk/>
          <pc:sldMk cId="1924684932" sldId="263"/>
        </pc:sldMkLst>
      </pc:sldChg>
      <pc:sldChg chg="modSp add mod ord">
        <pc:chgData name="Caleb Stott" userId="d0834688-495e-4736-828f-bcbfb99947ef" providerId="ADAL" clId="{BB15D8B1-20F8-43FB-A7B4-0E1451244143}" dt="2021-03-13T22:29:04.200" v="67" actId="20577"/>
        <pc:sldMkLst>
          <pc:docMk/>
          <pc:sldMk cId="1252276603" sldId="264"/>
        </pc:sldMkLst>
        <pc:spChg chg="mod">
          <ac:chgData name="Caleb Stott" userId="d0834688-495e-4736-828f-bcbfb99947ef" providerId="ADAL" clId="{BB15D8B1-20F8-43FB-A7B4-0E1451244143}" dt="2021-03-13T22:28:45.749" v="63" actId="6549"/>
          <ac:spMkLst>
            <pc:docMk/>
            <pc:sldMk cId="1252276603" sldId="264"/>
            <ac:spMk id="5" creationId="{CA8061C9-71DD-45C1-B4D1-6546F4C27A7C}"/>
          </ac:spMkLst>
        </pc:spChg>
        <pc:spChg chg="mod">
          <ac:chgData name="Caleb Stott" userId="d0834688-495e-4736-828f-bcbfb99947ef" providerId="ADAL" clId="{BB15D8B1-20F8-43FB-A7B4-0E1451244143}" dt="2021-03-13T22:29:04.200" v="67" actId="20577"/>
          <ac:spMkLst>
            <pc:docMk/>
            <pc:sldMk cId="1252276603" sldId="264"/>
            <ac:spMk id="8" creationId="{7C6ABAA7-18DD-4ACF-BEFD-69D1323E7485}"/>
          </ac:spMkLst>
        </pc:spChg>
      </pc:sldChg>
      <pc:sldChg chg="modSp add mod">
        <pc:chgData name="Caleb Stott" userId="d0834688-495e-4736-828f-bcbfb99947ef" providerId="ADAL" clId="{BB15D8B1-20F8-43FB-A7B4-0E1451244143}" dt="2021-03-13T22:33:02.804" v="115" actId="20577"/>
        <pc:sldMkLst>
          <pc:docMk/>
          <pc:sldMk cId="1352645302" sldId="265"/>
        </pc:sldMkLst>
        <pc:spChg chg="mod">
          <ac:chgData name="Caleb Stott" userId="d0834688-495e-4736-828f-bcbfb99947ef" providerId="ADAL" clId="{BB15D8B1-20F8-43FB-A7B4-0E1451244143}" dt="2021-03-13T22:33:02.804" v="115" actId="20577"/>
          <ac:spMkLst>
            <pc:docMk/>
            <pc:sldMk cId="1352645302" sldId="265"/>
            <ac:spMk id="5" creationId="{CA8061C9-71DD-45C1-B4D1-6546F4C27A7C}"/>
          </ac:spMkLst>
        </pc:spChg>
        <pc:spChg chg="mod">
          <ac:chgData name="Caleb Stott" userId="d0834688-495e-4736-828f-bcbfb99947ef" providerId="ADAL" clId="{BB15D8B1-20F8-43FB-A7B4-0E1451244143}" dt="2021-03-13T22:32:34.006" v="102" actId="20577"/>
          <ac:spMkLst>
            <pc:docMk/>
            <pc:sldMk cId="1352645302" sldId="265"/>
            <ac:spMk id="8" creationId="{7C6ABAA7-18DD-4ACF-BEFD-69D1323E7485}"/>
          </ac:spMkLst>
        </pc:spChg>
      </pc:sldChg>
      <pc:sldChg chg="modSp add mod">
        <pc:chgData name="Caleb Stott" userId="d0834688-495e-4736-828f-bcbfb99947ef" providerId="ADAL" clId="{BB15D8B1-20F8-43FB-A7B4-0E1451244143}" dt="2021-03-13T22:32:43.890" v="110" actId="20577"/>
        <pc:sldMkLst>
          <pc:docMk/>
          <pc:sldMk cId="1487085366" sldId="266"/>
        </pc:sldMkLst>
        <pc:spChg chg="mod">
          <ac:chgData name="Caleb Stott" userId="d0834688-495e-4736-828f-bcbfb99947ef" providerId="ADAL" clId="{BB15D8B1-20F8-43FB-A7B4-0E1451244143}" dt="2021-03-13T22:32:43.890" v="110" actId="20577"/>
          <ac:spMkLst>
            <pc:docMk/>
            <pc:sldMk cId="1487085366" sldId="266"/>
            <ac:spMk id="5" creationId="{CA8061C9-71DD-45C1-B4D1-6546F4C27A7C}"/>
          </ac:spMkLst>
        </pc:spChg>
        <pc:spChg chg="mod">
          <ac:chgData name="Caleb Stott" userId="d0834688-495e-4736-828f-bcbfb99947ef" providerId="ADAL" clId="{BB15D8B1-20F8-43FB-A7B4-0E1451244143}" dt="2021-03-13T22:32:16.633" v="100" actId="948"/>
          <ac:spMkLst>
            <pc:docMk/>
            <pc:sldMk cId="1487085366" sldId="266"/>
            <ac:spMk id="8" creationId="{7C6ABAA7-18DD-4ACF-BEFD-69D1323E7485}"/>
          </ac:spMkLst>
        </pc:spChg>
      </pc:sldChg>
      <pc:sldChg chg="modSp add mod ord">
        <pc:chgData name="Caleb Stott" userId="d0834688-495e-4736-828f-bcbfb99947ef" providerId="ADAL" clId="{BB15D8B1-20F8-43FB-A7B4-0E1451244143}" dt="2021-03-13T22:35:47.563" v="133" actId="20577"/>
        <pc:sldMkLst>
          <pc:docMk/>
          <pc:sldMk cId="3078422875" sldId="267"/>
        </pc:sldMkLst>
        <pc:spChg chg="mod">
          <ac:chgData name="Caleb Stott" userId="d0834688-495e-4736-828f-bcbfb99947ef" providerId="ADAL" clId="{BB15D8B1-20F8-43FB-A7B4-0E1451244143}" dt="2021-03-13T22:35:18.495" v="124" actId="20577"/>
          <ac:spMkLst>
            <pc:docMk/>
            <pc:sldMk cId="3078422875" sldId="267"/>
            <ac:spMk id="5" creationId="{CA8061C9-71DD-45C1-B4D1-6546F4C27A7C}"/>
          </ac:spMkLst>
        </pc:spChg>
        <pc:spChg chg="mod">
          <ac:chgData name="Caleb Stott" userId="d0834688-495e-4736-828f-bcbfb99947ef" providerId="ADAL" clId="{BB15D8B1-20F8-43FB-A7B4-0E1451244143}" dt="2021-03-13T22:35:47.563" v="133" actId="20577"/>
          <ac:spMkLst>
            <pc:docMk/>
            <pc:sldMk cId="3078422875" sldId="267"/>
            <ac:spMk id="8" creationId="{7C6ABAA7-18DD-4ACF-BEFD-69D1323E7485}"/>
          </ac:spMkLst>
        </pc:spChg>
      </pc:sldChg>
      <pc:sldChg chg="modSp add mod">
        <pc:chgData name="Caleb Stott" userId="d0834688-495e-4736-828f-bcbfb99947ef" providerId="ADAL" clId="{BB15D8B1-20F8-43FB-A7B4-0E1451244143}" dt="2021-03-13T22:36:34.861" v="152" actId="313"/>
        <pc:sldMkLst>
          <pc:docMk/>
          <pc:sldMk cId="2550534288" sldId="268"/>
        </pc:sldMkLst>
        <pc:spChg chg="mod">
          <ac:chgData name="Caleb Stott" userId="d0834688-495e-4736-828f-bcbfb99947ef" providerId="ADAL" clId="{BB15D8B1-20F8-43FB-A7B4-0E1451244143}" dt="2021-03-13T22:35:58.591" v="139" actId="20577"/>
          <ac:spMkLst>
            <pc:docMk/>
            <pc:sldMk cId="2550534288" sldId="268"/>
            <ac:spMk id="5" creationId="{CA8061C9-71DD-45C1-B4D1-6546F4C27A7C}"/>
          </ac:spMkLst>
        </pc:spChg>
        <pc:spChg chg="mod">
          <ac:chgData name="Caleb Stott" userId="d0834688-495e-4736-828f-bcbfb99947ef" providerId="ADAL" clId="{BB15D8B1-20F8-43FB-A7B4-0E1451244143}" dt="2021-03-13T22:36:34.861" v="152" actId="313"/>
          <ac:spMkLst>
            <pc:docMk/>
            <pc:sldMk cId="2550534288" sldId="268"/>
            <ac:spMk id="8" creationId="{7C6ABAA7-18DD-4ACF-BEFD-69D1323E7485}"/>
          </ac:spMkLst>
        </pc:spChg>
      </pc:sldChg>
      <pc:sldChg chg="modSp add mod ord">
        <pc:chgData name="Caleb Stott" userId="d0834688-495e-4736-828f-bcbfb99947ef" providerId="ADAL" clId="{BB15D8B1-20F8-43FB-A7B4-0E1451244143}" dt="2021-03-13T22:56:42.118" v="181" actId="20577"/>
        <pc:sldMkLst>
          <pc:docMk/>
          <pc:sldMk cId="1448121638" sldId="269"/>
        </pc:sldMkLst>
        <pc:spChg chg="mod">
          <ac:chgData name="Caleb Stott" userId="d0834688-495e-4736-828f-bcbfb99947ef" providerId="ADAL" clId="{BB15D8B1-20F8-43FB-A7B4-0E1451244143}" dt="2021-03-13T22:36:59.351" v="163" actId="20577"/>
          <ac:spMkLst>
            <pc:docMk/>
            <pc:sldMk cId="1448121638" sldId="269"/>
            <ac:spMk id="5" creationId="{CA8061C9-71DD-45C1-B4D1-6546F4C27A7C}"/>
          </ac:spMkLst>
        </pc:spChg>
        <pc:spChg chg="mod">
          <ac:chgData name="Caleb Stott" userId="d0834688-495e-4736-828f-bcbfb99947ef" providerId="ADAL" clId="{BB15D8B1-20F8-43FB-A7B4-0E1451244143}" dt="2021-03-13T22:56:42.118" v="181" actId="20577"/>
          <ac:spMkLst>
            <pc:docMk/>
            <pc:sldMk cId="1448121638" sldId="269"/>
            <ac:spMk id="8" creationId="{7C6ABAA7-18DD-4ACF-BEFD-69D1323E7485}"/>
          </ac:spMkLst>
        </pc:spChg>
      </pc:sldChg>
      <pc:sldChg chg="modSp add mod">
        <pc:chgData name="Caleb Stott" userId="d0834688-495e-4736-828f-bcbfb99947ef" providerId="ADAL" clId="{BB15D8B1-20F8-43FB-A7B4-0E1451244143}" dt="2021-03-13T22:57:44.344" v="199" actId="20577"/>
        <pc:sldMkLst>
          <pc:docMk/>
          <pc:sldMk cId="2820840243" sldId="270"/>
        </pc:sldMkLst>
        <pc:spChg chg="mod">
          <ac:chgData name="Caleb Stott" userId="d0834688-495e-4736-828f-bcbfb99947ef" providerId="ADAL" clId="{BB15D8B1-20F8-43FB-A7B4-0E1451244143}" dt="2021-03-13T22:57:44.344" v="199" actId="20577"/>
          <ac:spMkLst>
            <pc:docMk/>
            <pc:sldMk cId="2820840243" sldId="270"/>
            <ac:spMk id="5" creationId="{CA8061C9-71DD-45C1-B4D1-6546F4C27A7C}"/>
          </ac:spMkLst>
        </pc:spChg>
        <pc:spChg chg="mod">
          <ac:chgData name="Caleb Stott" userId="d0834688-495e-4736-828f-bcbfb99947ef" providerId="ADAL" clId="{BB15D8B1-20F8-43FB-A7B4-0E1451244143}" dt="2021-03-13T22:57:37.670" v="197" actId="20577"/>
          <ac:spMkLst>
            <pc:docMk/>
            <pc:sldMk cId="2820840243" sldId="270"/>
            <ac:spMk id="8" creationId="{7C6ABAA7-18DD-4ACF-BEFD-69D1323E7485}"/>
          </ac:spMkLst>
        </pc:spChg>
      </pc:sldChg>
      <pc:sldChg chg="modSp add mod">
        <pc:chgData name="Caleb Stott" userId="d0834688-495e-4736-828f-bcbfb99947ef" providerId="ADAL" clId="{BB15D8B1-20F8-43FB-A7B4-0E1451244143}" dt="2021-03-13T22:58:44.875" v="211" actId="255"/>
        <pc:sldMkLst>
          <pc:docMk/>
          <pc:sldMk cId="74128792" sldId="271"/>
        </pc:sldMkLst>
        <pc:spChg chg="mod">
          <ac:chgData name="Caleb Stott" userId="d0834688-495e-4736-828f-bcbfb99947ef" providerId="ADAL" clId="{BB15D8B1-20F8-43FB-A7B4-0E1451244143}" dt="2021-03-13T22:58:22.119" v="204" actId="20577"/>
          <ac:spMkLst>
            <pc:docMk/>
            <pc:sldMk cId="74128792" sldId="271"/>
            <ac:spMk id="5" creationId="{CA8061C9-71DD-45C1-B4D1-6546F4C27A7C}"/>
          </ac:spMkLst>
        </pc:spChg>
        <pc:spChg chg="mod">
          <ac:chgData name="Caleb Stott" userId="d0834688-495e-4736-828f-bcbfb99947ef" providerId="ADAL" clId="{BB15D8B1-20F8-43FB-A7B4-0E1451244143}" dt="2021-03-13T22:58:44.875" v="211" actId="255"/>
          <ac:spMkLst>
            <pc:docMk/>
            <pc:sldMk cId="74128792" sldId="271"/>
            <ac:spMk id="8" creationId="{7C6ABAA7-18DD-4ACF-BEFD-69D1323E7485}"/>
          </ac:spMkLst>
        </pc:spChg>
      </pc:sldChg>
      <pc:sldChg chg="modSp add mod">
        <pc:chgData name="Caleb Stott" userId="d0834688-495e-4736-828f-bcbfb99947ef" providerId="ADAL" clId="{BB15D8B1-20F8-43FB-A7B4-0E1451244143}" dt="2021-03-13T23:00:14.352" v="225" actId="20577"/>
        <pc:sldMkLst>
          <pc:docMk/>
          <pc:sldMk cId="3692969239" sldId="272"/>
        </pc:sldMkLst>
        <pc:spChg chg="mod">
          <ac:chgData name="Caleb Stott" userId="d0834688-495e-4736-828f-bcbfb99947ef" providerId="ADAL" clId="{BB15D8B1-20F8-43FB-A7B4-0E1451244143}" dt="2021-03-13T22:59:34.333" v="219" actId="20577"/>
          <ac:spMkLst>
            <pc:docMk/>
            <pc:sldMk cId="3692969239" sldId="272"/>
            <ac:spMk id="5" creationId="{CA8061C9-71DD-45C1-B4D1-6546F4C27A7C}"/>
          </ac:spMkLst>
        </pc:spChg>
        <pc:spChg chg="mod">
          <ac:chgData name="Caleb Stott" userId="d0834688-495e-4736-828f-bcbfb99947ef" providerId="ADAL" clId="{BB15D8B1-20F8-43FB-A7B4-0E1451244143}" dt="2021-03-13T23:00:14.352" v="225" actId="20577"/>
          <ac:spMkLst>
            <pc:docMk/>
            <pc:sldMk cId="3692969239" sldId="272"/>
            <ac:spMk id="8" creationId="{7C6ABAA7-18DD-4ACF-BEFD-69D1323E7485}"/>
          </ac:spMkLst>
        </pc:spChg>
      </pc:sldChg>
      <pc:sldChg chg="modSp add mod">
        <pc:chgData name="Caleb Stott" userId="d0834688-495e-4736-828f-bcbfb99947ef" providerId="ADAL" clId="{BB15D8B1-20F8-43FB-A7B4-0E1451244143}" dt="2021-03-13T23:01:11.007" v="232" actId="20577"/>
        <pc:sldMkLst>
          <pc:docMk/>
          <pc:sldMk cId="1059597124" sldId="273"/>
        </pc:sldMkLst>
        <pc:spChg chg="mod">
          <ac:chgData name="Caleb Stott" userId="d0834688-495e-4736-828f-bcbfb99947ef" providerId="ADAL" clId="{BB15D8B1-20F8-43FB-A7B4-0E1451244143}" dt="2021-03-13T23:00:29.675" v="228" actId="20577"/>
          <ac:spMkLst>
            <pc:docMk/>
            <pc:sldMk cId="1059597124" sldId="273"/>
            <ac:spMk id="5" creationId="{CA8061C9-71DD-45C1-B4D1-6546F4C27A7C}"/>
          </ac:spMkLst>
        </pc:spChg>
        <pc:spChg chg="mod">
          <ac:chgData name="Caleb Stott" userId="d0834688-495e-4736-828f-bcbfb99947ef" providerId="ADAL" clId="{BB15D8B1-20F8-43FB-A7B4-0E1451244143}" dt="2021-03-13T23:01:11.007" v="232" actId="20577"/>
          <ac:spMkLst>
            <pc:docMk/>
            <pc:sldMk cId="1059597124" sldId="273"/>
            <ac:spMk id="8" creationId="{7C6ABAA7-18DD-4ACF-BEFD-69D1323E7485}"/>
          </ac:spMkLst>
        </pc:spChg>
      </pc:sldChg>
      <pc:sldChg chg="addSp modSp add mod">
        <pc:chgData name="Caleb Stott" userId="d0834688-495e-4736-828f-bcbfb99947ef" providerId="ADAL" clId="{BB15D8B1-20F8-43FB-A7B4-0E1451244143}" dt="2021-03-13T23:04:58.209" v="569" actId="20577"/>
        <pc:sldMkLst>
          <pc:docMk/>
          <pc:sldMk cId="2375471390" sldId="274"/>
        </pc:sldMkLst>
        <pc:spChg chg="add mod">
          <ac:chgData name="Caleb Stott" userId="d0834688-495e-4736-828f-bcbfb99947ef" providerId="ADAL" clId="{BB15D8B1-20F8-43FB-A7B4-0E1451244143}" dt="2021-03-13T23:04:58.209" v="569" actId="20577"/>
          <ac:spMkLst>
            <pc:docMk/>
            <pc:sldMk cId="2375471390" sldId="274"/>
            <ac:spMk id="2" creationId="{95A963E1-FA13-47F4-91CD-525383955185}"/>
          </ac:spMkLst>
        </pc:spChg>
        <pc:spChg chg="mod">
          <ac:chgData name="Caleb Stott" userId="d0834688-495e-4736-828f-bcbfb99947ef" providerId="ADAL" clId="{BB15D8B1-20F8-43FB-A7B4-0E1451244143}" dt="2021-03-13T23:02:25.545" v="243" actId="1076"/>
          <ac:spMkLst>
            <pc:docMk/>
            <pc:sldMk cId="2375471390" sldId="274"/>
            <ac:spMk id="5" creationId="{CA8061C9-71DD-45C1-B4D1-6546F4C27A7C}"/>
          </ac:spMkLst>
        </pc:spChg>
        <pc:cxnChg chg="add mod">
          <ac:chgData name="Caleb Stott" userId="d0834688-495e-4736-828f-bcbfb99947ef" providerId="ADAL" clId="{BB15D8B1-20F8-43FB-A7B4-0E1451244143}" dt="2021-03-13T23:02:29.128" v="244" actId="1076"/>
          <ac:cxnSpMkLst>
            <pc:docMk/>
            <pc:sldMk cId="2375471390" sldId="274"/>
            <ac:cxnSpMk id="6" creationId="{39C9FB43-7CF4-4491-9922-D1D7D97BC37D}"/>
          </ac:cxnSpMkLst>
        </pc:cxnChg>
      </pc:sldChg>
      <pc:sldChg chg="modSp add mod">
        <pc:chgData name="Caleb Stott" userId="d0834688-495e-4736-828f-bcbfb99947ef" providerId="ADAL" clId="{BB15D8B1-20F8-43FB-A7B4-0E1451244143}" dt="2021-03-13T23:05:02.377" v="570" actId="20577"/>
        <pc:sldMkLst>
          <pc:docMk/>
          <pc:sldMk cId="2734174831" sldId="275"/>
        </pc:sldMkLst>
        <pc:spChg chg="mod">
          <ac:chgData name="Caleb Stott" userId="d0834688-495e-4736-828f-bcbfb99947ef" providerId="ADAL" clId="{BB15D8B1-20F8-43FB-A7B4-0E1451244143}" dt="2021-03-13T23:05:02.377" v="570" actId="20577"/>
          <ac:spMkLst>
            <pc:docMk/>
            <pc:sldMk cId="2734174831" sldId="275"/>
            <ac:spMk id="2" creationId="{95A963E1-FA13-47F4-91CD-525383955185}"/>
          </ac:spMkLst>
        </pc:spChg>
      </pc:sldChg>
      <pc:sldChg chg="modSp add mod">
        <pc:chgData name="Caleb Stott" userId="d0834688-495e-4736-828f-bcbfb99947ef" providerId="ADAL" clId="{BB15D8B1-20F8-43FB-A7B4-0E1451244143}" dt="2021-03-13T23:05:06.529" v="571" actId="20577"/>
        <pc:sldMkLst>
          <pc:docMk/>
          <pc:sldMk cId="2548088681" sldId="276"/>
        </pc:sldMkLst>
        <pc:spChg chg="mod">
          <ac:chgData name="Caleb Stott" userId="d0834688-495e-4736-828f-bcbfb99947ef" providerId="ADAL" clId="{BB15D8B1-20F8-43FB-A7B4-0E1451244143}" dt="2021-03-13T23:05:06.529" v="571" actId="20577"/>
          <ac:spMkLst>
            <pc:docMk/>
            <pc:sldMk cId="2548088681" sldId="276"/>
            <ac:spMk id="2" creationId="{95A963E1-FA13-47F4-91CD-525383955185}"/>
          </ac:spMkLst>
        </pc:spChg>
      </pc:sldChg>
      <pc:sldChg chg="modSp add mod">
        <pc:chgData name="Caleb Stott" userId="d0834688-495e-4736-828f-bcbfb99947ef" providerId="ADAL" clId="{BB15D8B1-20F8-43FB-A7B4-0E1451244143}" dt="2021-03-13T23:05:10.643" v="572" actId="20577"/>
        <pc:sldMkLst>
          <pc:docMk/>
          <pc:sldMk cId="1194833800" sldId="277"/>
        </pc:sldMkLst>
        <pc:spChg chg="mod">
          <ac:chgData name="Caleb Stott" userId="d0834688-495e-4736-828f-bcbfb99947ef" providerId="ADAL" clId="{BB15D8B1-20F8-43FB-A7B4-0E1451244143}" dt="2021-03-13T23:05:10.643" v="572" actId="20577"/>
          <ac:spMkLst>
            <pc:docMk/>
            <pc:sldMk cId="1194833800" sldId="277"/>
            <ac:spMk id="2" creationId="{95A963E1-FA13-47F4-91CD-525383955185}"/>
          </ac:spMkLst>
        </pc:spChg>
      </pc:sldChg>
      <pc:sldChg chg="modSp add mod">
        <pc:chgData name="Caleb Stott" userId="d0834688-495e-4736-828f-bcbfb99947ef" providerId="ADAL" clId="{BB15D8B1-20F8-43FB-A7B4-0E1451244143}" dt="2021-03-13T23:05:16.376" v="573" actId="20577"/>
        <pc:sldMkLst>
          <pc:docMk/>
          <pc:sldMk cId="669140861" sldId="278"/>
        </pc:sldMkLst>
        <pc:spChg chg="mod">
          <ac:chgData name="Caleb Stott" userId="d0834688-495e-4736-828f-bcbfb99947ef" providerId="ADAL" clId="{BB15D8B1-20F8-43FB-A7B4-0E1451244143}" dt="2021-03-13T23:05:16.376" v="573" actId="20577"/>
          <ac:spMkLst>
            <pc:docMk/>
            <pc:sldMk cId="669140861" sldId="278"/>
            <ac:spMk id="2" creationId="{95A963E1-FA13-47F4-91CD-525383955185}"/>
          </ac:spMkLst>
        </pc:spChg>
      </pc:sldChg>
      <pc:sldChg chg="modSp add mod">
        <pc:chgData name="Caleb Stott" userId="d0834688-495e-4736-828f-bcbfb99947ef" providerId="ADAL" clId="{BB15D8B1-20F8-43FB-A7B4-0E1451244143}" dt="2021-03-13T23:05:21.251" v="574" actId="20577"/>
        <pc:sldMkLst>
          <pc:docMk/>
          <pc:sldMk cId="1464788024" sldId="279"/>
        </pc:sldMkLst>
        <pc:spChg chg="mod">
          <ac:chgData name="Caleb Stott" userId="d0834688-495e-4736-828f-bcbfb99947ef" providerId="ADAL" clId="{BB15D8B1-20F8-43FB-A7B4-0E1451244143}" dt="2021-03-13T23:05:21.251" v="574" actId="20577"/>
          <ac:spMkLst>
            <pc:docMk/>
            <pc:sldMk cId="1464788024" sldId="279"/>
            <ac:spMk id="2" creationId="{95A963E1-FA13-47F4-91CD-525383955185}"/>
          </ac:spMkLst>
        </pc:spChg>
      </pc:sldChg>
      <pc:sldChg chg="add">
        <pc:chgData name="Caleb Stott" userId="d0834688-495e-4736-828f-bcbfb99947ef" providerId="ADAL" clId="{BB15D8B1-20F8-43FB-A7B4-0E1451244143}" dt="2021-03-13T23:04:52.815" v="568" actId="2890"/>
        <pc:sldMkLst>
          <pc:docMk/>
          <pc:sldMk cId="432094903" sldId="280"/>
        </pc:sldMkLst>
      </pc:sldChg>
      <pc:sldChg chg="modSp add mod ord">
        <pc:chgData name="Caleb Stott" userId="d0834688-495e-4736-828f-bcbfb99947ef" providerId="ADAL" clId="{BB15D8B1-20F8-43FB-A7B4-0E1451244143}" dt="2021-03-13T23:06:16.717" v="597" actId="20577"/>
        <pc:sldMkLst>
          <pc:docMk/>
          <pc:sldMk cId="2640352711" sldId="281"/>
        </pc:sldMkLst>
        <pc:spChg chg="mod">
          <ac:chgData name="Caleb Stott" userId="d0834688-495e-4736-828f-bcbfb99947ef" providerId="ADAL" clId="{BB15D8B1-20F8-43FB-A7B4-0E1451244143}" dt="2021-03-13T23:05:49.214" v="590" actId="6549"/>
          <ac:spMkLst>
            <pc:docMk/>
            <pc:sldMk cId="2640352711" sldId="281"/>
            <ac:spMk id="5" creationId="{CA8061C9-71DD-45C1-B4D1-6546F4C27A7C}"/>
          </ac:spMkLst>
        </pc:spChg>
        <pc:spChg chg="mod">
          <ac:chgData name="Caleb Stott" userId="d0834688-495e-4736-828f-bcbfb99947ef" providerId="ADAL" clId="{BB15D8B1-20F8-43FB-A7B4-0E1451244143}" dt="2021-03-13T23:06:16.717" v="597" actId="20577"/>
          <ac:spMkLst>
            <pc:docMk/>
            <pc:sldMk cId="2640352711" sldId="281"/>
            <ac:spMk id="8" creationId="{7C6ABAA7-18DD-4ACF-BEFD-69D1323E748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EAB5-F984-43F8-B52D-4A28075953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931BEE3-01BE-443C-9EE5-B5980B33D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70D3F2A-7DA3-45C7-BBDC-C4E6AA622696}"/>
              </a:ext>
            </a:extLst>
          </p:cNvPr>
          <p:cNvSpPr>
            <a:spLocks noGrp="1"/>
          </p:cNvSpPr>
          <p:nvPr>
            <p:ph type="dt" sz="half" idx="10"/>
          </p:nvPr>
        </p:nvSpPr>
        <p:spPr/>
        <p:txBody>
          <a:bodyPr/>
          <a:lstStyle/>
          <a:p>
            <a:fld id="{49B693FE-B784-4B1B-959C-BF98921B3C83}" type="datetimeFigureOut">
              <a:rPr lang="en-AU" smtClean="0"/>
              <a:t>13/03/2021</a:t>
            </a:fld>
            <a:endParaRPr lang="en-AU"/>
          </a:p>
        </p:txBody>
      </p:sp>
      <p:sp>
        <p:nvSpPr>
          <p:cNvPr id="5" name="Footer Placeholder 4">
            <a:extLst>
              <a:ext uri="{FF2B5EF4-FFF2-40B4-BE49-F238E27FC236}">
                <a16:creationId xmlns:a16="http://schemas.microsoft.com/office/drawing/2014/main" id="{E204C5A2-B17C-4456-BC8C-045AA19056F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12266A3-36D1-496D-8801-E85442C85B46}"/>
              </a:ext>
            </a:extLst>
          </p:cNvPr>
          <p:cNvSpPr>
            <a:spLocks noGrp="1"/>
          </p:cNvSpPr>
          <p:nvPr>
            <p:ph type="sldNum" sz="quarter" idx="12"/>
          </p:nvPr>
        </p:nvSpPr>
        <p:spPr/>
        <p:txBody>
          <a:bodyPr/>
          <a:lstStyle/>
          <a:p>
            <a:fld id="{2B24F45F-8DC0-43D4-94FB-1F9ED8C1B334}" type="slidenum">
              <a:rPr lang="en-AU" smtClean="0"/>
              <a:t>‹#›</a:t>
            </a:fld>
            <a:endParaRPr lang="en-AU"/>
          </a:p>
        </p:txBody>
      </p:sp>
    </p:spTree>
    <p:extLst>
      <p:ext uri="{BB962C8B-B14F-4D97-AF65-F5344CB8AC3E}">
        <p14:creationId xmlns:p14="http://schemas.microsoft.com/office/powerpoint/2010/main" val="1698296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E239-579E-4CBF-8062-FC0832D461D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86DF5A9-DAF4-48A1-A3F9-F884B62E7B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DA5AD4C-2B3A-49DF-870F-EEF9A7B80CD5}"/>
              </a:ext>
            </a:extLst>
          </p:cNvPr>
          <p:cNvSpPr>
            <a:spLocks noGrp="1"/>
          </p:cNvSpPr>
          <p:nvPr>
            <p:ph type="dt" sz="half" idx="10"/>
          </p:nvPr>
        </p:nvSpPr>
        <p:spPr/>
        <p:txBody>
          <a:bodyPr/>
          <a:lstStyle/>
          <a:p>
            <a:fld id="{49B693FE-B784-4B1B-959C-BF98921B3C83}" type="datetimeFigureOut">
              <a:rPr lang="en-AU" smtClean="0"/>
              <a:t>13/03/2021</a:t>
            </a:fld>
            <a:endParaRPr lang="en-AU"/>
          </a:p>
        </p:txBody>
      </p:sp>
      <p:sp>
        <p:nvSpPr>
          <p:cNvPr id="5" name="Footer Placeholder 4">
            <a:extLst>
              <a:ext uri="{FF2B5EF4-FFF2-40B4-BE49-F238E27FC236}">
                <a16:creationId xmlns:a16="http://schemas.microsoft.com/office/drawing/2014/main" id="{62E04576-0BE7-4D88-A15B-C99EF4786D6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2919602-BBC3-4648-B498-A6281D51983A}"/>
              </a:ext>
            </a:extLst>
          </p:cNvPr>
          <p:cNvSpPr>
            <a:spLocks noGrp="1"/>
          </p:cNvSpPr>
          <p:nvPr>
            <p:ph type="sldNum" sz="quarter" idx="12"/>
          </p:nvPr>
        </p:nvSpPr>
        <p:spPr/>
        <p:txBody>
          <a:bodyPr/>
          <a:lstStyle/>
          <a:p>
            <a:fld id="{2B24F45F-8DC0-43D4-94FB-1F9ED8C1B334}" type="slidenum">
              <a:rPr lang="en-AU" smtClean="0"/>
              <a:t>‹#›</a:t>
            </a:fld>
            <a:endParaRPr lang="en-AU"/>
          </a:p>
        </p:txBody>
      </p:sp>
    </p:spTree>
    <p:extLst>
      <p:ext uri="{BB962C8B-B14F-4D97-AF65-F5344CB8AC3E}">
        <p14:creationId xmlns:p14="http://schemas.microsoft.com/office/powerpoint/2010/main" val="478611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93AA7F-FBFD-4AAF-A88F-7873A85732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CC764E6-F1C4-4CC7-961C-2706A852AC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F379DC-84BB-41A2-A2A0-720380ADC8AD}"/>
              </a:ext>
            </a:extLst>
          </p:cNvPr>
          <p:cNvSpPr>
            <a:spLocks noGrp="1"/>
          </p:cNvSpPr>
          <p:nvPr>
            <p:ph type="dt" sz="half" idx="10"/>
          </p:nvPr>
        </p:nvSpPr>
        <p:spPr/>
        <p:txBody>
          <a:bodyPr/>
          <a:lstStyle/>
          <a:p>
            <a:fld id="{49B693FE-B784-4B1B-959C-BF98921B3C83}" type="datetimeFigureOut">
              <a:rPr lang="en-AU" smtClean="0"/>
              <a:t>13/03/2021</a:t>
            </a:fld>
            <a:endParaRPr lang="en-AU"/>
          </a:p>
        </p:txBody>
      </p:sp>
      <p:sp>
        <p:nvSpPr>
          <p:cNvPr id="5" name="Footer Placeholder 4">
            <a:extLst>
              <a:ext uri="{FF2B5EF4-FFF2-40B4-BE49-F238E27FC236}">
                <a16:creationId xmlns:a16="http://schemas.microsoft.com/office/drawing/2014/main" id="{1965803A-2E81-4DAA-A802-9902FD560B9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9CA7AD-C48E-4DF3-8F3E-A719D49EA636}"/>
              </a:ext>
            </a:extLst>
          </p:cNvPr>
          <p:cNvSpPr>
            <a:spLocks noGrp="1"/>
          </p:cNvSpPr>
          <p:nvPr>
            <p:ph type="sldNum" sz="quarter" idx="12"/>
          </p:nvPr>
        </p:nvSpPr>
        <p:spPr/>
        <p:txBody>
          <a:bodyPr/>
          <a:lstStyle/>
          <a:p>
            <a:fld id="{2B24F45F-8DC0-43D4-94FB-1F9ED8C1B334}" type="slidenum">
              <a:rPr lang="en-AU" smtClean="0"/>
              <a:t>‹#›</a:t>
            </a:fld>
            <a:endParaRPr lang="en-AU"/>
          </a:p>
        </p:txBody>
      </p:sp>
    </p:spTree>
    <p:extLst>
      <p:ext uri="{BB962C8B-B14F-4D97-AF65-F5344CB8AC3E}">
        <p14:creationId xmlns:p14="http://schemas.microsoft.com/office/powerpoint/2010/main" val="165124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6C4B-E90F-43A0-8F32-B262E108900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E546543-C84A-4180-A596-FF42921A0A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D7963A7-DD5A-45F6-9F76-F6247C0FBEDE}"/>
              </a:ext>
            </a:extLst>
          </p:cNvPr>
          <p:cNvSpPr>
            <a:spLocks noGrp="1"/>
          </p:cNvSpPr>
          <p:nvPr>
            <p:ph type="dt" sz="half" idx="10"/>
          </p:nvPr>
        </p:nvSpPr>
        <p:spPr/>
        <p:txBody>
          <a:bodyPr/>
          <a:lstStyle/>
          <a:p>
            <a:fld id="{49B693FE-B784-4B1B-959C-BF98921B3C83}" type="datetimeFigureOut">
              <a:rPr lang="en-AU" smtClean="0"/>
              <a:t>13/03/2021</a:t>
            </a:fld>
            <a:endParaRPr lang="en-AU"/>
          </a:p>
        </p:txBody>
      </p:sp>
      <p:sp>
        <p:nvSpPr>
          <p:cNvPr id="5" name="Footer Placeholder 4">
            <a:extLst>
              <a:ext uri="{FF2B5EF4-FFF2-40B4-BE49-F238E27FC236}">
                <a16:creationId xmlns:a16="http://schemas.microsoft.com/office/drawing/2014/main" id="{328FB1F0-446A-4A73-BC33-A7360F686D1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1F0F69E-72EF-4AAE-93FB-6CEDCDB7A343}"/>
              </a:ext>
            </a:extLst>
          </p:cNvPr>
          <p:cNvSpPr>
            <a:spLocks noGrp="1"/>
          </p:cNvSpPr>
          <p:nvPr>
            <p:ph type="sldNum" sz="quarter" idx="12"/>
          </p:nvPr>
        </p:nvSpPr>
        <p:spPr/>
        <p:txBody>
          <a:bodyPr/>
          <a:lstStyle/>
          <a:p>
            <a:fld id="{2B24F45F-8DC0-43D4-94FB-1F9ED8C1B334}" type="slidenum">
              <a:rPr lang="en-AU" smtClean="0"/>
              <a:t>‹#›</a:t>
            </a:fld>
            <a:endParaRPr lang="en-AU"/>
          </a:p>
        </p:txBody>
      </p:sp>
    </p:spTree>
    <p:extLst>
      <p:ext uri="{BB962C8B-B14F-4D97-AF65-F5344CB8AC3E}">
        <p14:creationId xmlns:p14="http://schemas.microsoft.com/office/powerpoint/2010/main" val="417178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39C3-DA4E-4DA7-B287-7D2DFCBD44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33B835F-D38C-449A-8943-CD4B4859D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50EC11-66FF-4F0F-9772-47DF95F9E330}"/>
              </a:ext>
            </a:extLst>
          </p:cNvPr>
          <p:cNvSpPr>
            <a:spLocks noGrp="1"/>
          </p:cNvSpPr>
          <p:nvPr>
            <p:ph type="dt" sz="half" idx="10"/>
          </p:nvPr>
        </p:nvSpPr>
        <p:spPr/>
        <p:txBody>
          <a:bodyPr/>
          <a:lstStyle/>
          <a:p>
            <a:fld id="{49B693FE-B784-4B1B-959C-BF98921B3C83}" type="datetimeFigureOut">
              <a:rPr lang="en-AU" smtClean="0"/>
              <a:t>13/03/2021</a:t>
            </a:fld>
            <a:endParaRPr lang="en-AU"/>
          </a:p>
        </p:txBody>
      </p:sp>
      <p:sp>
        <p:nvSpPr>
          <p:cNvPr id="5" name="Footer Placeholder 4">
            <a:extLst>
              <a:ext uri="{FF2B5EF4-FFF2-40B4-BE49-F238E27FC236}">
                <a16:creationId xmlns:a16="http://schemas.microsoft.com/office/drawing/2014/main" id="{ADEFD019-A8F9-46C0-9906-9CAD2232525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E8F32C7-098A-4069-B2A2-0F73EAD78513}"/>
              </a:ext>
            </a:extLst>
          </p:cNvPr>
          <p:cNvSpPr>
            <a:spLocks noGrp="1"/>
          </p:cNvSpPr>
          <p:nvPr>
            <p:ph type="sldNum" sz="quarter" idx="12"/>
          </p:nvPr>
        </p:nvSpPr>
        <p:spPr/>
        <p:txBody>
          <a:bodyPr/>
          <a:lstStyle/>
          <a:p>
            <a:fld id="{2B24F45F-8DC0-43D4-94FB-1F9ED8C1B334}" type="slidenum">
              <a:rPr lang="en-AU" smtClean="0"/>
              <a:t>‹#›</a:t>
            </a:fld>
            <a:endParaRPr lang="en-AU"/>
          </a:p>
        </p:txBody>
      </p:sp>
    </p:spTree>
    <p:extLst>
      <p:ext uri="{BB962C8B-B14F-4D97-AF65-F5344CB8AC3E}">
        <p14:creationId xmlns:p14="http://schemas.microsoft.com/office/powerpoint/2010/main" val="125659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46FB-3599-4FFC-8269-FB5B25531D9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3964CA0-884A-456C-8DDD-C1052DB6C2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9D3F05A-793B-4FC4-96D5-7D356DAAA9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E7D77FE-0A81-4496-9BCC-2499BFFF79C0}"/>
              </a:ext>
            </a:extLst>
          </p:cNvPr>
          <p:cNvSpPr>
            <a:spLocks noGrp="1"/>
          </p:cNvSpPr>
          <p:nvPr>
            <p:ph type="dt" sz="half" idx="10"/>
          </p:nvPr>
        </p:nvSpPr>
        <p:spPr/>
        <p:txBody>
          <a:bodyPr/>
          <a:lstStyle/>
          <a:p>
            <a:fld id="{49B693FE-B784-4B1B-959C-BF98921B3C83}" type="datetimeFigureOut">
              <a:rPr lang="en-AU" smtClean="0"/>
              <a:t>13/03/2021</a:t>
            </a:fld>
            <a:endParaRPr lang="en-AU"/>
          </a:p>
        </p:txBody>
      </p:sp>
      <p:sp>
        <p:nvSpPr>
          <p:cNvPr id="6" name="Footer Placeholder 5">
            <a:extLst>
              <a:ext uri="{FF2B5EF4-FFF2-40B4-BE49-F238E27FC236}">
                <a16:creationId xmlns:a16="http://schemas.microsoft.com/office/drawing/2014/main" id="{61FE6FE2-B6B4-4412-AFD1-EFC00F5D9DD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E210DEB-9BAC-4833-BE76-878B6B304755}"/>
              </a:ext>
            </a:extLst>
          </p:cNvPr>
          <p:cNvSpPr>
            <a:spLocks noGrp="1"/>
          </p:cNvSpPr>
          <p:nvPr>
            <p:ph type="sldNum" sz="quarter" idx="12"/>
          </p:nvPr>
        </p:nvSpPr>
        <p:spPr/>
        <p:txBody>
          <a:bodyPr/>
          <a:lstStyle/>
          <a:p>
            <a:fld id="{2B24F45F-8DC0-43D4-94FB-1F9ED8C1B334}" type="slidenum">
              <a:rPr lang="en-AU" smtClean="0"/>
              <a:t>‹#›</a:t>
            </a:fld>
            <a:endParaRPr lang="en-AU"/>
          </a:p>
        </p:txBody>
      </p:sp>
    </p:spTree>
    <p:extLst>
      <p:ext uri="{BB962C8B-B14F-4D97-AF65-F5344CB8AC3E}">
        <p14:creationId xmlns:p14="http://schemas.microsoft.com/office/powerpoint/2010/main" val="201854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220C-66BF-4CA2-B689-4DD88819998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A02D037-7DE1-485A-BEFB-147BF127BF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21A2EC-81F3-4567-9975-3AC3BC671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1FA7D8A-317B-4F9C-A6CB-071DBBF4F4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89D935-E9CA-4C39-85BA-4834269693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67C3957-EE68-4AAC-B458-A825346E8D44}"/>
              </a:ext>
            </a:extLst>
          </p:cNvPr>
          <p:cNvSpPr>
            <a:spLocks noGrp="1"/>
          </p:cNvSpPr>
          <p:nvPr>
            <p:ph type="dt" sz="half" idx="10"/>
          </p:nvPr>
        </p:nvSpPr>
        <p:spPr/>
        <p:txBody>
          <a:bodyPr/>
          <a:lstStyle/>
          <a:p>
            <a:fld id="{49B693FE-B784-4B1B-959C-BF98921B3C83}" type="datetimeFigureOut">
              <a:rPr lang="en-AU" smtClean="0"/>
              <a:t>13/03/2021</a:t>
            </a:fld>
            <a:endParaRPr lang="en-AU"/>
          </a:p>
        </p:txBody>
      </p:sp>
      <p:sp>
        <p:nvSpPr>
          <p:cNvPr id="8" name="Footer Placeholder 7">
            <a:extLst>
              <a:ext uri="{FF2B5EF4-FFF2-40B4-BE49-F238E27FC236}">
                <a16:creationId xmlns:a16="http://schemas.microsoft.com/office/drawing/2014/main" id="{8144F47B-CEF6-4AE1-8E42-0755B8CB1EE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A14B2E4-BD33-40FF-BD91-338534890073}"/>
              </a:ext>
            </a:extLst>
          </p:cNvPr>
          <p:cNvSpPr>
            <a:spLocks noGrp="1"/>
          </p:cNvSpPr>
          <p:nvPr>
            <p:ph type="sldNum" sz="quarter" idx="12"/>
          </p:nvPr>
        </p:nvSpPr>
        <p:spPr/>
        <p:txBody>
          <a:bodyPr/>
          <a:lstStyle/>
          <a:p>
            <a:fld id="{2B24F45F-8DC0-43D4-94FB-1F9ED8C1B334}" type="slidenum">
              <a:rPr lang="en-AU" smtClean="0"/>
              <a:t>‹#›</a:t>
            </a:fld>
            <a:endParaRPr lang="en-AU"/>
          </a:p>
        </p:txBody>
      </p:sp>
    </p:spTree>
    <p:extLst>
      <p:ext uri="{BB962C8B-B14F-4D97-AF65-F5344CB8AC3E}">
        <p14:creationId xmlns:p14="http://schemas.microsoft.com/office/powerpoint/2010/main" val="333200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3530-2EA3-4387-A74A-59DC7B884DC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659CA9D-4059-494A-9D15-F35A79D823FC}"/>
              </a:ext>
            </a:extLst>
          </p:cNvPr>
          <p:cNvSpPr>
            <a:spLocks noGrp="1"/>
          </p:cNvSpPr>
          <p:nvPr>
            <p:ph type="dt" sz="half" idx="10"/>
          </p:nvPr>
        </p:nvSpPr>
        <p:spPr/>
        <p:txBody>
          <a:bodyPr/>
          <a:lstStyle/>
          <a:p>
            <a:fld id="{49B693FE-B784-4B1B-959C-BF98921B3C83}" type="datetimeFigureOut">
              <a:rPr lang="en-AU" smtClean="0"/>
              <a:t>13/03/2021</a:t>
            </a:fld>
            <a:endParaRPr lang="en-AU"/>
          </a:p>
        </p:txBody>
      </p:sp>
      <p:sp>
        <p:nvSpPr>
          <p:cNvPr id="4" name="Footer Placeholder 3">
            <a:extLst>
              <a:ext uri="{FF2B5EF4-FFF2-40B4-BE49-F238E27FC236}">
                <a16:creationId xmlns:a16="http://schemas.microsoft.com/office/drawing/2014/main" id="{88BF7138-BAA5-431D-9828-849EB03C034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2335CC5-5B1F-4511-B398-9539F62078C9}"/>
              </a:ext>
            </a:extLst>
          </p:cNvPr>
          <p:cNvSpPr>
            <a:spLocks noGrp="1"/>
          </p:cNvSpPr>
          <p:nvPr>
            <p:ph type="sldNum" sz="quarter" idx="12"/>
          </p:nvPr>
        </p:nvSpPr>
        <p:spPr/>
        <p:txBody>
          <a:bodyPr/>
          <a:lstStyle/>
          <a:p>
            <a:fld id="{2B24F45F-8DC0-43D4-94FB-1F9ED8C1B334}" type="slidenum">
              <a:rPr lang="en-AU" smtClean="0"/>
              <a:t>‹#›</a:t>
            </a:fld>
            <a:endParaRPr lang="en-AU"/>
          </a:p>
        </p:txBody>
      </p:sp>
    </p:spTree>
    <p:extLst>
      <p:ext uri="{BB962C8B-B14F-4D97-AF65-F5344CB8AC3E}">
        <p14:creationId xmlns:p14="http://schemas.microsoft.com/office/powerpoint/2010/main" val="74067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6DCE8-E393-4F89-8F1B-4BC36310698F}"/>
              </a:ext>
            </a:extLst>
          </p:cNvPr>
          <p:cNvSpPr>
            <a:spLocks noGrp="1"/>
          </p:cNvSpPr>
          <p:nvPr>
            <p:ph type="dt" sz="half" idx="10"/>
          </p:nvPr>
        </p:nvSpPr>
        <p:spPr/>
        <p:txBody>
          <a:bodyPr/>
          <a:lstStyle/>
          <a:p>
            <a:fld id="{49B693FE-B784-4B1B-959C-BF98921B3C83}" type="datetimeFigureOut">
              <a:rPr lang="en-AU" smtClean="0"/>
              <a:t>13/03/2021</a:t>
            </a:fld>
            <a:endParaRPr lang="en-AU"/>
          </a:p>
        </p:txBody>
      </p:sp>
      <p:sp>
        <p:nvSpPr>
          <p:cNvPr id="3" name="Footer Placeholder 2">
            <a:extLst>
              <a:ext uri="{FF2B5EF4-FFF2-40B4-BE49-F238E27FC236}">
                <a16:creationId xmlns:a16="http://schemas.microsoft.com/office/drawing/2014/main" id="{ECF6F613-325D-4436-9A9D-7438B0F98A1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5AFBDA0-435A-442D-9056-037E010B6ABE}"/>
              </a:ext>
            </a:extLst>
          </p:cNvPr>
          <p:cNvSpPr>
            <a:spLocks noGrp="1"/>
          </p:cNvSpPr>
          <p:nvPr>
            <p:ph type="sldNum" sz="quarter" idx="12"/>
          </p:nvPr>
        </p:nvSpPr>
        <p:spPr/>
        <p:txBody>
          <a:bodyPr/>
          <a:lstStyle/>
          <a:p>
            <a:fld id="{2B24F45F-8DC0-43D4-94FB-1F9ED8C1B334}" type="slidenum">
              <a:rPr lang="en-AU" smtClean="0"/>
              <a:t>‹#›</a:t>
            </a:fld>
            <a:endParaRPr lang="en-AU"/>
          </a:p>
        </p:txBody>
      </p:sp>
    </p:spTree>
    <p:extLst>
      <p:ext uri="{BB962C8B-B14F-4D97-AF65-F5344CB8AC3E}">
        <p14:creationId xmlns:p14="http://schemas.microsoft.com/office/powerpoint/2010/main" val="102678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2B896-3B8A-40BF-84D1-D1BE4586C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0A28346-FC45-4857-9839-9DCFD53209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46C1149-F83F-43F5-92B6-BBA082CE7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39D108-0DE5-4297-97B8-AB9F709CC73B}"/>
              </a:ext>
            </a:extLst>
          </p:cNvPr>
          <p:cNvSpPr>
            <a:spLocks noGrp="1"/>
          </p:cNvSpPr>
          <p:nvPr>
            <p:ph type="dt" sz="half" idx="10"/>
          </p:nvPr>
        </p:nvSpPr>
        <p:spPr/>
        <p:txBody>
          <a:bodyPr/>
          <a:lstStyle/>
          <a:p>
            <a:fld id="{49B693FE-B784-4B1B-959C-BF98921B3C83}" type="datetimeFigureOut">
              <a:rPr lang="en-AU" smtClean="0"/>
              <a:t>13/03/2021</a:t>
            </a:fld>
            <a:endParaRPr lang="en-AU"/>
          </a:p>
        </p:txBody>
      </p:sp>
      <p:sp>
        <p:nvSpPr>
          <p:cNvPr id="6" name="Footer Placeholder 5">
            <a:extLst>
              <a:ext uri="{FF2B5EF4-FFF2-40B4-BE49-F238E27FC236}">
                <a16:creationId xmlns:a16="http://schemas.microsoft.com/office/drawing/2014/main" id="{9977D742-8482-4660-B5DA-FF379F8B15A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2B4C55E-0B33-4FB2-A4B2-DCC248DEB48D}"/>
              </a:ext>
            </a:extLst>
          </p:cNvPr>
          <p:cNvSpPr>
            <a:spLocks noGrp="1"/>
          </p:cNvSpPr>
          <p:nvPr>
            <p:ph type="sldNum" sz="quarter" idx="12"/>
          </p:nvPr>
        </p:nvSpPr>
        <p:spPr/>
        <p:txBody>
          <a:bodyPr/>
          <a:lstStyle/>
          <a:p>
            <a:fld id="{2B24F45F-8DC0-43D4-94FB-1F9ED8C1B334}" type="slidenum">
              <a:rPr lang="en-AU" smtClean="0"/>
              <a:t>‹#›</a:t>
            </a:fld>
            <a:endParaRPr lang="en-AU"/>
          </a:p>
        </p:txBody>
      </p:sp>
    </p:spTree>
    <p:extLst>
      <p:ext uri="{BB962C8B-B14F-4D97-AF65-F5344CB8AC3E}">
        <p14:creationId xmlns:p14="http://schemas.microsoft.com/office/powerpoint/2010/main" val="256118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CDE2E-575C-41A2-996A-5F6B0E9E7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8EB5D8D-9FA7-47D8-B1A6-596A3E978A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608601D-F218-44DF-8DE5-8B343B81B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E69511-63B2-455F-87BC-9E8CACCF97EF}"/>
              </a:ext>
            </a:extLst>
          </p:cNvPr>
          <p:cNvSpPr>
            <a:spLocks noGrp="1"/>
          </p:cNvSpPr>
          <p:nvPr>
            <p:ph type="dt" sz="half" idx="10"/>
          </p:nvPr>
        </p:nvSpPr>
        <p:spPr/>
        <p:txBody>
          <a:bodyPr/>
          <a:lstStyle/>
          <a:p>
            <a:fld id="{49B693FE-B784-4B1B-959C-BF98921B3C83}" type="datetimeFigureOut">
              <a:rPr lang="en-AU" smtClean="0"/>
              <a:t>13/03/2021</a:t>
            </a:fld>
            <a:endParaRPr lang="en-AU"/>
          </a:p>
        </p:txBody>
      </p:sp>
      <p:sp>
        <p:nvSpPr>
          <p:cNvPr id="6" name="Footer Placeholder 5">
            <a:extLst>
              <a:ext uri="{FF2B5EF4-FFF2-40B4-BE49-F238E27FC236}">
                <a16:creationId xmlns:a16="http://schemas.microsoft.com/office/drawing/2014/main" id="{DB0F75DB-386F-413A-8C3F-9EEC3D48ADC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0C45F8F-D9BD-40C2-B45C-9AE23BE39652}"/>
              </a:ext>
            </a:extLst>
          </p:cNvPr>
          <p:cNvSpPr>
            <a:spLocks noGrp="1"/>
          </p:cNvSpPr>
          <p:nvPr>
            <p:ph type="sldNum" sz="quarter" idx="12"/>
          </p:nvPr>
        </p:nvSpPr>
        <p:spPr/>
        <p:txBody>
          <a:bodyPr/>
          <a:lstStyle/>
          <a:p>
            <a:fld id="{2B24F45F-8DC0-43D4-94FB-1F9ED8C1B334}" type="slidenum">
              <a:rPr lang="en-AU" smtClean="0"/>
              <a:t>‹#›</a:t>
            </a:fld>
            <a:endParaRPr lang="en-AU"/>
          </a:p>
        </p:txBody>
      </p:sp>
    </p:spTree>
    <p:extLst>
      <p:ext uri="{BB962C8B-B14F-4D97-AF65-F5344CB8AC3E}">
        <p14:creationId xmlns:p14="http://schemas.microsoft.com/office/powerpoint/2010/main" val="258294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846B30-113E-426C-8ECB-37B43A5387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8E1AB2D-C219-4AAD-B0CD-144C9FE109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6D6BE1-2986-43F2-ABAB-D4A8339532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693FE-B784-4B1B-959C-BF98921B3C83}" type="datetimeFigureOut">
              <a:rPr lang="en-AU" smtClean="0"/>
              <a:t>13/03/2021</a:t>
            </a:fld>
            <a:endParaRPr lang="en-AU"/>
          </a:p>
        </p:txBody>
      </p:sp>
      <p:sp>
        <p:nvSpPr>
          <p:cNvPr id="5" name="Footer Placeholder 4">
            <a:extLst>
              <a:ext uri="{FF2B5EF4-FFF2-40B4-BE49-F238E27FC236}">
                <a16:creationId xmlns:a16="http://schemas.microsoft.com/office/drawing/2014/main" id="{DD3182B9-1C25-4FBC-B644-4E204A66E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DCA9AA7-5A18-4D7A-83DE-060FAED6BD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4F45F-8DC0-43D4-94FB-1F9ED8C1B334}" type="slidenum">
              <a:rPr lang="en-AU" smtClean="0"/>
              <a:t>‹#›</a:t>
            </a:fld>
            <a:endParaRPr lang="en-AU"/>
          </a:p>
        </p:txBody>
      </p:sp>
    </p:spTree>
    <p:extLst>
      <p:ext uri="{BB962C8B-B14F-4D97-AF65-F5344CB8AC3E}">
        <p14:creationId xmlns:p14="http://schemas.microsoft.com/office/powerpoint/2010/main" val="3469426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AB7B-69E7-4217-BF9C-DB1D0CF923CE}"/>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7AA32BBB-9971-4527-AF35-B4C5888E7386}"/>
              </a:ext>
            </a:extLst>
          </p:cNvPr>
          <p:cNvSpPr>
            <a:spLocks noGrp="1"/>
          </p:cNvSpPr>
          <p:nvPr>
            <p:ph type="subTitle" idx="1"/>
          </p:nvPr>
        </p:nvSpPr>
        <p:spPr/>
        <p:txBody>
          <a:bodyPr/>
          <a:lstStyle/>
          <a:p>
            <a:endParaRPr lang="en-AU"/>
          </a:p>
        </p:txBody>
      </p:sp>
      <p:pic>
        <p:nvPicPr>
          <p:cNvPr id="5" name="Picture 4" descr="A picture containing text, outdoor&#10;&#10;Description automatically generated">
            <a:extLst>
              <a:ext uri="{FF2B5EF4-FFF2-40B4-BE49-F238E27FC236}">
                <a16:creationId xmlns:a16="http://schemas.microsoft.com/office/drawing/2014/main" id="{2FE0E54A-7F6D-4994-AE42-01EE07088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41CAFF9-C2C7-424F-BC9C-3140C3D4D9FE}"/>
              </a:ext>
            </a:extLst>
          </p:cNvPr>
          <p:cNvSpPr txBox="1"/>
          <p:nvPr/>
        </p:nvSpPr>
        <p:spPr>
          <a:xfrm>
            <a:off x="3651738" y="2085330"/>
            <a:ext cx="4888524" cy="461665"/>
          </a:xfrm>
          <a:prstGeom prst="rect">
            <a:avLst/>
          </a:prstGeom>
          <a:noFill/>
        </p:spPr>
        <p:txBody>
          <a:bodyPr wrap="square" rtlCol="0">
            <a:spAutoFit/>
          </a:bodyPr>
          <a:lstStyle/>
          <a:p>
            <a:pPr algn="ctr"/>
            <a:r>
              <a:rPr lang="en-AU" sz="2400" dirty="0">
                <a:ln>
                  <a:solidFill>
                    <a:schemeClr val="bg1">
                      <a:lumMod val="50000"/>
                    </a:schemeClr>
                  </a:solidFill>
                </a:ln>
                <a:solidFill>
                  <a:srgbClr val="DACBAA"/>
                </a:solidFill>
                <a:effectLst>
                  <a:outerShdw blurRad="50800" dist="38100" dir="2700000" algn="tl" rotWithShape="0">
                    <a:prstClr val="black">
                      <a:alpha val="40000"/>
                    </a:prstClr>
                  </a:outerShdw>
                </a:effectLst>
                <a:latin typeface="Lovelo Black" panose="02000000000000000000" pitchFamily="50" charset="0"/>
                <a:cs typeface="Gisha" panose="020B0604020202020204" pitchFamily="34" charset="-79"/>
              </a:rPr>
              <a:t>IF I BELIEVE, why do I still</a:t>
            </a:r>
          </a:p>
        </p:txBody>
      </p:sp>
    </p:spTree>
    <p:extLst>
      <p:ext uri="{BB962C8B-B14F-4D97-AF65-F5344CB8AC3E}">
        <p14:creationId xmlns:p14="http://schemas.microsoft.com/office/powerpoint/2010/main" val="1696664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20511" y="226243"/>
            <a:ext cx="11444141" cy="1046440"/>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Matthew 11:4-5</a:t>
            </a:r>
          </a:p>
          <a:p>
            <a:r>
              <a:rPr lang="en-AU" i="1" dirty="0"/>
              <a:t>New Living Translation</a:t>
            </a:r>
          </a:p>
        </p:txBody>
      </p:sp>
      <p:cxnSp>
        <p:nvCxnSpPr>
          <p:cNvPr id="7" name="Straight Connector 6">
            <a:extLst>
              <a:ext uri="{FF2B5EF4-FFF2-40B4-BE49-F238E27FC236}">
                <a16:creationId xmlns:a16="http://schemas.microsoft.com/office/drawing/2014/main" id="{28858D8E-8125-41ED-9F14-6F60BE5DCF0C}"/>
              </a:ext>
            </a:extLst>
          </p:cNvPr>
          <p:cNvCxnSpPr/>
          <p:nvPr/>
        </p:nvCxnSpPr>
        <p:spPr>
          <a:xfrm>
            <a:off x="320511" y="1366887"/>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C6ABAA7-18DD-4ACF-BEFD-69D1323E7485}"/>
              </a:ext>
            </a:extLst>
          </p:cNvPr>
          <p:cNvSpPr txBox="1"/>
          <p:nvPr/>
        </p:nvSpPr>
        <p:spPr>
          <a:xfrm>
            <a:off x="320511" y="1512784"/>
            <a:ext cx="11453567" cy="2554545"/>
          </a:xfrm>
          <a:prstGeom prst="rect">
            <a:avLst/>
          </a:prstGeom>
          <a:noFill/>
        </p:spPr>
        <p:txBody>
          <a:bodyPr wrap="square" rtlCol="0">
            <a:spAutoFit/>
          </a:bodyPr>
          <a:lstStyle/>
          <a:p>
            <a:r>
              <a:rPr lang="en-AU" sz="3200" b="1" dirty="0">
                <a:solidFill>
                  <a:srgbClr val="212529"/>
                </a:solidFill>
                <a:latin typeface="Gotham Bold" panose="02000803030000020004" pitchFamily="2" charset="0"/>
                <a:cs typeface="Calibri" panose="020F0502020204030204" pitchFamily="34" charset="0"/>
              </a:rPr>
              <a:t>Jesus told them, “Go back to John and tell him what you have heard and seen — the blind see, the lame walk, those with leprosy are cured, the deaf hear, the dead are raised to life, and the Good News is being preached to the poor.”  </a:t>
            </a:r>
          </a:p>
        </p:txBody>
      </p:sp>
    </p:spTree>
    <p:extLst>
      <p:ext uri="{BB962C8B-B14F-4D97-AF65-F5344CB8AC3E}">
        <p14:creationId xmlns:p14="http://schemas.microsoft.com/office/powerpoint/2010/main" val="307842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20511" y="226243"/>
            <a:ext cx="11444141" cy="1046440"/>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Matthew 11:11</a:t>
            </a:r>
          </a:p>
          <a:p>
            <a:r>
              <a:rPr lang="en-AU" i="1" dirty="0"/>
              <a:t>New Living Translation</a:t>
            </a:r>
          </a:p>
        </p:txBody>
      </p:sp>
      <p:cxnSp>
        <p:nvCxnSpPr>
          <p:cNvPr id="7" name="Straight Connector 6">
            <a:extLst>
              <a:ext uri="{FF2B5EF4-FFF2-40B4-BE49-F238E27FC236}">
                <a16:creationId xmlns:a16="http://schemas.microsoft.com/office/drawing/2014/main" id="{28858D8E-8125-41ED-9F14-6F60BE5DCF0C}"/>
              </a:ext>
            </a:extLst>
          </p:cNvPr>
          <p:cNvCxnSpPr/>
          <p:nvPr/>
        </p:nvCxnSpPr>
        <p:spPr>
          <a:xfrm>
            <a:off x="320511" y="1366887"/>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C6ABAA7-18DD-4ACF-BEFD-69D1323E7485}"/>
              </a:ext>
            </a:extLst>
          </p:cNvPr>
          <p:cNvSpPr txBox="1"/>
          <p:nvPr/>
        </p:nvSpPr>
        <p:spPr>
          <a:xfrm>
            <a:off x="320511" y="1512784"/>
            <a:ext cx="11453567" cy="1077218"/>
          </a:xfrm>
          <a:prstGeom prst="rect">
            <a:avLst/>
          </a:prstGeom>
          <a:noFill/>
        </p:spPr>
        <p:txBody>
          <a:bodyPr wrap="square" rtlCol="0">
            <a:spAutoFit/>
          </a:bodyPr>
          <a:lstStyle/>
          <a:p>
            <a:pPr>
              <a:spcAft>
                <a:spcPts val="600"/>
              </a:spcAft>
            </a:pPr>
            <a:r>
              <a:rPr lang="en-AU" sz="3200" b="1" dirty="0">
                <a:effectLst/>
                <a:latin typeface="Gotham Bold" panose="02000803030000020004" pitchFamily="2" charset="0"/>
                <a:ea typeface="Times New Roman" panose="02020603050405020304" pitchFamily="18" charset="0"/>
                <a:cs typeface="Calibri" panose="020F0502020204030204" pitchFamily="34" charset="0"/>
              </a:rPr>
              <a:t>“I tell you the truth, of all who have ever lived, none is greater than John the Baptist. …”</a:t>
            </a:r>
          </a:p>
        </p:txBody>
      </p:sp>
    </p:spTree>
    <p:extLst>
      <p:ext uri="{BB962C8B-B14F-4D97-AF65-F5344CB8AC3E}">
        <p14:creationId xmlns:p14="http://schemas.microsoft.com/office/powerpoint/2010/main" val="255053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1245909" y="2459504"/>
            <a:ext cx="9700182" cy="1015663"/>
          </a:xfrm>
          <a:prstGeom prst="rect">
            <a:avLst/>
          </a:prstGeom>
          <a:noFill/>
        </p:spPr>
        <p:txBody>
          <a:bodyPr wrap="square" rtlCol="0">
            <a:spAutoFit/>
          </a:bodyPr>
          <a:lstStyle/>
          <a:p>
            <a:pPr algn="ctr"/>
            <a:r>
              <a:rPr lang="en-AU" sz="6000" dirty="0">
                <a:effectLst>
                  <a:outerShdw blurRad="38100" dist="25400" dir="2700000" algn="tl" rotWithShape="0">
                    <a:prstClr val="black">
                      <a:alpha val="36000"/>
                    </a:prstClr>
                  </a:outerShdw>
                </a:effectLst>
                <a:latin typeface="Gotham Bold" panose="02000803030000020004" pitchFamily="2" charset="0"/>
              </a:rPr>
              <a:t>Thomas</a:t>
            </a:r>
          </a:p>
        </p:txBody>
      </p:sp>
    </p:spTree>
    <p:extLst>
      <p:ext uri="{BB962C8B-B14F-4D97-AF65-F5344CB8AC3E}">
        <p14:creationId xmlns:p14="http://schemas.microsoft.com/office/powerpoint/2010/main" val="146051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20511" y="226243"/>
            <a:ext cx="11444141" cy="1046440"/>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John 11:16</a:t>
            </a:r>
          </a:p>
          <a:p>
            <a:r>
              <a:rPr lang="en-AU" i="1" dirty="0"/>
              <a:t>New Living Translation</a:t>
            </a:r>
          </a:p>
        </p:txBody>
      </p:sp>
      <p:cxnSp>
        <p:nvCxnSpPr>
          <p:cNvPr id="7" name="Straight Connector 6">
            <a:extLst>
              <a:ext uri="{FF2B5EF4-FFF2-40B4-BE49-F238E27FC236}">
                <a16:creationId xmlns:a16="http://schemas.microsoft.com/office/drawing/2014/main" id="{28858D8E-8125-41ED-9F14-6F60BE5DCF0C}"/>
              </a:ext>
            </a:extLst>
          </p:cNvPr>
          <p:cNvCxnSpPr/>
          <p:nvPr/>
        </p:nvCxnSpPr>
        <p:spPr>
          <a:xfrm>
            <a:off x="320511" y="1366887"/>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C6ABAA7-18DD-4ACF-BEFD-69D1323E7485}"/>
              </a:ext>
            </a:extLst>
          </p:cNvPr>
          <p:cNvSpPr txBox="1"/>
          <p:nvPr/>
        </p:nvSpPr>
        <p:spPr>
          <a:xfrm>
            <a:off x="320511" y="1512784"/>
            <a:ext cx="11453567" cy="1077218"/>
          </a:xfrm>
          <a:prstGeom prst="rect">
            <a:avLst/>
          </a:prstGeom>
          <a:noFill/>
        </p:spPr>
        <p:txBody>
          <a:bodyPr wrap="square" rtlCol="0">
            <a:spAutoFit/>
          </a:bodyPr>
          <a:lstStyle/>
          <a:p>
            <a:pPr>
              <a:spcAft>
                <a:spcPts val="600"/>
              </a:spcAft>
            </a:pPr>
            <a:r>
              <a:rPr lang="en-US" sz="3200" b="1" dirty="0">
                <a:latin typeface="Gotham Bold" panose="02000803030000020004" pitchFamily="2" charset="0"/>
                <a:cs typeface="Calibri" panose="020F0502020204030204" pitchFamily="34" charset="0"/>
              </a:rPr>
              <a:t>Thomas, nicknamed the Twin, said to his fellow disciples, “Let’s go, too—and die with Jesus.”</a:t>
            </a:r>
          </a:p>
        </p:txBody>
      </p:sp>
    </p:spTree>
    <p:extLst>
      <p:ext uri="{BB962C8B-B14F-4D97-AF65-F5344CB8AC3E}">
        <p14:creationId xmlns:p14="http://schemas.microsoft.com/office/powerpoint/2010/main" val="1448121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20511" y="226243"/>
            <a:ext cx="11444141" cy="1046440"/>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John 14:1-4</a:t>
            </a:r>
          </a:p>
          <a:p>
            <a:r>
              <a:rPr lang="en-AU" i="1" dirty="0"/>
              <a:t>New Living Translation</a:t>
            </a:r>
          </a:p>
        </p:txBody>
      </p:sp>
      <p:cxnSp>
        <p:nvCxnSpPr>
          <p:cNvPr id="7" name="Straight Connector 6">
            <a:extLst>
              <a:ext uri="{FF2B5EF4-FFF2-40B4-BE49-F238E27FC236}">
                <a16:creationId xmlns:a16="http://schemas.microsoft.com/office/drawing/2014/main" id="{28858D8E-8125-41ED-9F14-6F60BE5DCF0C}"/>
              </a:ext>
            </a:extLst>
          </p:cNvPr>
          <p:cNvCxnSpPr/>
          <p:nvPr/>
        </p:nvCxnSpPr>
        <p:spPr>
          <a:xfrm>
            <a:off x="320511" y="1366887"/>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C6ABAA7-18DD-4ACF-BEFD-69D1323E7485}"/>
              </a:ext>
            </a:extLst>
          </p:cNvPr>
          <p:cNvSpPr txBox="1"/>
          <p:nvPr/>
        </p:nvSpPr>
        <p:spPr>
          <a:xfrm>
            <a:off x="320511" y="1512784"/>
            <a:ext cx="11453567" cy="3539430"/>
          </a:xfrm>
          <a:prstGeom prst="rect">
            <a:avLst/>
          </a:prstGeom>
          <a:noFill/>
        </p:spPr>
        <p:txBody>
          <a:bodyPr wrap="square" rtlCol="0">
            <a:spAutoFit/>
          </a:bodyPr>
          <a:lstStyle/>
          <a:p>
            <a:pPr>
              <a:spcAft>
                <a:spcPts val="600"/>
              </a:spcAft>
            </a:pPr>
            <a:r>
              <a:rPr lang="en-AU" sz="3200" b="1" dirty="0">
                <a:latin typeface="Gotham Bold" panose="02000803030000020004" pitchFamily="2" charset="0"/>
                <a:cs typeface="Calibri" panose="020F0502020204030204" pitchFamily="34" charset="0"/>
              </a:rPr>
              <a:t>“Don’t let your hearts be troubled. Trust in God, and trust also in me. There is more than enough room in my Father’s home. If this were not so, would I have told you that I am going to prepare a place for you? When everything is ready, I will come and get you, so that you will always be with me where I am. And you know the way to where I am going.”</a:t>
            </a:r>
          </a:p>
        </p:txBody>
      </p:sp>
    </p:spTree>
    <p:extLst>
      <p:ext uri="{BB962C8B-B14F-4D97-AF65-F5344CB8AC3E}">
        <p14:creationId xmlns:p14="http://schemas.microsoft.com/office/powerpoint/2010/main" val="2820840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20511" y="226243"/>
            <a:ext cx="11444141" cy="1046440"/>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John 14:5</a:t>
            </a:r>
          </a:p>
          <a:p>
            <a:r>
              <a:rPr lang="en-AU" i="1" dirty="0"/>
              <a:t>New Living Translation</a:t>
            </a:r>
          </a:p>
        </p:txBody>
      </p:sp>
      <p:cxnSp>
        <p:nvCxnSpPr>
          <p:cNvPr id="7" name="Straight Connector 6">
            <a:extLst>
              <a:ext uri="{FF2B5EF4-FFF2-40B4-BE49-F238E27FC236}">
                <a16:creationId xmlns:a16="http://schemas.microsoft.com/office/drawing/2014/main" id="{28858D8E-8125-41ED-9F14-6F60BE5DCF0C}"/>
              </a:ext>
            </a:extLst>
          </p:cNvPr>
          <p:cNvCxnSpPr/>
          <p:nvPr/>
        </p:nvCxnSpPr>
        <p:spPr>
          <a:xfrm>
            <a:off x="320511" y="1366887"/>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C6ABAA7-18DD-4ACF-BEFD-69D1323E7485}"/>
              </a:ext>
            </a:extLst>
          </p:cNvPr>
          <p:cNvSpPr txBox="1"/>
          <p:nvPr/>
        </p:nvSpPr>
        <p:spPr>
          <a:xfrm>
            <a:off x="320511" y="1512784"/>
            <a:ext cx="11453567" cy="1569660"/>
          </a:xfrm>
          <a:prstGeom prst="rect">
            <a:avLst/>
          </a:prstGeom>
          <a:noFill/>
        </p:spPr>
        <p:txBody>
          <a:bodyPr wrap="square" rtlCol="0">
            <a:spAutoFit/>
          </a:bodyPr>
          <a:lstStyle/>
          <a:p>
            <a:pPr>
              <a:spcAft>
                <a:spcPts val="600"/>
              </a:spcAft>
            </a:pPr>
            <a:r>
              <a:rPr lang="en-AU" sz="3200" dirty="0">
                <a:effectLst/>
                <a:latin typeface="Gotham Bold" panose="02000803030000020004" pitchFamily="2" charset="0"/>
                <a:ea typeface="Times New Roman" panose="02020603050405020304" pitchFamily="18" charset="0"/>
              </a:rPr>
              <a:t>“No, we don’t know, Lord,” Thomas said. “We have no idea where you are going, so how can we know the way?”</a:t>
            </a:r>
            <a:endParaRPr lang="en-AU" sz="3200" dirty="0">
              <a:latin typeface="Gotham Bold" panose="02000803030000020004" pitchFamily="2" charset="0"/>
              <a:cs typeface="Calibri" panose="020F0502020204030204" pitchFamily="34" charset="0"/>
            </a:endParaRPr>
          </a:p>
        </p:txBody>
      </p:sp>
    </p:spTree>
    <p:extLst>
      <p:ext uri="{BB962C8B-B14F-4D97-AF65-F5344CB8AC3E}">
        <p14:creationId xmlns:p14="http://schemas.microsoft.com/office/powerpoint/2010/main" val="74128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20511" y="226243"/>
            <a:ext cx="11444141" cy="1046440"/>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John 20:27</a:t>
            </a:r>
          </a:p>
          <a:p>
            <a:r>
              <a:rPr lang="en-AU" i="1" dirty="0"/>
              <a:t>New Living Translation</a:t>
            </a:r>
          </a:p>
        </p:txBody>
      </p:sp>
      <p:cxnSp>
        <p:nvCxnSpPr>
          <p:cNvPr id="7" name="Straight Connector 6">
            <a:extLst>
              <a:ext uri="{FF2B5EF4-FFF2-40B4-BE49-F238E27FC236}">
                <a16:creationId xmlns:a16="http://schemas.microsoft.com/office/drawing/2014/main" id="{28858D8E-8125-41ED-9F14-6F60BE5DCF0C}"/>
              </a:ext>
            </a:extLst>
          </p:cNvPr>
          <p:cNvCxnSpPr/>
          <p:nvPr/>
        </p:nvCxnSpPr>
        <p:spPr>
          <a:xfrm>
            <a:off x="320511" y="1366887"/>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C6ABAA7-18DD-4ACF-BEFD-69D1323E7485}"/>
              </a:ext>
            </a:extLst>
          </p:cNvPr>
          <p:cNvSpPr txBox="1"/>
          <p:nvPr/>
        </p:nvSpPr>
        <p:spPr>
          <a:xfrm>
            <a:off x="320511" y="1512784"/>
            <a:ext cx="11453567" cy="1569660"/>
          </a:xfrm>
          <a:prstGeom prst="rect">
            <a:avLst/>
          </a:prstGeom>
          <a:noFill/>
        </p:spPr>
        <p:txBody>
          <a:bodyPr wrap="square" rtlCol="0">
            <a:spAutoFit/>
          </a:bodyPr>
          <a:lstStyle/>
          <a:p>
            <a:pPr>
              <a:spcAft>
                <a:spcPts val="600"/>
              </a:spcAft>
            </a:pPr>
            <a:r>
              <a:rPr lang="en-AU" sz="3200" dirty="0">
                <a:latin typeface="Gotham Bold" panose="02000803030000020004" pitchFamily="2" charset="0"/>
              </a:rPr>
              <a:t>“Put your finger here; see my hands. Reach out your hand and put it into my side. Stop doubting and believe”.</a:t>
            </a:r>
          </a:p>
        </p:txBody>
      </p:sp>
    </p:spTree>
    <p:extLst>
      <p:ext uri="{BB962C8B-B14F-4D97-AF65-F5344CB8AC3E}">
        <p14:creationId xmlns:p14="http://schemas.microsoft.com/office/powerpoint/2010/main" val="3692969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20511" y="226243"/>
            <a:ext cx="11444141" cy="1046440"/>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John 20:28</a:t>
            </a:r>
          </a:p>
          <a:p>
            <a:r>
              <a:rPr lang="en-AU" i="1" dirty="0"/>
              <a:t>New Living Translation</a:t>
            </a:r>
          </a:p>
        </p:txBody>
      </p:sp>
      <p:cxnSp>
        <p:nvCxnSpPr>
          <p:cNvPr id="7" name="Straight Connector 6">
            <a:extLst>
              <a:ext uri="{FF2B5EF4-FFF2-40B4-BE49-F238E27FC236}">
                <a16:creationId xmlns:a16="http://schemas.microsoft.com/office/drawing/2014/main" id="{28858D8E-8125-41ED-9F14-6F60BE5DCF0C}"/>
              </a:ext>
            </a:extLst>
          </p:cNvPr>
          <p:cNvCxnSpPr/>
          <p:nvPr/>
        </p:nvCxnSpPr>
        <p:spPr>
          <a:xfrm>
            <a:off x="320511" y="1366887"/>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C6ABAA7-18DD-4ACF-BEFD-69D1323E7485}"/>
              </a:ext>
            </a:extLst>
          </p:cNvPr>
          <p:cNvSpPr txBox="1"/>
          <p:nvPr/>
        </p:nvSpPr>
        <p:spPr>
          <a:xfrm>
            <a:off x="320511" y="1512784"/>
            <a:ext cx="11453567" cy="584775"/>
          </a:xfrm>
          <a:prstGeom prst="rect">
            <a:avLst/>
          </a:prstGeom>
          <a:noFill/>
        </p:spPr>
        <p:txBody>
          <a:bodyPr wrap="square" rtlCol="0">
            <a:spAutoFit/>
          </a:bodyPr>
          <a:lstStyle/>
          <a:p>
            <a:pPr>
              <a:spcAft>
                <a:spcPts val="600"/>
              </a:spcAft>
            </a:pPr>
            <a:r>
              <a:rPr lang="en-US" sz="3200" dirty="0">
                <a:latin typeface="Gotham Bold" panose="02000803030000020004" pitchFamily="2" charset="0"/>
              </a:rPr>
              <a:t>“My Lord and my God!” Thomas exclaimed.</a:t>
            </a:r>
          </a:p>
        </p:txBody>
      </p:sp>
    </p:spTree>
    <p:extLst>
      <p:ext uri="{BB962C8B-B14F-4D97-AF65-F5344CB8AC3E}">
        <p14:creationId xmlns:p14="http://schemas.microsoft.com/office/powerpoint/2010/main" val="1059597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2024406" y="2110713"/>
            <a:ext cx="8143188" cy="1938992"/>
          </a:xfrm>
          <a:prstGeom prst="rect">
            <a:avLst/>
          </a:prstGeom>
          <a:noFill/>
        </p:spPr>
        <p:txBody>
          <a:bodyPr wrap="square" rtlCol="0">
            <a:spAutoFit/>
          </a:bodyPr>
          <a:lstStyle/>
          <a:p>
            <a:pPr algn="ctr"/>
            <a:r>
              <a:rPr lang="en-AU" sz="6000" dirty="0">
                <a:effectLst>
                  <a:outerShdw blurRad="38100" dist="25400" dir="2700000" algn="tl" rotWithShape="0">
                    <a:prstClr val="black">
                      <a:alpha val="36000"/>
                    </a:prstClr>
                  </a:outerShdw>
                </a:effectLst>
                <a:latin typeface="Gotham Bold" panose="02000803030000020004" pitchFamily="2" charset="0"/>
              </a:rPr>
              <a:t>Moving from </a:t>
            </a:r>
          </a:p>
          <a:p>
            <a:pPr algn="ctr"/>
            <a:r>
              <a:rPr lang="en-AU" sz="6000" dirty="0">
                <a:effectLst>
                  <a:outerShdw blurRad="38100" dist="25400" dir="2700000" algn="tl" rotWithShape="0">
                    <a:prstClr val="black">
                      <a:alpha val="36000"/>
                    </a:prstClr>
                  </a:outerShdw>
                </a:effectLst>
                <a:latin typeface="Gotham Bold" panose="02000803030000020004" pitchFamily="2" charset="0"/>
              </a:rPr>
              <a:t>Doubt to Faith</a:t>
            </a:r>
          </a:p>
        </p:txBody>
      </p:sp>
    </p:spTree>
    <p:extLst>
      <p:ext uri="{BB962C8B-B14F-4D97-AF65-F5344CB8AC3E}">
        <p14:creationId xmlns:p14="http://schemas.microsoft.com/office/powerpoint/2010/main" val="3823163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72381" y="299364"/>
            <a:ext cx="11401697" cy="769441"/>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Moving from Doubt to Faith</a:t>
            </a:r>
          </a:p>
        </p:txBody>
      </p:sp>
      <p:cxnSp>
        <p:nvCxnSpPr>
          <p:cNvPr id="6" name="Straight Connector 5">
            <a:extLst>
              <a:ext uri="{FF2B5EF4-FFF2-40B4-BE49-F238E27FC236}">
                <a16:creationId xmlns:a16="http://schemas.microsoft.com/office/drawing/2014/main" id="{39C9FB43-7CF4-4491-9922-D1D7D97BC37D}"/>
              </a:ext>
            </a:extLst>
          </p:cNvPr>
          <p:cNvCxnSpPr/>
          <p:nvPr/>
        </p:nvCxnSpPr>
        <p:spPr>
          <a:xfrm>
            <a:off x="346445" y="1206631"/>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95A963E1-FA13-47F4-91CD-525383955185}"/>
              </a:ext>
            </a:extLst>
          </p:cNvPr>
          <p:cNvSpPr txBox="1"/>
          <p:nvPr/>
        </p:nvSpPr>
        <p:spPr>
          <a:xfrm>
            <a:off x="372381" y="1423447"/>
            <a:ext cx="11401697" cy="584775"/>
          </a:xfrm>
          <a:prstGeom prst="rect">
            <a:avLst/>
          </a:prstGeom>
          <a:noFill/>
        </p:spPr>
        <p:txBody>
          <a:bodyPr wrap="square" rtlCol="0">
            <a:spAutoFit/>
          </a:bodyPr>
          <a:lstStyle/>
          <a:p>
            <a:pPr marL="442913" indent="-442913">
              <a:spcAft>
                <a:spcPts val="600"/>
              </a:spcAft>
              <a:buFont typeface="+mj-lt"/>
              <a:buAutoNum type="arabicPeriod"/>
            </a:pPr>
            <a:r>
              <a:rPr lang="en-AU" sz="3200" b="1" dirty="0"/>
              <a:t>Admit your doubts and ask for help</a:t>
            </a:r>
          </a:p>
        </p:txBody>
      </p:sp>
    </p:spTree>
    <p:extLst>
      <p:ext uri="{BB962C8B-B14F-4D97-AF65-F5344CB8AC3E}">
        <p14:creationId xmlns:p14="http://schemas.microsoft.com/office/powerpoint/2010/main" val="237547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20511" y="226243"/>
            <a:ext cx="11444141" cy="1046440"/>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Psalm 22:1-2</a:t>
            </a:r>
          </a:p>
          <a:p>
            <a:r>
              <a:rPr lang="en-AU" i="1" dirty="0"/>
              <a:t>New Living Translation</a:t>
            </a:r>
          </a:p>
        </p:txBody>
      </p:sp>
      <p:cxnSp>
        <p:nvCxnSpPr>
          <p:cNvPr id="7" name="Straight Connector 6">
            <a:extLst>
              <a:ext uri="{FF2B5EF4-FFF2-40B4-BE49-F238E27FC236}">
                <a16:creationId xmlns:a16="http://schemas.microsoft.com/office/drawing/2014/main" id="{28858D8E-8125-41ED-9F14-6F60BE5DCF0C}"/>
              </a:ext>
            </a:extLst>
          </p:cNvPr>
          <p:cNvCxnSpPr/>
          <p:nvPr/>
        </p:nvCxnSpPr>
        <p:spPr>
          <a:xfrm>
            <a:off x="320511" y="1366887"/>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C6ABAA7-18DD-4ACF-BEFD-69D1323E7485}"/>
              </a:ext>
            </a:extLst>
          </p:cNvPr>
          <p:cNvSpPr txBox="1"/>
          <p:nvPr/>
        </p:nvSpPr>
        <p:spPr>
          <a:xfrm>
            <a:off x="320511" y="1512784"/>
            <a:ext cx="11453567" cy="2554545"/>
          </a:xfrm>
          <a:prstGeom prst="rect">
            <a:avLst/>
          </a:prstGeom>
          <a:noFill/>
        </p:spPr>
        <p:txBody>
          <a:bodyPr wrap="square" rtlCol="0">
            <a:spAutoFit/>
          </a:bodyPr>
          <a:lstStyle/>
          <a:p>
            <a:r>
              <a:rPr lang="en-AU" sz="3200" b="1" dirty="0">
                <a:solidFill>
                  <a:srgbClr val="212529"/>
                </a:solidFill>
                <a:latin typeface="Gotham Bold" panose="02000803030000020004" pitchFamily="2" charset="0"/>
                <a:cs typeface="Calibri" panose="020F0502020204030204" pitchFamily="34" charset="0"/>
              </a:rPr>
              <a:t>My God, my God, why have you abandoned me? </a:t>
            </a:r>
          </a:p>
          <a:p>
            <a:pPr indent="-14287"/>
            <a:r>
              <a:rPr lang="en-AU" sz="3200" b="1" dirty="0">
                <a:solidFill>
                  <a:srgbClr val="212529"/>
                </a:solidFill>
                <a:latin typeface="Gotham Bold" panose="02000803030000020004" pitchFamily="2" charset="0"/>
                <a:cs typeface="Calibri" panose="020F0502020204030204" pitchFamily="34" charset="0"/>
              </a:rPr>
              <a:t>Why are you so far away when I groan for help? </a:t>
            </a:r>
          </a:p>
          <a:p>
            <a:pPr marL="442913" indent="-442913"/>
            <a:r>
              <a:rPr lang="en-AU" sz="3200" b="1" dirty="0">
                <a:solidFill>
                  <a:srgbClr val="212529"/>
                </a:solidFill>
                <a:latin typeface="Gotham Bold" panose="02000803030000020004" pitchFamily="2" charset="0"/>
                <a:cs typeface="Calibri" panose="020F0502020204030204" pitchFamily="34" charset="0"/>
              </a:rPr>
              <a:t>Every day I call to you, my God, but you do not answer. </a:t>
            </a:r>
          </a:p>
          <a:p>
            <a:pPr indent="-14287"/>
            <a:r>
              <a:rPr lang="en-AU" sz="3200" b="1" dirty="0">
                <a:solidFill>
                  <a:srgbClr val="212529"/>
                </a:solidFill>
                <a:latin typeface="Gotham Bold" panose="02000803030000020004" pitchFamily="2" charset="0"/>
                <a:cs typeface="Calibri" panose="020F0502020204030204" pitchFamily="34" charset="0"/>
              </a:rPr>
              <a:t>Every night I lift my voice, but I find no relief.</a:t>
            </a:r>
          </a:p>
        </p:txBody>
      </p:sp>
    </p:spTree>
    <p:extLst>
      <p:ext uri="{BB962C8B-B14F-4D97-AF65-F5344CB8AC3E}">
        <p14:creationId xmlns:p14="http://schemas.microsoft.com/office/powerpoint/2010/main" val="1787861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72381" y="299364"/>
            <a:ext cx="11401697" cy="769441"/>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Moving from Doubt to Faith</a:t>
            </a:r>
          </a:p>
        </p:txBody>
      </p:sp>
      <p:cxnSp>
        <p:nvCxnSpPr>
          <p:cNvPr id="6" name="Straight Connector 5">
            <a:extLst>
              <a:ext uri="{FF2B5EF4-FFF2-40B4-BE49-F238E27FC236}">
                <a16:creationId xmlns:a16="http://schemas.microsoft.com/office/drawing/2014/main" id="{39C9FB43-7CF4-4491-9922-D1D7D97BC37D}"/>
              </a:ext>
            </a:extLst>
          </p:cNvPr>
          <p:cNvCxnSpPr/>
          <p:nvPr/>
        </p:nvCxnSpPr>
        <p:spPr>
          <a:xfrm>
            <a:off x="346445" y="1206631"/>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95A963E1-FA13-47F4-91CD-525383955185}"/>
              </a:ext>
            </a:extLst>
          </p:cNvPr>
          <p:cNvSpPr txBox="1"/>
          <p:nvPr/>
        </p:nvSpPr>
        <p:spPr>
          <a:xfrm>
            <a:off x="372381" y="1423447"/>
            <a:ext cx="11401697" cy="1154162"/>
          </a:xfrm>
          <a:prstGeom prst="rect">
            <a:avLst/>
          </a:prstGeom>
          <a:noFill/>
        </p:spPr>
        <p:txBody>
          <a:bodyPr wrap="square" rtlCol="0">
            <a:spAutoFit/>
          </a:bodyPr>
          <a:lstStyle/>
          <a:p>
            <a:pPr marL="442913" indent="-442913">
              <a:spcAft>
                <a:spcPts val="600"/>
              </a:spcAft>
              <a:buFont typeface="+mj-lt"/>
              <a:buAutoNum type="arabicPeriod"/>
            </a:pPr>
            <a:r>
              <a:rPr lang="en-AU" sz="3200" b="1" dirty="0"/>
              <a:t>Admit your doubts and ask for help</a:t>
            </a:r>
          </a:p>
          <a:p>
            <a:pPr marL="442913" indent="-442913">
              <a:spcAft>
                <a:spcPts val="600"/>
              </a:spcAft>
              <a:buFont typeface="+mj-lt"/>
              <a:buAutoNum type="arabicPeriod"/>
            </a:pPr>
            <a:r>
              <a:rPr lang="en-AU" sz="3200" b="1" dirty="0"/>
              <a:t>Recognise that faith is a choice, not a feeling</a:t>
            </a:r>
          </a:p>
        </p:txBody>
      </p:sp>
    </p:spTree>
    <p:extLst>
      <p:ext uri="{BB962C8B-B14F-4D97-AF65-F5344CB8AC3E}">
        <p14:creationId xmlns:p14="http://schemas.microsoft.com/office/powerpoint/2010/main" val="2734174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72381" y="299364"/>
            <a:ext cx="11401697" cy="769441"/>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Moving from Doubt to Faith</a:t>
            </a:r>
          </a:p>
        </p:txBody>
      </p:sp>
      <p:cxnSp>
        <p:nvCxnSpPr>
          <p:cNvPr id="6" name="Straight Connector 5">
            <a:extLst>
              <a:ext uri="{FF2B5EF4-FFF2-40B4-BE49-F238E27FC236}">
                <a16:creationId xmlns:a16="http://schemas.microsoft.com/office/drawing/2014/main" id="{39C9FB43-7CF4-4491-9922-D1D7D97BC37D}"/>
              </a:ext>
            </a:extLst>
          </p:cNvPr>
          <p:cNvCxnSpPr/>
          <p:nvPr/>
        </p:nvCxnSpPr>
        <p:spPr>
          <a:xfrm>
            <a:off x="346445" y="1206631"/>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95A963E1-FA13-47F4-91CD-525383955185}"/>
              </a:ext>
            </a:extLst>
          </p:cNvPr>
          <p:cNvSpPr txBox="1"/>
          <p:nvPr/>
        </p:nvSpPr>
        <p:spPr>
          <a:xfrm>
            <a:off x="372381" y="1423447"/>
            <a:ext cx="11401697" cy="1723549"/>
          </a:xfrm>
          <a:prstGeom prst="rect">
            <a:avLst/>
          </a:prstGeom>
          <a:noFill/>
        </p:spPr>
        <p:txBody>
          <a:bodyPr wrap="square" rtlCol="0">
            <a:spAutoFit/>
          </a:bodyPr>
          <a:lstStyle/>
          <a:p>
            <a:pPr marL="442913" indent="-442913">
              <a:spcAft>
                <a:spcPts val="600"/>
              </a:spcAft>
              <a:buFont typeface="+mj-lt"/>
              <a:buAutoNum type="arabicPeriod"/>
            </a:pPr>
            <a:r>
              <a:rPr lang="en-AU" sz="3200" b="1" dirty="0"/>
              <a:t>Admit your doubts and ask for help</a:t>
            </a:r>
          </a:p>
          <a:p>
            <a:pPr marL="442913" indent="-442913">
              <a:spcAft>
                <a:spcPts val="600"/>
              </a:spcAft>
              <a:buFont typeface="+mj-lt"/>
              <a:buAutoNum type="arabicPeriod"/>
            </a:pPr>
            <a:r>
              <a:rPr lang="en-AU" sz="3200" b="1" dirty="0"/>
              <a:t>Recognise that faith is a choice, not a feeling</a:t>
            </a:r>
          </a:p>
          <a:p>
            <a:pPr marL="442913" indent="-442913">
              <a:spcAft>
                <a:spcPts val="600"/>
              </a:spcAft>
              <a:buFont typeface="+mj-lt"/>
              <a:buAutoNum type="arabicPeriod"/>
            </a:pPr>
            <a:r>
              <a:rPr lang="en-AU" sz="3200" b="1" dirty="0"/>
              <a:t>Don’t be afraid to “Borrow” some faith</a:t>
            </a:r>
          </a:p>
        </p:txBody>
      </p:sp>
    </p:spTree>
    <p:extLst>
      <p:ext uri="{BB962C8B-B14F-4D97-AF65-F5344CB8AC3E}">
        <p14:creationId xmlns:p14="http://schemas.microsoft.com/office/powerpoint/2010/main" val="2548088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72381" y="299364"/>
            <a:ext cx="11401697" cy="769441"/>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Moving from Doubt to Faith</a:t>
            </a:r>
          </a:p>
        </p:txBody>
      </p:sp>
      <p:cxnSp>
        <p:nvCxnSpPr>
          <p:cNvPr id="6" name="Straight Connector 5">
            <a:extLst>
              <a:ext uri="{FF2B5EF4-FFF2-40B4-BE49-F238E27FC236}">
                <a16:creationId xmlns:a16="http://schemas.microsoft.com/office/drawing/2014/main" id="{39C9FB43-7CF4-4491-9922-D1D7D97BC37D}"/>
              </a:ext>
            </a:extLst>
          </p:cNvPr>
          <p:cNvCxnSpPr/>
          <p:nvPr/>
        </p:nvCxnSpPr>
        <p:spPr>
          <a:xfrm>
            <a:off x="346445" y="1206631"/>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95A963E1-FA13-47F4-91CD-525383955185}"/>
              </a:ext>
            </a:extLst>
          </p:cNvPr>
          <p:cNvSpPr txBox="1"/>
          <p:nvPr/>
        </p:nvSpPr>
        <p:spPr>
          <a:xfrm>
            <a:off x="372381" y="1423447"/>
            <a:ext cx="11401697" cy="2292935"/>
          </a:xfrm>
          <a:prstGeom prst="rect">
            <a:avLst/>
          </a:prstGeom>
          <a:noFill/>
        </p:spPr>
        <p:txBody>
          <a:bodyPr wrap="square" rtlCol="0">
            <a:spAutoFit/>
          </a:bodyPr>
          <a:lstStyle/>
          <a:p>
            <a:pPr marL="442913" indent="-442913">
              <a:spcAft>
                <a:spcPts val="600"/>
              </a:spcAft>
              <a:buFont typeface="+mj-lt"/>
              <a:buAutoNum type="arabicPeriod"/>
            </a:pPr>
            <a:r>
              <a:rPr lang="en-AU" sz="3200" b="1" dirty="0"/>
              <a:t>Admit your doubts and ask for help</a:t>
            </a:r>
          </a:p>
          <a:p>
            <a:pPr marL="442913" indent="-442913">
              <a:spcAft>
                <a:spcPts val="600"/>
              </a:spcAft>
              <a:buFont typeface="+mj-lt"/>
              <a:buAutoNum type="arabicPeriod"/>
            </a:pPr>
            <a:r>
              <a:rPr lang="en-AU" sz="3200" b="1" dirty="0"/>
              <a:t>Recognise that faith is a choice, not a feeling</a:t>
            </a:r>
          </a:p>
          <a:p>
            <a:pPr marL="442913" indent="-442913">
              <a:spcAft>
                <a:spcPts val="600"/>
              </a:spcAft>
              <a:buFont typeface="+mj-lt"/>
              <a:buAutoNum type="arabicPeriod"/>
            </a:pPr>
            <a:r>
              <a:rPr lang="en-AU" sz="3200" b="1" dirty="0"/>
              <a:t>Don’t be afraid to “Borrow” some faith</a:t>
            </a:r>
          </a:p>
          <a:p>
            <a:pPr marL="442913" indent="-442913">
              <a:spcAft>
                <a:spcPts val="600"/>
              </a:spcAft>
              <a:buFont typeface="+mj-lt"/>
              <a:buAutoNum type="arabicPeriod"/>
            </a:pPr>
            <a:r>
              <a:rPr lang="en-AU" sz="3200" b="1" dirty="0"/>
              <a:t>Act on your faith, not on your doubts</a:t>
            </a:r>
          </a:p>
        </p:txBody>
      </p:sp>
    </p:spTree>
    <p:extLst>
      <p:ext uri="{BB962C8B-B14F-4D97-AF65-F5344CB8AC3E}">
        <p14:creationId xmlns:p14="http://schemas.microsoft.com/office/powerpoint/2010/main" val="1194833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72381" y="299364"/>
            <a:ext cx="11401697" cy="769441"/>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Moving from Doubt to Faith</a:t>
            </a:r>
          </a:p>
        </p:txBody>
      </p:sp>
      <p:cxnSp>
        <p:nvCxnSpPr>
          <p:cNvPr id="6" name="Straight Connector 5">
            <a:extLst>
              <a:ext uri="{FF2B5EF4-FFF2-40B4-BE49-F238E27FC236}">
                <a16:creationId xmlns:a16="http://schemas.microsoft.com/office/drawing/2014/main" id="{39C9FB43-7CF4-4491-9922-D1D7D97BC37D}"/>
              </a:ext>
            </a:extLst>
          </p:cNvPr>
          <p:cNvCxnSpPr/>
          <p:nvPr/>
        </p:nvCxnSpPr>
        <p:spPr>
          <a:xfrm>
            <a:off x="346445" y="1206631"/>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95A963E1-FA13-47F4-91CD-525383955185}"/>
              </a:ext>
            </a:extLst>
          </p:cNvPr>
          <p:cNvSpPr txBox="1"/>
          <p:nvPr/>
        </p:nvSpPr>
        <p:spPr>
          <a:xfrm>
            <a:off x="372381" y="1423447"/>
            <a:ext cx="11401697" cy="2862322"/>
          </a:xfrm>
          <a:prstGeom prst="rect">
            <a:avLst/>
          </a:prstGeom>
          <a:noFill/>
        </p:spPr>
        <p:txBody>
          <a:bodyPr wrap="square" rtlCol="0">
            <a:spAutoFit/>
          </a:bodyPr>
          <a:lstStyle/>
          <a:p>
            <a:pPr marL="442913" indent="-442913">
              <a:spcAft>
                <a:spcPts val="600"/>
              </a:spcAft>
              <a:buFont typeface="+mj-lt"/>
              <a:buAutoNum type="arabicPeriod"/>
            </a:pPr>
            <a:r>
              <a:rPr lang="en-AU" sz="3200" b="1" dirty="0"/>
              <a:t>Admit your doubts and ask for help</a:t>
            </a:r>
          </a:p>
          <a:p>
            <a:pPr marL="442913" indent="-442913">
              <a:spcAft>
                <a:spcPts val="600"/>
              </a:spcAft>
              <a:buFont typeface="+mj-lt"/>
              <a:buAutoNum type="arabicPeriod"/>
            </a:pPr>
            <a:r>
              <a:rPr lang="en-AU" sz="3200" b="1" dirty="0"/>
              <a:t>Recognise that faith is a choice, not a feeling</a:t>
            </a:r>
          </a:p>
          <a:p>
            <a:pPr marL="442913" indent="-442913">
              <a:spcAft>
                <a:spcPts val="600"/>
              </a:spcAft>
              <a:buFont typeface="+mj-lt"/>
              <a:buAutoNum type="arabicPeriod"/>
            </a:pPr>
            <a:r>
              <a:rPr lang="en-AU" sz="3200" b="1" dirty="0"/>
              <a:t>Don’t be afraid to “Borrow” some faith</a:t>
            </a:r>
          </a:p>
          <a:p>
            <a:pPr marL="442913" indent="-442913">
              <a:spcAft>
                <a:spcPts val="600"/>
              </a:spcAft>
              <a:buFont typeface="+mj-lt"/>
              <a:buAutoNum type="arabicPeriod"/>
            </a:pPr>
            <a:r>
              <a:rPr lang="en-AU" sz="3200" b="1" dirty="0"/>
              <a:t>Act on your faith, not on your doubts</a:t>
            </a:r>
          </a:p>
          <a:p>
            <a:pPr marL="442913" indent="-442913">
              <a:spcAft>
                <a:spcPts val="600"/>
              </a:spcAft>
              <a:buFont typeface="+mj-lt"/>
              <a:buAutoNum type="arabicPeriod"/>
            </a:pPr>
            <a:r>
              <a:rPr lang="en-AU" sz="3200" b="1" dirty="0"/>
              <a:t>Doubt your doubts, not your faith</a:t>
            </a:r>
          </a:p>
        </p:txBody>
      </p:sp>
    </p:spTree>
    <p:extLst>
      <p:ext uri="{BB962C8B-B14F-4D97-AF65-F5344CB8AC3E}">
        <p14:creationId xmlns:p14="http://schemas.microsoft.com/office/powerpoint/2010/main" val="669140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72381" y="299364"/>
            <a:ext cx="11401697" cy="769441"/>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Moving from Doubt to Faith</a:t>
            </a:r>
          </a:p>
        </p:txBody>
      </p:sp>
      <p:cxnSp>
        <p:nvCxnSpPr>
          <p:cNvPr id="6" name="Straight Connector 5">
            <a:extLst>
              <a:ext uri="{FF2B5EF4-FFF2-40B4-BE49-F238E27FC236}">
                <a16:creationId xmlns:a16="http://schemas.microsoft.com/office/drawing/2014/main" id="{39C9FB43-7CF4-4491-9922-D1D7D97BC37D}"/>
              </a:ext>
            </a:extLst>
          </p:cNvPr>
          <p:cNvCxnSpPr/>
          <p:nvPr/>
        </p:nvCxnSpPr>
        <p:spPr>
          <a:xfrm>
            <a:off x="346445" y="1206631"/>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95A963E1-FA13-47F4-91CD-525383955185}"/>
              </a:ext>
            </a:extLst>
          </p:cNvPr>
          <p:cNvSpPr txBox="1"/>
          <p:nvPr/>
        </p:nvSpPr>
        <p:spPr>
          <a:xfrm>
            <a:off x="372381" y="1423447"/>
            <a:ext cx="11401697" cy="3431709"/>
          </a:xfrm>
          <a:prstGeom prst="rect">
            <a:avLst/>
          </a:prstGeom>
          <a:noFill/>
        </p:spPr>
        <p:txBody>
          <a:bodyPr wrap="square" rtlCol="0">
            <a:spAutoFit/>
          </a:bodyPr>
          <a:lstStyle/>
          <a:p>
            <a:pPr marL="442913" indent="-442913">
              <a:spcAft>
                <a:spcPts val="600"/>
              </a:spcAft>
              <a:buFont typeface="+mj-lt"/>
              <a:buAutoNum type="arabicPeriod"/>
            </a:pPr>
            <a:r>
              <a:rPr lang="en-AU" sz="3200" b="1" dirty="0"/>
              <a:t>Admit your doubts and ask for help</a:t>
            </a:r>
          </a:p>
          <a:p>
            <a:pPr marL="442913" indent="-442913">
              <a:spcAft>
                <a:spcPts val="600"/>
              </a:spcAft>
              <a:buFont typeface="+mj-lt"/>
              <a:buAutoNum type="arabicPeriod"/>
            </a:pPr>
            <a:r>
              <a:rPr lang="en-AU" sz="3200" b="1" dirty="0"/>
              <a:t>Recognise that faith is a choice, not a feeling</a:t>
            </a:r>
          </a:p>
          <a:p>
            <a:pPr marL="442913" indent="-442913">
              <a:spcAft>
                <a:spcPts val="600"/>
              </a:spcAft>
              <a:buFont typeface="+mj-lt"/>
              <a:buAutoNum type="arabicPeriod"/>
            </a:pPr>
            <a:r>
              <a:rPr lang="en-AU" sz="3200" b="1" dirty="0"/>
              <a:t>Don’t be afraid to “Borrow” some faith</a:t>
            </a:r>
          </a:p>
          <a:p>
            <a:pPr marL="442913" indent="-442913">
              <a:spcAft>
                <a:spcPts val="600"/>
              </a:spcAft>
              <a:buFont typeface="+mj-lt"/>
              <a:buAutoNum type="arabicPeriod"/>
            </a:pPr>
            <a:r>
              <a:rPr lang="en-AU" sz="3200" b="1" dirty="0"/>
              <a:t>Act on your faith, not on your doubts</a:t>
            </a:r>
          </a:p>
          <a:p>
            <a:pPr marL="442913" indent="-442913">
              <a:spcAft>
                <a:spcPts val="600"/>
              </a:spcAft>
              <a:buFont typeface="+mj-lt"/>
              <a:buAutoNum type="arabicPeriod"/>
            </a:pPr>
            <a:r>
              <a:rPr lang="en-AU" sz="3200" b="1" dirty="0"/>
              <a:t>Doubt your doubts, not your faith</a:t>
            </a:r>
          </a:p>
          <a:p>
            <a:pPr marL="442913" indent="-442913">
              <a:spcAft>
                <a:spcPts val="600"/>
              </a:spcAft>
              <a:buFont typeface="+mj-lt"/>
              <a:buAutoNum type="arabicPeriod"/>
            </a:pPr>
            <a:r>
              <a:rPr lang="en-AU" sz="3200" b="1" dirty="0"/>
              <a:t>Understand that there are some things you won’t understand</a:t>
            </a:r>
          </a:p>
        </p:txBody>
      </p:sp>
    </p:spTree>
    <p:extLst>
      <p:ext uri="{BB962C8B-B14F-4D97-AF65-F5344CB8AC3E}">
        <p14:creationId xmlns:p14="http://schemas.microsoft.com/office/powerpoint/2010/main" val="1464788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72381" y="299364"/>
            <a:ext cx="11401697" cy="769441"/>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Moving from Doubt to Faith</a:t>
            </a:r>
          </a:p>
        </p:txBody>
      </p:sp>
      <p:cxnSp>
        <p:nvCxnSpPr>
          <p:cNvPr id="6" name="Straight Connector 5">
            <a:extLst>
              <a:ext uri="{FF2B5EF4-FFF2-40B4-BE49-F238E27FC236}">
                <a16:creationId xmlns:a16="http://schemas.microsoft.com/office/drawing/2014/main" id="{39C9FB43-7CF4-4491-9922-D1D7D97BC37D}"/>
              </a:ext>
            </a:extLst>
          </p:cNvPr>
          <p:cNvCxnSpPr/>
          <p:nvPr/>
        </p:nvCxnSpPr>
        <p:spPr>
          <a:xfrm>
            <a:off x="346445" y="1206631"/>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95A963E1-FA13-47F4-91CD-525383955185}"/>
              </a:ext>
            </a:extLst>
          </p:cNvPr>
          <p:cNvSpPr txBox="1"/>
          <p:nvPr/>
        </p:nvSpPr>
        <p:spPr>
          <a:xfrm>
            <a:off x="372381" y="1423447"/>
            <a:ext cx="11401697" cy="4001095"/>
          </a:xfrm>
          <a:prstGeom prst="rect">
            <a:avLst/>
          </a:prstGeom>
          <a:noFill/>
        </p:spPr>
        <p:txBody>
          <a:bodyPr wrap="square" rtlCol="0">
            <a:spAutoFit/>
          </a:bodyPr>
          <a:lstStyle/>
          <a:p>
            <a:pPr marL="442913" indent="-442913">
              <a:spcAft>
                <a:spcPts val="600"/>
              </a:spcAft>
              <a:buFont typeface="+mj-lt"/>
              <a:buAutoNum type="arabicPeriod"/>
            </a:pPr>
            <a:r>
              <a:rPr lang="en-AU" sz="3200" b="1" dirty="0"/>
              <a:t>Admit your doubts and ask for help</a:t>
            </a:r>
          </a:p>
          <a:p>
            <a:pPr marL="442913" indent="-442913">
              <a:spcAft>
                <a:spcPts val="600"/>
              </a:spcAft>
              <a:buFont typeface="+mj-lt"/>
              <a:buAutoNum type="arabicPeriod"/>
            </a:pPr>
            <a:r>
              <a:rPr lang="en-AU" sz="3200" b="1" dirty="0"/>
              <a:t>Recognise that faith is a choice, not a feeling</a:t>
            </a:r>
          </a:p>
          <a:p>
            <a:pPr marL="442913" indent="-442913">
              <a:spcAft>
                <a:spcPts val="600"/>
              </a:spcAft>
              <a:buFont typeface="+mj-lt"/>
              <a:buAutoNum type="arabicPeriod"/>
            </a:pPr>
            <a:r>
              <a:rPr lang="en-AU" sz="3200" b="1" dirty="0"/>
              <a:t>Don’t be afraid to “Borrow” some faith</a:t>
            </a:r>
          </a:p>
          <a:p>
            <a:pPr marL="442913" indent="-442913">
              <a:spcAft>
                <a:spcPts val="600"/>
              </a:spcAft>
              <a:buFont typeface="+mj-lt"/>
              <a:buAutoNum type="arabicPeriod"/>
            </a:pPr>
            <a:r>
              <a:rPr lang="en-AU" sz="3200" b="1" dirty="0"/>
              <a:t>Act on your faith, not on your doubts</a:t>
            </a:r>
          </a:p>
          <a:p>
            <a:pPr marL="442913" indent="-442913">
              <a:spcAft>
                <a:spcPts val="600"/>
              </a:spcAft>
              <a:buFont typeface="+mj-lt"/>
              <a:buAutoNum type="arabicPeriod"/>
            </a:pPr>
            <a:r>
              <a:rPr lang="en-AU" sz="3200" b="1" dirty="0"/>
              <a:t>Doubt your doubts, not your faith</a:t>
            </a:r>
          </a:p>
          <a:p>
            <a:pPr marL="442913" indent="-442913">
              <a:spcAft>
                <a:spcPts val="600"/>
              </a:spcAft>
              <a:buFont typeface="+mj-lt"/>
              <a:buAutoNum type="arabicPeriod"/>
            </a:pPr>
            <a:r>
              <a:rPr lang="en-AU" sz="3200" b="1" dirty="0"/>
              <a:t>Understand that there are some things you won’t understand</a:t>
            </a:r>
          </a:p>
          <a:p>
            <a:pPr marL="442913" indent="-442913">
              <a:spcAft>
                <a:spcPts val="600"/>
              </a:spcAft>
              <a:buFont typeface="+mj-lt"/>
              <a:buAutoNum type="arabicPeriod"/>
            </a:pPr>
            <a:r>
              <a:rPr lang="en-AU" sz="3200" b="1" dirty="0"/>
              <a:t>Keep going back to what you know is true</a:t>
            </a:r>
          </a:p>
        </p:txBody>
      </p:sp>
    </p:spTree>
    <p:extLst>
      <p:ext uri="{BB962C8B-B14F-4D97-AF65-F5344CB8AC3E}">
        <p14:creationId xmlns:p14="http://schemas.microsoft.com/office/powerpoint/2010/main" val="432094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20511" y="226243"/>
            <a:ext cx="11444141" cy="1046440"/>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Romans 8:38</a:t>
            </a:r>
          </a:p>
          <a:p>
            <a:r>
              <a:rPr lang="en-AU" i="1" dirty="0"/>
              <a:t>New Living Translation</a:t>
            </a:r>
          </a:p>
        </p:txBody>
      </p:sp>
      <p:cxnSp>
        <p:nvCxnSpPr>
          <p:cNvPr id="7" name="Straight Connector 6">
            <a:extLst>
              <a:ext uri="{FF2B5EF4-FFF2-40B4-BE49-F238E27FC236}">
                <a16:creationId xmlns:a16="http://schemas.microsoft.com/office/drawing/2014/main" id="{28858D8E-8125-41ED-9F14-6F60BE5DCF0C}"/>
              </a:ext>
            </a:extLst>
          </p:cNvPr>
          <p:cNvCxnSpPr/>
          <p:nvPr/>
        </p:nvCxnSpPr>
        <p:spPr>
          <a:xfrm>
            <a:off x="320511" y="1366887"/>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C6ABAA7-18DD-4ACF-BEFD-69D1323E7485}"/>
              </a:ext>
            </a:extLst>
          </p:cNvPr>
          <p:cNvSpPr txBox="1"/>
          <p:nvPr/>
        </p:nvSpPr>
        <p:spPr>
          <a:xfrm>
            <a:off x="320511" y="1512784"/>
            <a:ext cx="11453567" cy="1077218"/>
          </a:xfrm>
          <a:prstGeom prst="rect">
            <a:avLst/>
          </a:prstGeom>
          <a:noFill/>
        </p:spPr>
        <p:txBody>
          <a:bodyPr wrap="square" rtlCol="0">
            <a:spAutoFit/>
          </a:bodyPr>
          <a:lstStyle/>
          <a:p>
            <a:pPr>
              <a:spcAft>
                <a:spcPts val="600"/>
              </a:spcAft>
            </a:pPr>
            <a:r>
              <a:rPr lang="en-AU" sz="3200" dirty="0">
                <a:latin typeface="Gotham Bold" panose="02000803030000020004" pitchFamily="2" charset="0"/>
              </a:rPr>
              <a:t>And I am convinced that nothing can ever separate us from God’s love.</a:t>
            </a:r>
            <a:endParaRPr lang="en-US" sz="3200" dirty="0">
              <a:latin typeface="Gotham Bold" panose="02000803030000020004" pitchFamily="2" charset="0"/>
            </a:endParaRPr>
          </a:p>
        </p:txBody>
      </p:sp>
    </p:spTree>
    <p:extLst>
      <p:ext uri="{BB962C8B-B14F-4D97-AF65-F5344CB8AC3E}">
        <p14:creationId xmlns:p14="http://schemas.microsoft.com/office/powerpoint/2010/main" val="264035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1245909" y="2120139"/>
            <a:ext cx="9700182" cy="1938992"/>
          </a:xfrm>
          <a:prstGeom prst="rect">
            <a:avLst/>
          </a:prstGeom>
          <a:noFill/>
        </p:spPr>
        <p:txBody>
          <a:bodyPr wrap="square" rtlCol="0">
            <a:spAutoFit/>
          </a:bodyPr>
          <a:lstStyle/>
          <a:p>
            <a:pPr algn="ctr"/>
            <a:r>
              <a:rPr lang="en-AU" sz="6000" dirty="0">
                <a:effectLst>
                  <a:outerShdw blurRad="38100" dist="25400" dir="2700000" algn="tl" rotWithShape="0">
                    <a:prstClr val="black">
                      <a:alpha val="36000"/>
                    </a:prstClr>
                  </a:outerShdw>
                </a:effectLst>
                <a:latin typeface="Gotham Bold" panose="02000803030000020004" pitchFamily="2" charset="0"/>
              </a:rPr>
              <a:t>The Father of a demonised son</a:t>
            </a:r>
          </a:p>
        </p:txBody>
      </p:sp>
    </p:spTree>
    <p:extLst>
      <p:ext uri="{BB962C8B-B14F-4D97-AF65-F5344CB8AC3E}">
        <p14:creationId xmlns:p14="http://schemas.microsoft.com/office/powerpoint/2010/main" val="70010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20511" y="226243"/>
            <a:ext cx="11444141" cy="1046440"/>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Mark 9:22-23</a:t>
            </a:r>
          </a:p>
          <a:p>
            <a:r>
              <a:rPr lang="en-AU" i="1" dirty="0"/>
              <a:t>New Living Translation</a:t>
            </a:r>
          </a:p>
        </p:txBody>
      </p:sp>
      <p:cxnSp>
        <p:nvCxnSpPr>
          <p:cNvPr id="7" name="Straight Connector 6">
            <a:extLst>
              <a:ext uri="{FF2B5EF4-FFF2-40B4-BE49-F238E27FC236}">
                <a16:creationId xmlns:a16="http://schemas.microsoft.com/office/drawing/2014/main" id="{28858D8E-8125-41ED-9F14-6F60BE5DCF0C}"/>
              </a:ext>
            </a:extLst>
          </p:cNvPr>
          <p:cNvCxnSpPr/>
          <p:nvPr/>
        </p:nvCxnSpPr>
        <p:spPr>
          <a:xfrm>
            <a:off x="320511" y="1366887"/>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C6ABAA7-18DD-4ACF-BEFD-69D1323E7485}"/>
              </a:ext>
            </a:extLst>
          </p:cNvPr>
          <p:cNvSpPr txBox="1"/>
          <p:nvPr/>
        </p:nvSpPr>
        <p:spPr>
          <a:xfrm>
            <a:off x="320511" y="1512784"/>
            <a:ext cx="11453567" cy="2708434"/>
          </a:xfrm>
          <a:prstGeom prst="rect">
            <a:avLst/>
          </a:prstGeom>
          <a:noFill/>
        </p:spPr>
        <p:txBody>
          <a:bodyPr wrap="square" rtlCol="0">
            <a:spAutoFit/>
          </a:bodyPr>
          <a:lstStyle/>
          <a:p>
            <a:pPr algn="l">
              <a:spcAft>
                <a:spcPts val="1200"/>
              </a:spcAft>
            </a:pPr>
            <a:r>
              <a:rPr lang="en-US" sz="3200" b="1" i="0" baseline="30000" dirty="0">
                <a:solidFill>
                  <a:srgbClr val="000000"/>
                </a:solidFill>
                <a:effectLst/>
                <a:latin typeface="Gotham Bold" panose="02000803030000020004" pitchFamily="2" charset="0"/>
              </a:rPr>
              <a:t>22 </a:t>
            </a:r>
            <a:r>
              <a:rPr lang="en-US" sz="3200" b="0" i="0" dirty="0">
                <a:solidFill>
                  <a:srgbClr val="000000"/>
                </a:solidFill>
                <a:effectLst/>
                <a:latin typeface="Gotham Bold" panose="02000803030000020004" pitchFamily="2" charset="0"/>
              </a:rPr>
              <a:t>The spirit often throws him into the fire or into water, trying to kill him. Have mercy on us and help us, if you can.”</a:t>
            </a:r>
          </a:p>
          <a:p>
            <a:pPr algn="l"/>
            <a:r>
              <a:rPr lang="en-US" sz="3200" b="1" i="0" baseline="30000" dirty="0">
                <a:solidFill>
                  <a:srgbClr val="000000"/>
                </a:solidFill>
                <a:effectLst/>
                <a:latin typeface="Gotham Bold" panose="02000803030000020004" pitchFamily="2" charset="0"/>
              </a:rPr>
              <a:t>23 </a:t>
            </a:r>
            <a:r>
              <a:rPr lang="en-US" sz="3200" b="0" i="0" dirty="0">
                <a:solidFill>
                  <a:srgbClr val="000000"/>
                </a:solidFill>
                <a:effectLst/>
                <a:latin typeface="Gotham Bold" panose="02000803030000020004" pitchFamily="2" charset="0"/>
              </a:rPr>
              <a:t>“What do you mean, ‘If I can’?” Jesus asked. “Anything is possible if a person believes.”</a:t>
            </a:r>
          </a:p>
        </p:txBody>
      </p:sp>
    </p:spTree>
    <p:extLst>
      <p:ext uri="{BB962C8B-B14F-4D97-AF65-F5344CB8AC3E}">
        <p14:creationId xmlns:p14="http://schemas.microsoft.com/office/powerpoint/2010/main" val="221697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20511" y="226243"/>
            <a:ext cx="11444141" cy="1046440"/>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Mark 9:24</a:t>
            </a:r>
          </a:p>
          <a:p>
            <a:r>
              <a:rPr lang="en-AU" i="1" dirty="0"/>
              <a:t>New Living Translation</a:t>
            </a:r>
          </a:p>
        </p:txBody>
      </p:sp>
      <p:cxnSp>
        <p:nvCxnSpPr>
          <p:cNvPr id="7" name="Straight Connector 6">
            <a:extLst>
              <a:ext uri="{FF2B5EF4-FFF2-40B4-BE49-F238E27FC236}">
                <a16:creationId xmlns:a16="http://schemas.microsoft.com/office/drawing/2014/main" id="{28858D8E-8125-41ED-9F14-6F60BE5DCF0C}"/>
              </a:ext>
            </a:extLst>
          </p:cNvPr>
          <p:cNvCxnSpPr/>
          <p:nvPr/>
        </p:nvCxnSpPr>
        <p:spPr>
          <a:xfrm>
            <a:off x="320511" y="1366887"/>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C6ABAA7-18DD-4ACF-BEFD-69D1323E7485}"/>
              </a:ext>
            </a:extLst>
          </p:cNvPr>
          <p:cNvSpPr txBox="1"/>
          <p:nvPr/>
        </p:nvSpPr>
        <p:spPr>
          <a:xfrm>
            <a:off x="320511" y="1512784"/>
            <a:ext cx="11453567" cy="1077218"/>
          </a:xfrm>
          <a:prstGeom prst="rect">
            <a:avLst/>
          </a:prstGeom>
          <a:noFill/>
        </p:spPr>
        <p:txBody>
          <a:bodyPr wrap="square" rtlCol="0">
            <a:spAutoFit/>
          </a:bodyPr>
          <a:lstStyle/>
          <a:p>
            <a:r>
              <a:rPr lang="en-AU" sz="3200" b="1" dirty="0">
                <a:solidFill>
                  <a:srgbClr val="212529"/>
                </a:solidFill>
                <a:effectLst/>
                <a:latin typeface="Gotham Bold" panose="02000803030000020004" pitchFamily="2" charset="0"/>
                <a:ea typeface="Times New Roman" panose="02020603050405020304" pitchFamily="18" charset="0"/>
                <a:cs typeface="Calibri" panose="020F0502020204030204" pitchFamily="34" charset="0"/>
              </a:rPr>
              <a:t>The father instantly cried out, “I do believe, but help me overcome my unbelief!”</a:t>
            </a:r>
          </a:p>
        </p:txBody>
      </p:sp>
    </p:spTree>
    <p:extLst>
      <p:ext uri="{BB962C8B-B14F-4D97-AF65-F5344CB8AC3E}">
        <p14:creationId xmlns:p14="http://schemas.microsoft.com/office/powerpoint/2010/main" val="192468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1245909" y="2413337"/>
            <a:ext cx="9700182" cy="1015663"/>
          </a:xfrm>
          <a:prstGeom prst="rect">
            <a:avLst/>
          </a:prstGeom>
          <a:noFill/>
        </p:spPr>
        <p:txBody>
          <a:bodyPr wrap="square" rtlCol="0">
            <a:spAutoFit/>
          </a:bodyPr>
          <a:lstStyle/>
          <a:p>
            <a:pPr algn="ctr"/>
            <a:r>
              <a:rPr lang="en-AU" sz="6000" dirty="0">
                <a:effectLst>
                  <a:outerShdw blurRad="38100" dist="25400" dir="2700000" algn="tl" rotWithShape="0">
                    <a:prstClr val="black">
                      <a:alpha val="36000"/>
                    </a:prstClr>
                  </a:outerShdw>
                </a:effectLst>
                <a:latin typeface="Gotham Bold" panose="02000803030000020004" pitchFamily="2" charset="0"/>
              </a:rPr>
              <a:t>John the Baptist</a:t>
            </a:r>
          </a:p>
        </p:txBody>
      </p:sp>
    </p:spTree>
    <p:extLst>
      <p:ext uri="{BB962C8B-B14F-4D97-AF65-F5344CB8AC3E}">
        <p14:creationId xmlns:p14="http://schemas.microsoft.com/office/powerpoint/2010/main" val="691742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20511" y="226243"/>
            <a:ext cx="11444141" cy="1046440"/>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Matthew 11:2-3</a:t>
            </a:r>
          </a:p>
          <a:p>
            <a:r>
              <a:rPr lang="en-AU" i="1" dirty="0"/>
              <a:t>New Living Translation</a:t>
            </a:r>
          </a:p>
        </p:txBody>
      </p:sp>
      <p:cxnSp>
        <p:nvCxnSpPr>
          <p:cNvPr id="7" name="Straight Connector 6">
            <a:extLst>
              <a:ext uri="{FF2B5EF4-FFF2-40B4-BE49-F238E27FC236}">
                <a16:creationId xmlns:a16="http://schemas.microsoft.com/office/drawing/2014/main" id="{28858D8E-8125-41ED-9F14-6F60BE5DCF0C}"/>
              </a:ext>
            </a:extLst>
          </p:cNvPr>
          <p:cNvCxnSpPr/>
          <p:nvPr/>
        </p:nvCxnSpPr>
        <p:spPr>
          <a:xfrm>
            <a:off x="320511" y="1366887"/>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C6ABAA7-18DD-4ACF-BEFD-69D1323E7485}"/>
              </a:ext>
            </a:extLst>
          </p:cNvPr>
          <p:cNvSpPr txBox="1"/>
          <p:nvPr/>
        </p:nvSpPr>
        <p:spPr>
          <a:xfrm>
            <a:off x="320511" y="1512784"/>
            <a:ext cx="11453567" cy="2554545"/>
          </a:xfrm>
          <a:prstGeom prst="rect">
            <a:avLst/>
          </a:prstGeom>
          <a:noFill/>
        </p:spPr>
        <p:txBody>
          <a:bodyPr wrap="square" rtlCol="0">
            <a:spAutoFit/>
          </a:bodyPr>
          <a:lstStyle/>
          <a:p>
            <a:r>
              <a:rPr lang="en-AU" sz="3200" b="1" dirty="0">
                <a:solidFill>
                  <a:srgbClr val="212529"/>
                </a:solidFill>
                <a:latin typeface="Gotham Bold" panose="02000803030000020004" pitchFamily="2" charset="0"/>
                <a:cs typeface="Calibri" panose="020F0502020204030204" pitchFamily="34" charset="0"/>
              </a:rPr>
              <a:t>John the Baptist, who was in prison, heard about all the things the Messiah was doing. So he sent his disciples to ask Jesus, “Are you the Messiah we’ve been expecting, or should we keep looking for someone else?”</a:t>
            </a:r>
          </a:p>
        </p:txBody>
      </p:sp>
    </p:spTree>
    <p:extLst>
      <p:ext uri="{BB962C8B-B14F-4D97-AF65-F5344CB8AC3E}">
        <p14:creationId xmlns:p14="http://schemas.microsoft.com/office/powerpoint/2010/main" val="125227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20511" y="226243"/>
            <a:ext cx="11444141" cy="1046440"/>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John 1:29</a:t>
            </a:r>
          </a:p>
          <a:p>
            <a:r>
              <a:rPr lang="en-AU" i="1" dirty="0"/>
              <a:t>New Living Translation</a:t>
            </a:r>
          </a:p>
        </p:txBody>
      </p:sp>
      <p:cxnSp>
        <p:nvCxnSpPr>
          <p:cNvPr id="7" name="Straight Connector 6">
            <a:extLst>
              <a:ext uri="{FF2B5EF4-FFF2-40B4-BE49-F238E27FC236}">
                <a16:creationId xmlns:a16="http://schemas.microsoft.com/office/drawing/2014/main" id="{28858D8E-8125-41ED-9F14-6F60BE5DCF0C}"/>
              </a:ext>
            </a:extLst>
          </p:cNvPr>
          <p:cNvCxnSpPr/>
          <p:nvPr/>
        </p:nvCxnSpPr>
        <p:spPr>
          <a:xfrm>
            <a:off x="320511" y="1366887"/>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C6ABAA7-18DD-4ACF-BEFD-69D1323E7485}"/>
              </a:ext>
            </a:extLst>
          </p:cNvPr>
          <p:cNvSpPr txBox="1"/>
          <p:nvPr/>
        </p:nvSpPr>
        <p:spPr>
          <a:xfrm>
            <a:off x="320511" y="1512784"/>
            <a:ext cx="11453567" cy="1569660"/>
          </a:xfrm>
          <a:prstGeom prst="rect">
            <a:avLst/>
          </a:prstGeom>
          <a:noFill/>
        </p:spPr>
        <p:txBody>
          <a:bodyPr wrap="square" rtlCol="0">
            <a:spAutoFit/>
          </a:bodyPr>
          <a:lstStyle/>
          <a:p>
            <a:r>
              <a:rPr lang="en-AU" sz="3200" b="1" baseline="30000" dirty="0">
                <a:effectLst/>
                <a:latin typeface="Gotham Bold" panose="02000803030000020004" pitchFamily="2" charset="0"/>
                <a:ea typeface="Times New Roman" panose="02020603050405020304" pitchFamily="18" charset="0"/>
                <a:cs typeface="Calibri" panose="020F0502020204030204" pitchFamily="34" charset="0"/>
              </a:rPr>
              <a:t>29 </a:t>
            </a:r>
            <a:r>
              <a:rPr lang="en-AU" sz="3200" b="1" dirty="0">
                <a:effectLst/>
                <a:latin typeface="Gotham Bold" panose="02000803030000020004" pitchFamily="2" charset="0"/>
                <a:ea typeface="Times New Roman" panose="02020603050405020304" pitchFamily="18" charset="0"/>
                <a:cs typeface="Calibri" panose="020F0502020204030204" pitchFamily="34" charset="0"/>
              </a:rPr>
              <a:t>The next day John saw Jesus coming toward him and said, “Look! The Lamb of God who takes away the sin of the world!</a:t>
            </a:r>
            <a:endParaRPr lang="en-AU" sz="3200" b="1" dirty="0">
              <a:latin typeface="Gotham Bold" panose="02000803030000020004" pitchFamily="2" charset="0"/>
              <a:cs typeface="Calibri" panose="020F0502020204030204" pitchFamily="34" charset="0"/>
            </a:endParaRPr>
          </a:p>
        </p:txBody>
      </p:sp>
    </p:spTree>
    <p:extLst>
      <p:ext uri="{BB962C8B-B14F-4D97-AF65-F5344CB8AC3E}">
        <p14:creationId xmlns:p14="http://schemas.microsoft.com/office/powerpoint/2010/main" val="135264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 descr="WheninDoubt-Back2.jpg">
            <a:extLst>
              <a:ext uri="{FF2B5EF4-FFF2-40B4-BE49-F238E27FC236}">
                <a16:creationId xmlns:a16="http://schemas.microsoft.com/office/drawing/2014/main" id="{745221C4-B586-44B1-A7FC-29686801E8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8061C9-71DD-45C1-B4D1-6546F4C27A7C}"/>
              </a:ext>
            </a:extLst>
          </p:cNvPr>
          <p:cNvSpPr txBox="1"/>
          <p:nvPr/>
        </p:nvSpPr>
        <p:spPr>
          <a:xfrm>
            <a:off x="320511" y="226243"/>
            <a:ext cx="11444141" cy="1046440"/>
          </a:xfrm>
          <a:prstGeom prst="rect">
            <a:avLst/>
          </a:prstGeom>
          <a:noFill/>
        </p:spPr>
        <p:txBody>
          <a:bodyPr wrap="square" rtlCol="0">
            <a:spAutoFit/>
          </a:bodyPr>
          <a:lstStyle/>
          <a:p>
            <a:r>
              <a:rPr lang="en-AU" sz="4400" dirty="0">
                <a:effectLst>
                  <a:outerShdw blurRad="38100" dist="25400" dir="2700000" algn="tl" rotWithShape="0">
                    <a:prstClr val="black">
                      <a:alpha val="36000"/>
                    </a:prstClr>
                  </a:outerShdw>
                </a:effectLst>
                <a:latin typeface="Gotham Bold" panose="02000803030000020004" pitchFamily="2" charset="0"/>
              </a:rPr>
              <a:t>John 1:33-34</a:t>
            </a:r>
          </a:p>
          <a:p>
            <a:r>
              <a:rPr lang="en-AU" i="1" dirty="0"/>
              <a:t>New Living Translation</a:t>
            </a:r>
          </a:p>
        </p:txBody>
      </p:sp>
      <p:cxnSp>
        <p:nvCxnSpPr>
          <p:cNvPr id="7" name="Straight Connector 6">
            <a:extLst>
              <a:ext uri="{FF2B5EF4-FFF2-40B4-BE49-F238E27FC236}">
                <a16:creationId xmlns:a16="http://schemas.microsoft.com/office/drawing/2014/main" id="{28858D8E-8125-41ED-9F14-6F60BE5DCF0C}"/>
              </a:ext>
            </a:extLst>
          </p:cNvPr>
          <p:cNvCxnSpPr/>
          <p:nvPr/>
        </p:nvCxnSpPr>
        <p:spPr>
          <a:xfrm>
            <a:off x="320511" y="1366887"/>
            <a:ext cx="11453567" cy="0"/>
          </a:xfrm>
          <a:prstGeom prst="line">
            <a:avLst/>
          </a:prstGeom>
          <a:ln w="19050"/>
          <a:effectLst>
            <a:outerShdw blurRad="381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C6ABAA7-18DD-4ACF-BEFD-69D1323E7485}"/>
              </a:ext>
            </a:extLst>
          </p:cNvPr>
          <p:cNvSpPr txBox="1"/>
          <p:nvPr/>
        </p:nvSpPr>
        <p:spPr>
          <a:xfrm>
            <a:off x="320511" y="1512784"/>
            <a:ext cx="11453567" cy="2835969"/>
          </a:xfrm>
          <a:prstGeom prst="rect">
            <a:avLst/>
          </a:prstGeom>
          <a:noFill/>
        </p:spPr>
        <p:txBody>
          <a:bodyPr wrap="square" rtlCol="0">
            <a:spAutoFit/>
          </a:bodyPr>
          <a:lstStyle/>
          <a:p>
            <a:pPr>
              <a:lnSpc>
                <a:spcPct val="114000"/>
              </a:lnSpc>
            </a:pPr>
            <a:r>
              <a:rPr lang="en-US" sz="3200" b="1" i="0" baseline="30000" dirty="0">
                <a:solidFill>
                  <a:srgbClr val="000000"/>
                </a:solidFill>
                <a:effectLst/>
                <a:latin typeface="Gotham Bold" panose="02000803030000020004" pitchFamily="2" charset="0"/>
              </a:rPr>
              <a:t>33 </a:t>
            </a:r>
            <a:r>
              <a:rPr lang="en-US" sz="3200" b="0" i="0" dirty="0">
                <a:solidFill>
                  <a:srgbClr val="000000"/>
                </a:solidFill>
                <a:effectLst/>
                <a:latin typeface="Gotham Bold" panose="02000803030000020004" pitchFamily="2" charset="0"/>
              </a:rPr>
              <a:t>I didn’t know he was the one, but when God sent me to baptize with water, he told me, ‘The one on whom you see the Spirit descend and rest is the one who will baptize with the Holy Spirit.’ </a:t>
            </a:r>
            <a:r>
              <a:rPr lang="en-US" sz="3200" b="1" i="0" baseline="30000" dirty="0">
                <a:solidFill>
                  <a:srgbClr val="000000"/>
                </a:solidFill>
                <a:effectLst/>
                <a:latin typeface="Gotham Bold" panose="02000803030000020004" pitchFamily="2" charset="0"/>
              </a:rPr>
              <a:t>34 </a:t>
            </a:r>
            <a:r>
              <a:rPr lang="en-US" sz="3200" b="0" i="0" dirty="0">
                <a:solidFill>
                  <a:srgbClr val="000000"/>
                </a:solidFill>
                <a:effectLst/>
                <a:latin typeface="Gotham Bold" panose="02000803030000020004" pitchFamily="2" charset="0"/>
              </a:rPr>
              <a:t>I saw this happen to Jesus, so I testify that he is the Chosen One of God.”</a:t>
            </a:r>
            <a:endParaRPr lang="en-AU" sz="3200" b="1" baseline="30000" dirty="0">
              <a:effectLst/>
              <a:latin typeface="Gotham Bold" panose="02000803030000020004" pitchFamily="2"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487085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899</Words>
  <Application>Microsoft Office PowerPoint</Application>
  <PresentationFormat>Widescreen</PresentationFormat>
  <Paragraphs>87</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Gotham Bold</vt:lpstr>
      <vt:lpstr>Lovelo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Caleb Stott</dc:creator>
  <cp:lastModifiedBy>Caleb Stott</cp:lastModifiedBy>
  <cp:revision>5</cp:revision>
  <dcterms:created xsi:type="dcterms:W3CDTF">2021-03-13T11:55:26Z</dcterms:created>
  <dcterms:modified xsi:type="dcterms:W3CDTF">2021-03-13T23:06:42Z</dcterms:modified>
</cp:coreProperties>
</file>