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7" r:id="rId2"/>
    <p:sldId id="276" r:id="rId3"/>
    <p:sldId id="280" r:id="rId4"/>
    <p:sldId id="281" r:id="rId5"/>
    <p:sldId id="282" r:id="rId6"/>
    <p:sldId id="278" r:id="rId7"/>
    <p:sldId id="283" r:id="rId8"/>
    <p:sldId id="284" r:id="rId9"/>
    <p:sldId id="285" r:id="rId10"/>
    <p:sldId id="286" r:id="rId11"/>
    <p:sldId id="279" r:id="rId12"/>
  </p:sldIdLst>
  <p:sldSz cx="23409275" cy="13166725"/>
  <p:notesSz cx="6858000" cy="9144000"/>
  <p:defaultTextStyle>
    <a:defPPr>
      <a:defRPr lang="en-US"/>
    </a:defPPr>
    <a:lvl1pPr algn="l" defTabSz="1044575" rtl="0" eaLnBrk="0" fontAlgn="base" hangingPunct="0">
      <a:spcBef>
        <a:spcPct val="0"/>
      </a:spcBef>
      <a:spcAft>
        <a:spcPct val="0"/>
      </a:spcAft>
      <a:defRPr sz="41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1044575" indent="-587375" algn="l" defTabSz="1044575" rtl="0" eaLnBrk="0" fontAlgn="base" hangingPunct="0">
      <a:spcBef>
        <a:spcPct val="0"/>
      </a:spcBef>
      <a:spcAft>
        <a:spcPct val="0"/>
      </a:spcAft>
      <a:defRPr sz="41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2089150" indent="-1174750" algn="l" defTabSz="1044575" rtl="0" eaLnBrk="0" fontAlgn="base" hangingPunct="0">
      <a:spcBef>
        <a:spcPct val="0"/>
      </a:spcBef>
      <a:spcAft>
        <a:spcPct val="0"/>
      </a:spcAft>
      <a:defRPr sz="41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3133725" indent="-1762125" algn="l" defTabSz="1044575" rtl="0" eaLnBrk="0" fontAlgn="base" hangingPunct="0">
      <a:spcBef>
        <a:spcPct val="0"/>
      </a:spcBef>
      <a:spcAft>
        <a:spcPct val="0"/>
      </a:spcAft>
      <a:defRPr sz="41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4179888" indent="-2351088" algn="l" defTabSz="1044575" rtl="0" eaLnBrk="0" fontAlgn="base" hangingPunct="0">
      <a:spcBef>
        <a:spcPct val="0"/>
      </a:spcBef>
      <a:spcAft>
        <a:spcPct val="0"/>
      </a:spcAft>
      <a:defRPr sz="41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41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41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41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41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47">
          <p15:clr>
            <a:srgbClr val="A4A3A4"/>
          </p15:clr>
        </p15:guide>
        <p15:guide id="2" pos="737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27"/>
    <p:restoredTop sz="94674"/>
  </p:normalViewPr>
  <p:slideViewPr>
    <p:cSldViewPr snapToGrid="0" snapToObjects="1">
      <p:cViewPr varScale="1">
        <p:scale>
          <a:sx n="55" d="100"/>
          <a:sy n="55" d="100"/>
        </p:scale>
        <p:origin x="636" y="90"/>
      </p:cViewPr>
      <p:guideLst>
        <p:guide orient="horz" pos="4147"/>
        <p:guide pos="737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5696" y="4090220"/>
            <a:ext cx="19897884" cy="28223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11391" y="7461144"/>
            <a:ext cx="16386493" cy="33648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45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090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13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180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225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270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315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360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7E356-345F-4DB6-9FA8-88619EE0E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A7524-62F0-4886-9C46-561F2179AB70}" type="datetimeFigureOut">
              <a:rPr lang="en-US" altLang="en-US"/>
              <a:pPr>
                <a:defRPr/>
              </a:pPr>
              <a:t>1/31/2021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8CD0F-9AB6-4909-B2F8-0D6A9C961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7BE32-3271-4EFE-9437-C0AD0F279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AC4AF2-88E4-45A6-9025-91C16A9E60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6962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F2633-EB17-4BD9-813C-58E8500B4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3D64E-478F-4F18-A6DB-8829748819CB}" type="datetimeFigureOut">
              <a:rPr lang="en-US" altLang="en-US"/>
              <a:pPr>
                <a:defRPr/>
              </a:pPr>
              <a:t>1/31/2021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ACF04B-727A-42F2-88C9-7379C2B2F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5BC9F-AE51-4CD1-9F49-D584167A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E520E-64EE-4AF4-88E2-8532608803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0025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3449405" y="1011887"/>
            <a:ext cx="13484718" cy="215696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95252" y="1011887"/>
            <a:ext cx="40063999" cy="215696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A8526-97C7-44EF-96E4-295B3FD70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C7AD8-EC15-4D50-9246-978203F37E46}" type="datetimeFigureOut">
              <a:rPr lang="en-US" altLang="en-US"/>
              <a:pPr>
                <a:defRPr/>
              </a:pPr>
              <a:t>1/31/2021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4585B-ACA1-4EB5-BEFD-3318342FD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5EB34E-5497-4284-8C86-7CC7D1475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D64FB4-6AB4-406F-BA8A-12DD472836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7003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3A191-6F9D-456B-BFF1-9ECFEAE6F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672E8-4588-46B1-814A-14A1B2C79328}" type="datetimeFigureOut">
              <a:rPr lang="en-US" altLang="en-US"/>
              <a:pPr>
                <a:defRPr/>
              </a:pPr>
              <a:t>1/31/2021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5E905-C853-45D8-92A9-E98EF45C3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33B40-7DA5-437C-AD81-7C4C101B0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950340-1A9D-48D3-8627-A7DF152D0C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66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9171" y="8460841"/>
            <a:ext cx="19897884" cy="2615058"/>
          </a:xfrm>
        </p:spPr>
        <p:txBody>
          <a:bodyPr anchor="t"/>
          <a:lstStyle>
            <a:lvl1pPr algn="l">
              <a:defRPr sz="9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49171" y="5580621"/>
            <a:ext cx="19897884" cy="2880220"/>
          </a:xfrm>
        </p:spPr>
        <p:txBody>
          <a:bodyPr anchor="b"/>
          <a:lstStyle>
            <a:lvl1pPr marL="0" indent="0">
              <a:buNone/>
              <a:defRPr sz="4600">
                <a:solidFill>
                  <a:schemeClr val="tx1">
                    <a:tint val="75000"/>
                  </a:schemeClr>
                </a:solidFill>
              </a:defRPr>
            </a:lvl1pPr>
            <a:lvl2pPr marL="1045022" indent="0">
              <a:buNone/>
              <a:defRPr sz="4100">
                <a:solidFill>
                  <a:schemeClr val="tx1">
                    <a:tint val="75000"/>
                  </a:schemeClr>
                </a:solidFill>
              </a:defRPr>
            </a:lvl2pPr>
            <a:lvl3pPr marL="2090044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3pPr>
            <a:lvl4pPr marL="313506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418008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522511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627013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731515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836017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1D995-E7E4-43D7-BDE1-9BA848D4F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EEF6D-A378-4C25-8628-3F05ECD37487}" type="datetimeFigureOut">
              <a:rPr lang="en-US" altLang="en-US"/>
              <a:pPr>
                <a:defRPr/>
              </a:pPr>
              <a:t>1/31/2021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78EE2-3F0F-4C7E-8222-2FE75FB4E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A2764-EDF7-47CB-B1CE-D4D439444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ED1B81-BCFC-467E-A98E-49B65E76E2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2583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95251" y="5897598"/>
            <a:ext cx="26774358" cy="16683947"/>
          </a:xfrm>
        </p:spPr>
        <p:txBody>
          <a:bodyPr/>
          <a:lstStyle>
            <a:lvl1pPr>
              <a:defRPr sz="6400"/>
            </a:lvl1pPr>
            <a:lvl2pPr>
              <a:defRPr sz="5500"/>
            </a:lvl2pPr>
            <a:lvl3pPr>
              <a:defRPr sz="4600"/>
            </a:lvl3pPr>
            <a:lvl4pPr>
              <a:defRPr sz="4100"/>
            </a:lvl4pPr>
            <a:lvl5pPr>
              <a:defRPr sz="4100"/>
            </a:lvl5pPr>
            <a:lvl6pPr>
              <a:defRPr sz="4100"/>
            </a:lvl6pPr>
            <a:lvl7pPr>
              <a:defRPr sz="4100"/>
            </a:lvl7pPr>
            <a:lvl8pPr>
              <a:defRPr sz="4100"/>
            </a:lvl8pPr>
            <a:lvl9pPr>
              <a:defRPr sz="4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159764" y="5897598"/>
            <a:ext cx="26774358" cy="16683947"/>
          </a:xfrm>
        </p:spPr>
        <p:txBody>
          <a:bodyPr/>
          <a:lstStyle>
            <a:lvl1pPr>
              <a:defRPr sz="6400"/>
            </a:lvl1pPr>
            <a:lvl2pPr>
              <a:defRPr sz="5500"/>
            </a:lvl2pPr>
            <a:lvl3pPr>
              <a:defRPr sz="4600"/>
            </a:lvl3pPr>
            <a:lvl4pPr>
              <a:defRPr sz="4100"/>
            </a:lvl4pPr>
            <a:lvl5pPr>
              <a:defRPr sz="4100"/>
            </a:lvl5pPr>
            <a:lvl6pPr>
              <a:defRPr sz="4100"/>
            </a:lvl6pPr>
            <a:lvl7pPr>
              <a:defRPr sz="4100"/>
            </a:lvl7pPr>
            <a:lvl8pPr>
              <a:defRPr sz="4100"/>
            </a:lvl8pPr>
            <a:lvl9pPr>
              <a:defRPr sz="4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96EB9DA-AFF5-486D-AFEF-4B28EE282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F43C9-8EB6-4650-8B70-0254E2729178}" type="datetimeFigureOut">
              <a:rPr lang="en-US" altLang="en-US"/>
              <a:pPr>
                <a:defRPr/>
              </a:pPr>
              <a:t>1/31/2021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D7D60F7-B4E3-48CA-9769-856817C53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0B48C14-65A7-4812-9D0A-EB81B6326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E3174-7EFA-41E1-93CB-3F33F3F782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8112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464" y="527280"/>
            <a:ext cx="21068348" cy="219445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64" y="2947275"/>
            <a:ext cx="10343162" cy="1228284"/>
          </a:xfrm>
        </p:spPr>
        <p:txBody>
          <a:bodyPr anchor="b"/>
          <a:lstStyle>
            <a:lvl1pPr marL="0" indent="0">
              <a:buNone/>
              <a:defRPr sz="5500" b="1"/>
            </a:lvl1pPr>
            <a:lvl2pPr marL="1045022" indent="0">
              <a:buNone/>
              <a:defRPr sz="4600" b="1"/>
            </a:lvl2pPr>
            <a:lvl3pPr marL="2090044" indent="0">
              <a:buNone/>
              <a:defRPr sz="4100" b="1"/>
            </a:lvl3pPr>
            <a:lvl4pPr marL="3135066" indent="0">
              <a:buNone/>
              <a:defRPr sz="3700" b="1"/>
            </a:lvl4pPr>
            <a:lvl5pPr marL="4180088" indent="0">
              <a:buNone/>
              <a:defRPr sz="3700" b="1"/>
            </a:lvl5pPr>
            <a:lvl6pPr marL="5225110" indent="0">
              <a:buNone/>
              <a:defRPr sz="3700" b="1"/>
            </a:lvl6pPr>
            <a:lvl7pPr marL="6270132" indent="0">
              <a:buNone/>
              <a:defRPr sz="3700" b="1"/>
            </a:lvl7pPr>
            <a:lvl8pPr marL="7315154" indent="0">
              <a:buNone/>
              <a:defRPr sz="3700" b="1"/>
            </a:lvl8pPr>
            <a:lvl9pPr marL="8360176" indent="0">
              <a:buNone/>
              <a:defRPr sz="3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0464" y="4175559"/>
            <a:ext cx="10343162" cy="7586107"/>
          </a:xfrm>
        </p:spPr>
        <p:txBody>
          <a:bodyPr/>
          <a:lstStyle>
            <a:lvl1pPr>
              <a:defRPr sz="5500"/>
            </a:lvl1pPr>
            <a:lvl2pPr>
              <a:defRPr sz="4600"/>
            </a:lvl2pPr>
            <a:lvl3pPr>
              <a:defRPr sz="4100"/>
            </a:lvl3pPr>
            <a:lvl4pPr>
              <a:defRPr sz="3700"/>
            </a:lvl4pPr>
            <a:lvl5pPr>
              <a:defRPr sz="3700"/>
            </a:lvl5pPr>
            <a:lvl6pPr>
              <a:defRPr sz="3700"/>
            </a:lvl6pPr>
            <a:lvl7pPr>
              <a:defRPr sz="3700"/>
            </a:lvl7pPr>
            <a:lvl8pPr>
              <a:defRPr sz="3700"/>
            </a:lvl8pPr>
            <a:lvl9pPr>
              <a:defRPr sz="3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891588" y="2947275"/>
            <a:ext cx="10347225" cy="1228284"/>
          </a:xfrm>
        </p:spPr>
        <p:txBody>
          <a:bodyPr anchor="b"/>
          <a:lstStyle>
            <a:lvl1pPr marL="0" indent="0">
              <a:buNone/>
              <a:defRPr sz="5500" b="1"/>
            </a:lvl1pPr>
            <a:lvl2pPr marL="1045022" indent="0">
              <a:buNone/>
              <a:defRPr sz="4600" b="1"/>
            </a:lvl2pPr>
            <a:lvl3pPr marL="2090044" indent="0">
              <a:buNone/>
              <a:defRPr sz="4100" b="1"/>
            </a:lvl3pPr>
            <a:lvl4pPr marL="3135066" indent="0">
              <a:buNone/>
              <a:defRPr sz="3700" b="1"/>
            </a:lvl4pPr>
            <a:lvl5pPr marL="4180088" indent="0">
              <a:buNone/>
              <a:defRPr sz="3700" b="1"/>
            </a:lvl5pPr>
            <a:lvl6pPr marL="5225110" indent="0">
              <a:buNone/>
              <a:defRPr sz="3700" b="1"/>
            </a:lvl6pPr>
            <a:lvl7pPr marL="6270132" indent="0">
              <a:buNone/>
              <a:defRPr sz="3700" b="1"/>
            </a:lvl7pPr>
            <a:lvl8pPr marL="7315154" indent="0">
              <a:buNone/>
              <a:defRPr sz="3700" b="1"/>
            </a:lvl8pPr>
            <a:lvl9pPr marL="8360176" indent="0">
              <a:buNone/>
              <a:defRPr sz="3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891588" y="4175559"/>
            <a:ext cx="10347225" cy="7586107"/>
          </a:xfrm>
        </p:spPr>
        <p:txBody>
          <a:bodyPr/>
          <a:lstStyle>
            <a:lvl1pPr>
              <a:defRPr sz="5500"/>
            </a:lvl1pPr>
            <a:lvl2pPr>
              <a:defRPr sz="4600"/>
            </a:lvl2pPr>
            <a:lvl3pPr>
              <a:defRPr sz="4100"/>
            </a:lvl3pPr>
            <a:lvl4pPr>
              <a:defRPr sz="3700"/>
            </a:lvl4pPr>
            <a:lvl5pPr>
              <a:defRPr sz="3700"/>
            </a:lvl5pPr>
            <a:lvl6pPr>
              <a:defRPr sz="3700"/>
            </a:lvl6pPr>
            <a:lvl7pPr>
              <a:defRPr sz="3700"/>
            </a:lvl7pPr>
            <a:lvl8pPr>
              <a:defRPr sz="3700"/>
            </a:lvl8pPr>
            <a:lvl9pPr>
              <a:defRPr sz="3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946DEB1-ED23-41BE-AEDD-A78E57379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A68F8-5441-4318-876E-5712B7EC26BA}" type="datetimeFigureOut">
              <a:rPr lang="en-US" altLang="en-US"/>
              <a:pPr>
                <a:defRPr/>
              </a:pPr>
              <a:t>1/31/2021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1B04414-4909-4858-ACC7-8265EFAFA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A02D2FD-9A6A-4FE7-83DC-9B3A3D0D2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2E7498-6361-4ADB-A9FF-8339B66FA2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4705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3D4942B-C96B-43CB-810F-116CB353C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ABEF5-A231-4BE9-A65D-B343DDA07F51}" type="datetimeFigureOut">
              <a:rPr lang="en-US" altLang="en-US"/>
              <a:pPr>
                <a:defRPr/>
              </a:pPr>
              <a:t>1/31/2021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6562BB6-8966-4DC0-BE12-B7BD331C8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F98DD8E-4670-4CF3-A0B0-5899DE192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34ED51-2DD3-4906-B6EE-D8CBD1E74C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7019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11F7489-A1C3-480A-BB14-977878F2B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C4F62-5329-4D56-A58C-C3BF6AFD3108}" type="datetimeFigureOut">
              <a:rPr lang="en-US" altLang="en-US"/>
              <a:pPr>
                <a:defRPr/>
              </a:pPr>
              <a:t>1/31/2021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605FFAC-0CB7-4D4F-A21C-9E54D7AE8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4B00564-F5BE-4076-985B-09ADA48A2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E73127-C9D2-447C-BFCD-5864DBEBD7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4189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465" y="524231"/>
            <a:ext cx="7701490" cy="2231028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52376" y="524232"/>
            <a:ext cx="13086435" cy="11237435"/>
          </a:xfrm>
        </p:spPr>
        <p:txBody>
          <a:bodyPr/>
          <a:lstStyle>
            <a:lvl1pPr>
              <a:defRPr sz="7300"/>
            </a:lvl1pPr>
            <a:lvl2pPr>
              <a:defRPr sz="6400"/>
            </a:lvl2pPr>
            <a:lvl3pPr>
              <a:defRPr sz="5500"/>
            </a:lvl3pPr>
            <a:lvl4pPr>
              <a:defRPr sz="4600"/>
            </a:lvl4pPr>
            <a:lvl5pPr>
              <a:defRPr sz="4600"/>
            </a:lvl5pPr>
            <a:lvl6pPr>
              <a:defRPr sz="4600"/>
            </a:lvl6pPr>
            <a:lvl7pPr>
              <a:defRPr sz="4600"/>
            </a:lvl7pPr>
            <a:lvl8pPr>
              <a:defRPr sz="4600"/>
            </a:lvl8pPr>
            <a:lvl9pPr>
              <a:defRPr sz="4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465" y="2755260"/>
            <a:ext cx="7701490" cy="9006407"/>
          </a:xfrm>
        </p:spPr>
        <p:txBody>
          <a:bodyPr/>
          <a:lstStyle>
            <a:lvl1pPr marL="0" indent="0">
              <a:buNone/>
              <a:defRPr sz="3200"/>
            </a:lvl1pPr>
            <a:lvl2pPr marL="1045022" indent="0">
              <a:buNone/>
              <a:defRPr sz="2700"/>
            </a:lvl2pPr>
            <a:lvl3pPr marL="2090044" indent="0">
              <a:buNone/>
              <a:defRPr sz="2300"/>
            </a:lvl3pPr>
            <a:lvl4pPr marL="3135066" indent="0">
              <a:buNone/>
              <a:defRPr sz="2100"/>
            </a:lvl4pPr>
            <a:lvl5pPr marL="4180088" indent="0">
              <a:buNone/>
              <a:defRPr sz="2100"/>
            </a:lvl5pPr>
            <a:lvl6pPr marL="5225110" indent="0">
              <a:buNone/>
              <a:defRPr sz="2100"/>
            </a:lvl6pPr>
            <a:lvl7pPr marL="6270132" indent="0">
              <a:buNone/>
              <a:defRPr sz="2100"/>
            </a:lvl7pPr>
            <a:lvl8pPr marL="7315154" indent="0">
              <a:buNone/>
              <a:defRPr sz="2100"/>
            </a:lvl8pPr>
            <a:lvl9pPr marL="8360176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0499D23-A042-48CC-9F43-094D83DD6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39753-2433-4E54-8C98-A1856666E8E2}" type="datetimeFigureOut">
              <a:rPr lang="en-US" altLang="en-US"/>
              <a:pPr>
                <a:defRPr/>
              </a:pPr>
              <a:t>1/31/2021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7605FAF-ABF0-47C0-8DD9-67FD715AD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CD0DCEB-E0BB-4E58-ADE0-109C0DD15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1374A-6160-4825-AC59-A899F856BB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82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8382" y="9216708"/>
            <a:ext cx="14045565" cy="1088084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88382" y="1176471"/>
            <a:ext cx="14045565" cy="7900035"/>
          </a:xfrm>
        </p:spPr>
        <p:txBody>
          <a:bodyPr rtlCol="0">
            <a:normAutofit/>
          </a:bodyPr>
          <a:lstStyle>
            <a:lvl1pPr marL="0" indent="0">
              <a:buNone/>
              <a:defRPr sz="7300"/>
            </a:lvl1pPr>
            <a:lvl2pPr marL="1045022" indent="0">
              <a:buNone/>
              <a:defRPr sz="6400"/>
            </a:lvl2pPr>
            <a:lvl3pPr marL="2090044" indent="0">
              <a:buNone/>
              <a:defRPr sz="5500"/>
            </a:lvl3pPr>
            <a:lvl4pPr marL="3135066" indent="0">
              <a:buNone/>
              <a:defRPr sz="4600"/>
            </a:lvl4pPr>
            <a:lvl5pPr marL="4180088" indent="0">
              <a:buNone/>
              <a:defRPr sz="4600"/>
            </a:lvl5pPr>
            <a:lvl6pPr marL="5225110" indent="0">
              <a:buNone/>
              <a:defRPr sz="4600"/>
            </a:lvl6pPr>
            <a:lvl7pPr marL="6270132" indent="0">
              <a:buNone/>
              <a:defRPr sz="4600"/>
            </a:lvl7pPr>
            <a:lvl8pPr marL="7315154" indent="0">
              <a:buNone/>
              <a:defRPr sz="4600"/>
            </a:lvl8pPr>
            <a:lvl9pPr marL="8360176" indent="0">
              <a:buNone/>
              <a:defRPr sz="46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8382" y="10304792"/>
            <a:ext cx="14045565" cy="1545261"/>
          </a:xfrm>
        </p:spPr>
        <p:txBody>
          <a:bodyPr/>
          <a:lstStyle>
            <a:lvl1pPr marL="0" indent="0">
              <a:buNone/>
              <a:defRPr sz="3200"/>
            </a:lvl1pPr>
            <a:lvl2pPr marL="1045022" indent="0">
              <a:buNone/>
              <a:defRPr sz="2700"/>
            </a:lvl2pPr>
            <a:lvl3pPr marL="2090044" indent="0">
              <a:buNone/>
              <a:defRPr sz="2300"/>
            </a:lvl3pPr>
            <a:lvl4pPr marL="3135066" indent="0">
              <a:buNone/>
              <a:defRPr sz="2100"/>
            </a:lvl4pPr>
            <a:lvl5pPr marL="4180088" indent="0">
              <a:buNone/>
              <a:defRPr sz="2100"/>
            </a:lvl5pPr>
            <a:lvl6pPr marL="5225110" indent="0">
              <a:buNone/>
              <a:defRPr sz="2100"/>
            </a:lvl6pPr>
            <a:lvl7pPr marL="6270132" indent="0">
              <a:buNone/>
              <a:defRPr sz="2100"/>
            </a:lvl7pPr>
            <a:lvl8pPr marL="7315154" indent="0">
              <a:buNone/>
              <a:defRPr sz="2100"/>
            </a:lvl8pPr>
            <a:lvl9pPr marL="8360176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DFF2AE-D77F-454F-AC9C-753650B4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970FF-1813-4095-A0ED-9E330890F62E}" type="datetimeFigureOut">
              <a:rPr lang="en-US" altLang="en-US"/>
              <a:pPr>
                <a:defRPr/>
              </a:pPr>
              <a:t>1/31/2021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13F97BB-F021-485E-B7E0-CB44BD860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5C1E743-995F-4547-BDC3-91B34F15F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0FEAF-0859-40E2-904D-19E96FCC70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75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F8E4725-D2D9-45E7-8C44-463A90F73A2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169988" y="527050"/>
            <a:ext cx="210693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09004" tIns="104502" rIns="209004" bIns="1045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27F4A7C-27B8-4AA8-9337-427980408C6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169988" y="3071813"/>
            <a:ext cx="21069300" cy="868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09004" tIns="104502" rIns="209004" bIns="1045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F2C80-DA3B-0745-A4F2-9D097AF67B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69988" y="12203113"/>
            <a:ext cx="5462587" cy="701675"/>
          </a:xfrm>
          <a:prstGeom prst="rect">
            <a:avLst/>
          </a:prstGeom>
        </p:spPr>
        <p:txBody>
          <a:bodyPr vert="horz" wrap="square" lIns="209004" tIns="104502" rIns="209004" bIns="104502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27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DFE6E7C2-1668-4B76-9708-3D242F006E76}" type="datetimeFigureOut">
              <a:rPr lang="en-US" altLang="en-US"/>
              <a:pPr>
                <a:defRPr/>
              </a:pPr>
              <a:t>1/31/2021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0A9DA3-CFCA-1A40-947E-98F132F509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97825" y="12203113"/>
            <a:ext cx="7413625" cy="701675"/>
          </a:xfrm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ctr" defTabSz="1045022" eaLnBrk="1" fontAlgn="auto" hangingPunct="1">
              <a:spcBef>
                <a:spcPts val="0"/>
              </a:spcBef>
              <a:spcAft>
                <a:spcPts val="0"/>
              </a:spcAft>
              <a:defRPr sz="27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123A8-CAD3-7648-8D5A-0BBADD873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776700" y="12203113"/>
            <a:ext cx="5462588" cy="701675"/>
          </a:xfrm>
          <a:prstGeom prst="rect">
            <a:avLst/>
          </a:prstGeom>
        </p:spPr>
        <p:txBody>
          <a:bodyPr vert="horz" wrap="square" lIns="209004" tIns="104502" rIns="209004" bIns="10450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700">
                <a:solidFill>
                  <a:srgbClr val="898989"/>
                </a:solidFill>
              </a:defRPr>
            </a:lvl1pPr>
          </a:lstStyle>
          <a:p>
            <a:fld id="{D971E549-07E8-4C38-8564-3BC52FF09A7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4575" rtl="0" eaLnBrk="0" fontAlgn="base" hangingPunct="0">
        <a:spcBef>
          <a:spcPct val="0"/>
        </a:spcBef>
        <a:spcAft>
          <a:spcPct val="0"/>
        </a:spcAft>
        <a:defRPr sz="101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1044575" rtl="0" eaLnBrk="0" fontAlgn="base" hangingPunct="0">
        <a:spcBef>
          <a:spcPct val="0"/>
        </a:spcBef>
        <a:spcAft>
          <a:spcPct val="0"/>
        </a:spcAft>
        <a:defRPr sz="101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1044575" rtl="0" eaLnBrk="0" fontAlgn="base" hangingPunct="0">
        <a:spcBef>
          <a:spcPct val="0"/>
        </a:spcBef>
        <a:spcAft>
          <a:spcPct val="0"/>
        </a:spcAft>
        <a:defRPr sz="101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1044575" rtl="0" eaLnBrk="0" fontAlgn="base" hangingPunct="0">
        <a:spcBef>
          <a:spcPct val="0"/>
        </a:spcBef>
        <a:spcAft>
          <a:spcPct val="0"/>
        </a:spcAft>
        <a:defRPr sz="101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1044575" rtl="0" eaLnBrk="0" fontAlgn="base" hangingPunct="0">
        <a:spcBef>
          <a:spcPct val="0"/>
        </a:spcBef>
        <a:spcAft>
          <a:spcPct val="0"/>
        </a:spcAft>
        <a:defRPr sz="101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1044575" rtl="0" fontAlgn="base">
        <a:spcBef>
          <a:spcPct val="0"/>
        </a:spcBef>
        <a:spcAft>
          <a:spcPct val="0"/>
        </a:spcAft>
        <a:defRPr sz="101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1044575" rtl="0" fontAlgn="base">
        <a:spcBef>
          <a:spcPct val="0"/>
        </a:spcBef>
        <a:spcAft>
          <a:spcPct val="0"/>
        </a:spcAft>
        <a:defRPr sz="101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1044575" rtl="0" fontAlgn="base">
        <a:spcBef>
          <a:spcPct val="0"/>
        </a:spcBef>
        <a:spcAft>
          <a:spcPct val="0"/>
        </a:spcAft>
        <a:defRPr sz="101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1044575" rtl="0" fontAlgn="base">
        <a:spcBef>
          <a:spcPct val="0"/>
        </a:spcBef>
        <a:spcAft>
          <a:spcPct val="0"/>
        </a:spcAft>
        <a:defRPr sz="101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782638" indent="-782638" algn="l" defTabSz="10445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73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1697038" indent="-652463" algn="l" defTabSz="10445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6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2611438" indent="-522288" algn="l" defTabSz="10445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5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3656013" indent="-522288" algn="l" defTabSz="10445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6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4702175" indent="-522288" algn="l" defTabSz="10445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46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5747621" indent="-522511" algn="l" defTabSz="1045022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6pPr>
      <a:lvl7pPr marL="6792643" indent="-522511" algn="l" defTabSz="1045022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7pPr>
      <a:lvl8pPr marL="7837665" indent="-522511" algn="l" defTabSz="1045022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8pPr>
      <a:lvl9pPr marL="8882687" indent="-522511" algn="l" defTabSz="1045022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5022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1045022" algn="l" defTabSz="1045022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2pPr>
      <a:lvl3pPr marL="2090044" algn="l" defTabSz="1045022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3pPr>
      <a:lvl4pPr marL="3135066" algn="l" defTabSz="1045022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4pPr>
      <a:lvl5pPr marL="4180088" algn="l" defTabSz="1045022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5pPr>
      <a:lvl6pPr marL="5225110" algn="l" defTabSz="1045022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6pPr>
      <a:lvl7pPr marL="6270132" algn="l" defTabSz="1045022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7pPr>
      <a:lvl8pPr marL="7315154" algn="l" defTabSz="1045022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8pPr>
      <a:lvl9pPr marL="8360176" algn="l" defTabSz="1045022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4F3344-E1E5-4CA3-91B4-F0BB0F87E741}"/>
              </a:ext>
            </a:extLst>
          </p:cNvPr>
          <p:cNvSpPr txBox="1"/>
          <p:nvPr/>
        </p:nvSpPr>
        <p:spPr>
          <a:xfrm>
            <a:off x="2024306" y="3341077"/>
            <a:ext cx="19360661" cy="52014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AU" sz="16600" dirty="0">
                <a:solidFill>
                  <a:schemeClr val="bg1"/>
                </a:solidFill>
                <a:latin typeface="Brandon Grotesque Black" panose="020B0A03020203060202" pitchFamily="34" charset="0"/>
              </a:rPr>
              <a:t>What does 2021 </a:t>
            </a:r>
          </a:p>
          <a:p>
            <a:pPr algn="ctr"/>
            <a:r>
              <a:rPr lang="en-AU" sz="16600" dirty="0">
                <a:solidFill>
                  <a:schemeClr val="bg1"/>
                </a:solidFill>
                <a:latin typeface="Brandon Grotesque Black" panose="020B0A03020203060202" pitchFamily="34" charset="0"/>
              </a:rPr>
              <a:t>hold for us?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E3E6C8-D35B-4E10-B40D-F4BF775BB78E}"/>
              </a:ext>
            </a:extLst>
          </p:cNvPr>
          <p:cNvSpPr txBox="1"/>
          <p:nvPr/>
        </p:nvSpPr>
        <p:spPr>
          <a:xfrm>
            <a:off x="681851" y="546558"/>
            <a:ext cx="21375716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700"/>
              </a:lnSpc>
            </a:pPr>
            <a:r>
              <a:rPr lang="en-AU" sz="11500" dirty="0">
                <a:latin typeface="Brandon Grotesque Black" panose="020B0A03020203060202" pitchFamily="34" charset="0"/>
              </a:rPr>
              <a:t>Luke 12:16-26</a:t>
            </a:r>
          </a:p>
          <a:p>
            <a:r>
              <a:rPr lang="en-AU" sz="3600" i="1" dirty="0">
                <a:latin typeface="+mn-lt"/>
              </a:rPr>
              <a:t>New Living Translation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50734AD-AD4C-45C5-8AA8-66B4EFB12A89}"/>
              </a:ext>
            </a:extLst>
          </p:cNvPr>
          <p:cNvCxnSpPr/>
          <p:nvPr/>
        </p:nvCxnSpPr>
        <p:spPr>
          <a:xfrm>
            <a:off x="681851" y="2892489"/>
            <a:ext cx="21375716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A5F722A-BA50-4957-8094-C518836E06DF}"/>
              </a:ext>
            </a:extLst>
          </p:cNvPr>
          <p:cNvSpPr txBox="1"/>
          <p:nvPr/>
        </p:nvSpPr>
        <p:spPr>
          <a:xfrm>
            <a:off x="681851" y="3091679"/>
            <a:ext cx="21580272" cy="3318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8000"/>
              </a:lnSpc>
            </a:pPr>
            <a:r>
              <a:rPr lang="en-AU" sz="6600" b="1" baseline="30000" dirty="0">
                <a:solidFill>
                  <a:srgbClr val="000000"/>
                </a:solidFill>
                <a:latin typeface="Avenir Next LT Pro" panose="020B0504020202020204" pitchFamily="34" charset="0"/>
              </a:rPr>
              <a:t>25</a:t>
            </a:r>
            <a:r>
              <a:rPr lang="en-AU" sz="6600" b="1" dirty="0">
                <a:effectLst/>
                <a:latin typeface="Avenir Next LT Pro" panose="020B0504020202020204" pitchFamily="34" charset="0"/>
              </a:rPr>
              <a:t> Who of you by worrying can add a single hour to your life?   </a:t>
            </a:r>
            <a:r>
              <a:rPr lang="en-AU" sz="6600" b="1" baseline="30000" dirty="0">
                <a:solidFill>
                  <a:srgbClr val="000000"/>
                </a:solidFill>
                <a:latin typeface="Avenir Next LT Pro" panose="020B0504020202020204" pitchFamily="34" charset="0"/>
              </a:rPr>
              <a:t>26</a:t>
            </a:r>
            <a:r>
              <a:rPr lang="en-AU" sz="6600" b="1" dirty="0">
                <a:latin typeface="Avenir Next LT Pro" panose="020B0504020202020204" pitchFamily="34" charset="0"/>
              </a:rPr>
              <a:t> Since you cannot do this very little thing, why do you worry about the rest?</a:t>
            </a:r>
          </a:p>
        </p:txBody>
      </p:sp>
    </p:spTree>
    <p:extLst>
      <p:ext uri="{BB962C8B-B14F-4D97-AF65-F5344CB8AC3E}">
        <p14:creationId xmlns:p14="http://schemas.microsoft.com/office/powerpoint/2010/main" val="336972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E3E6C8-D35B-4E10-B40D-F4BF775BB78E}"/>
              </a:ext>
            </a:extLst>
          </p:cNvPr>
          <p:cNvSpPr txBox="1"/>
          <p:nvPr/>
        </p:nvSpPr>
        <p:spPr>
          <a:xfrm>
            <a:off x="2883876" y="3569677"/>
            <a:ext cx="1758461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andon Grotesque Black" panose="020B0A03020203060202" pitchFamily="34" charset="0"/>
              </a:rPr>
              <a:t>3. Focus on my next step</a:t>
            </a:r>
          </a:p>
        </p:txBody>
      </p:sp>
    </p:spTree>
    <p:extLst>
      <p:ext uri="{BB962C8B-B14F-4D97-AF65-F5344CB8AC3E}">
        <p14:creationId xmlns:p14="http://schemas.microsoft.com/office/powerpoint/2010/main" val="934628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E3E6C8-D35B-4E10-B40D-F4BF775BB78E}"/>
              </a:ext>
            </a:extLst>
          </p:cNvPr>
          <p:cNvSpPr txBox="1"/>
          <p:nvPr/>
        </p:nvSpPr>
        <p:spPr>
          <a:xfrm>
            <a:off x="2883876" y="3569677"/>
            <a:ext cx="1758461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andon Grotesque Black" panose="020B0A03020203060202" pitchFamily="34" charset="0"/>
              </a:rPr>
              <a:t>1. Only God knows the future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E3E6C8-D35B-4E10-B40D-F4BF775BB78E}"/>
              </a:ext>
            </a:extLst>
          </p:cNvPr>
          <p:cNvSpPr txBox="1"/>
          <p:nvPr/>
        </p:nvSpPr>
        <p:spPr>
          <a:xfrm>
            <a:off x="681851" y="546558"/>
            <a:ext cx="21375716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700"/>
              </a:lnSpc>
            </a:pPr>
            <a:r>
              <a:rPr lang="en-AU" sz="11500" dirty="0">
                <a:latin typeface="Brandon Grotesque Black" panose="020B0A03020203060202" pitchFamily="34" charset="0"/>
              </a:rPr>
              <a:t>Proverbs 13:16</a:t>
            </a:r>
          </a:p>
          <a:p>
            <a:r>
              <a:rPr lang="en-AU" sz="3600" i="1" dirty="0">
                <a:latin typeface="+mn-lt"/>
              </a:rPr>
              <a:t>New Living Translation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50734AD-AD4C-45C5-8AA8-66B4EFB12A89}"/>
              </a:ext>
            </a:extLst>
          </p:cNvPr>
          <p:cNvCxnSpPr/>
          <p:nvPr/>
        </p:nvCxnSpPr>
        <p:spPr>
          <a:xfrm>
            <a:off x="681851" y="2892489"/>
            <a:ext cx="21375716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A5F722A-BA50-4957-8094-C518836E06DF}"/>
              </a:ext>
            </a:extLst>
          </p:cNvPr>
          <p:cNvSpPr txBox="1"/>
          <p:nvPr/>
        </p:nvSpPr>
        <p:spPr>
          <a:xfrm>
            <a:off x="681851" y="3091679"/>
            <a:ext cx="21375716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b="1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Wise people think before they act; </a:t>
            </a:r>
          </a:p>
          <a:p>
            <a:pPr marL="447675"/>
            <a:r>
              <a:rPr lang="en-AU" sz="6600" b="1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fools don’t—and even brag about their foolishness.</a:t>
            </a:r>
            <a:endParaRPr lang="en-AU" sz="6600" b="1" dirty="0">
              <a:effectLst/>
              <a:latin typeface="Avenir Next LT Pro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07374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E3E6C8-D35B-4E10-B40D-F4BF775BB78E}"/>
              </a:ext>
            </a:extLst>
          </p:cNvPr>
          <p:cNvSpPr txBox="1"/>
          <p:nvPr/>
        </p:nvSpPr>
        <p:spPr>
          <a:xfrm>
            <a:off x="681851" y="546558"/>
            <a:ext cx="21375716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700"/>
              </a:lnSpc>
            </a:pPr>
            <a:r>
              <a:rPr lang="en-AU" sz="11500" dirty="0">
                <a:latin typeface="Brandon Grotesque Black" panose="020B0A03020203060202" pitchFamily="34" charset="0"/>
              </a:rPr>
              <a:t>James 4:13-14</a:t>
            </a:r>
          </a:p>
          <a:p>
            <a:r>
              <a:rPr lang="en-AU" sz="3600" i="1" dirty="0">
                <a:latin typeface="+mn-lt"/>
              </a:rPr>
              <a:t>New Living Translation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50734AD-AD4C-45C5-8AA8-66B4EFB12A89}"/>
              </a:ext>
            </a:extLst>
          </p:cNvPr>
          <p:cNvCxnSpPr/>
          <p:nvPr/>
        </p:nvCxnSpPr>
        <p:spPr>
          <a:xfrm>
            <a:off x="681851" y="2892489"/>
            <a:ext cx="21375716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A5F722A-BA50-4957-8094-C518836E06DF}"/>
              </a:ext>
            </a:extLst>
          </p:cNvPr>
          <p:cNvSpPr txBox="1"/>
          <p:nvPr/>
        </p:nvSpPr>
        <p:spPr>
          <a:xfrm>
            <a:off x="681851" y="3091679"/>
            <a:ext cx="21375716" cy="8397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8000"/>
              </a:lnSpc>
            </a:pPr>
            <a:r>
              <a:rPr lang="en-AU" sz="7200" b="1" baseline="300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</a:rPr>
              <a:t>13</a:t>
            </a:r>
            <a:r>
              <a:rPr lang="en-AU" sz="7200" b="1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</a:rPr>
              <a:t> Look here, you who say, “Today or tomorrow we are going to a certain town and will stay there a year. We will do business there and make a profit.” </a:t>
            </a:r>
            <a:r>
              <a:rPr lang="en-AU" sz="7200" b="1" baseline="30000" dirty="0">
                <a:effectLst/>
                <a:latin typeface="Avenir Next LT Pro" panose="020B0504020202020204" pitchFamily="34" charset="0"/>
              </a:rPr>
              <a:t>14</a:t>
            </a:r>
            <a:r>
              <a:rPr lang="en-AU" sz="7200" b="1" dirty="0">
                <a:effectLst/>
                <a:latin typeface="Avenir Next LT Pro" panose="020B0504020202020204" pitchFamily="34" charset="0"/>
              </a:rPr>
              <a:t> How do you know what your life will be like tomorrow? Your life is like the morning fog—it’s here a little while, then it’s gone.</a:t>
            </a:r>
            <a:endParaRPr lang="en-AU" sz="7200" b="1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795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E3E6C8-D35B-4E10-B40D-F4BF775BB78E}"/>
              </a:ext>
            </a:extLst>
          </p:cNvPr>
          <p:cNvSpPr txBox="1"/>
          <p:nvPr/>
        </p:nvSpPr>
        <p:spPr>
          <a:xfrm>
            <a:off x="681851" y="546558"/>
            <a:ext cx="21375716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700"/>
              </a:lnSpc>
            </a:pPr>
            <a:r>
              <a:rPr lang="en-AU" sz="11500" dirty="0">
                <a:latin typeface="Brandon Grotesque Black" panose="020B0A03020203060202" pitchFamily="34" charset="0"/>
              </a:rPr>
              <a:t>Proverbs 16:9</a:t>
            </a:r>
          </a:p>
          <a:p>
            <a:r>
              <a:rPr lang="en-AU" sz="3600" i="1" dirty="0">
                <a:latin typeface="+mn-lt"/>
              </a:rPr>
              <a:t>New Living Translation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50734AD-AD4C-45C5-8AA8-66B4EFB12A89}"/>
              </a:ext>
            </a:extLst>
          </p:cNvPr>
          <p:cNvCxnSpPr/>
          <p:nvPr/>
        </p:nvCxnSpPr>
        <p:spPr>
          <a:xfrm>
            <a:off x="681851" y="2892489"/>
            <a:ext cx="21375716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A5F722A-BA50-4957-8094-C518836E06DF}"/>
              </a:ext>
            </a:extLst>
          </p:cNvPr>
          <p:cNvSpPr txBox="1"/>
          <p:nvPr/>
        </p:nvSpPr>
        <p:spPr>
          <a:xfrm>
            <a:off x="681851" y="3091679"/>
            <a:ext cx="213757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b="1" dirty="0">
                <a:solidFill>
                  <a:srgbClr val="000000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We can make our plans,</a:t>
            </a:r>
            <a:br>
              <a:rPr lang="en-AU" sz="6600" b="1" dirty="0">
                <a:solidFill>
                  <a:srgbClr val="000000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</a:br>
            <a:r>
              <a:rPr lang="en-AU" sz="6600" b="1" dirty="0">
                <a:solidFill>
                  <a:srgbClr val="000000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    but the Lord determines our steps.</a:t>
            </a:r>
          </a:p>
        </p:txBody>
      </p:sp>
    </p:spTree>
    <p:extLst>
      <p:ext uri="{BB962C8B-B14F-4D97-AF65-F5344CB8AC3E}">
        <p14:creationId xmlns:p14="http://schemas.microsoft.com/office/powerpoint/2010/main" val="2111787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E3E6C8-D35B-4E10-B40D-F4BF775BB78E}"/>
              </a:ext>
            </a:extLst>
          </p:cNvPr>
          <p:cNvSpPr txBox="1"/>
          <p:nvPr/>
        </p:nvSpPr>
        <p:spPr>
          <a:xfrm>
            <a:off x="2883876" y="3569677"/>
            <a:ext cx="1758461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andon Grotesque Black" panose="020B0A03020203060202" pitchFamily="34" charset="0"/>
              </a:rPr>
              <a:t>2. I don’t have to worry</a:t>
            </a:r>
          </a:p>
        </p:txBody>
      </p:sp>
    </p:spTree>
    <p:extLst>
      <p:ext uri="{BB962C8B-B14F-4D97-AF65-F5344CB8AC3E}">
        <p14:creationId xmlns:p14="http://schemas.microsoft.com/office/powerpoint/2010/main" val="3057650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E3E6C8-D35B-4E10-B40D-F4BF775BB78E}"/>
              </a:ext>
            </a:extLst>
          </p:cNvPr>
          <p:cNvSpPr txBox="1"/>
          <p:nvPr/>
        </p:nvSpPr>
        <p:spPr>
          <a:xfrm>
            <a:off x="681851" y="546558"/>
            <a:ext cx="21375716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700"/>
              </a:lnSpc>
            </a:pPr>
            <a:r>
              <a:rPr lang="en-AU" sz="11500" dirty="0">
                <a:latin typeface="Brandon Grotesque Black" panose="020B0A03020203060202" pitchFamily="34" charset="0"/>
              </a:rPr>
              <a:t>Luke 12:16-26</a:t>
            </a:r>
          </a:p>
          <a:p>
            <a:r>
              <a:rPr lang="en-AU" sz="3600" i="1" dirty="0">
                <a:latin typeface="+mn-lt"/>
              </a:rPr>
              <a:t>New Living Translation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50734AD-AD4C-45C5-8AA8-66B4EFB12A89}"/>
              </a:ext>
            </a:extLst>
          </p:cNvPr>
          <p:cNvCxnSpPr/>
          <p:nvPr/>
        </p:nvCxnSpPr>
        <p:spPr>
          <a:xfrm>
            <a:off x="681851" y="2892489"/>
            <a:ext cx="21375716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A5F722A-BA50-4957-8094-C518836E06DF}"/>
              </a:ext>
            </a:extLst>
          </p:cNvPr>
          <p:cNvSpPr txBox="1"/>
          <p:nvPr/>
        </p:nvSpPr>
        <p:spPr>
          <a:xfrm>
            <a:off x="681851" y="3091679"/>
            <a:ext cx="21580272" cy="8802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8000"/>
              </a:lnSpc>
            </a:pPr>
            <a:r>
              <a:rPr lang="en-AU" sz="6600" b="1" baseline="30000" dirty="0">
                <a:solidFill>
                  <a:srgbClr val="000000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16</a:t>
            </a:r>
            <a:r>
              <a:rPr lang="en-AU" sz="6600" b="1" dirty="0">
                <a:solidFill>
                  <a:srgbClr val="000000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 And he told them this parable: “The ground of a certain rich man yielded an abundant harvest. </a:t>
            </a:r>
            <a:r>
              <a:rPr lang="en-AU" sz="6600" b="1" baseline="30000" dirty="0">
                <a:solidFill>
                  <a:srgbClr val="000000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17</a:t>
            </a:r>
            <a:r>
              <a:rPr lang="en-AU" sz="6600" b="1" dirty="0">
                <a:solidFill>
                  <a:srgbClr val="000000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 He thought to himself, ‘What shall I do? I have no place to store my crops.’ </a:t>
            </a:r>
            <a:r>
              <a:rPr lang="en-AU" sz="6600" b="1" baseline="30000" dirty="0">
                <a:solidFill>
                  <a:srgbClr val="000000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18</a:t>
            </a:r>
            <a:r>
              <a:rPr lang="en-AU" sz="6600" b="1" dirty="0">
                <a:solidFill>
                  <a:srgbClr val="000000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 “Then he said, ‘This is what I’ll do. I will tear down my barns and build bigger ones, and there I will store my surplus grain. </a:t>
            </a:r>
            <a:r>
              <a:rPr lang="en-AU" sz="6600" b="1" baseline="30000" dirty="0">
                <a:solidFill>
                  <a:srgbClr val="000000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19</a:t>
            </a:r>
            <a:r>
              <a:rPr lang="en-AU" sz="6600" b="1" dirty="0">
                <a:solidFill>
                  <a:srgbClr val="000000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 And I’ll say to myself, “You have plenty of grain laid up for many years. Take life easy; eat, drink and be merry.”’</a:t>
            </a:r>
          </a:p>
        </p:txBody>
      </p:sp>
    </p:spTree>
    <p:extLst>
      <p:ext uri="{BB962C8B-B14F-4D97-AF65-F5344CB8AC3E}">
        <p14:creationId xmlns:p14="http://schemas.microsoft.com/office/powerpoint/2010/main" val="1477673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E3E6C8-D35B-4E10-B40D-F4BF775BB78E}"/>
              </a:ext>
            </a:extLst>
          </p:cNvPr>
          <p:cNvSpPr txBox="1"/>
          <p:nvPr/>
        </p:nvSpPr>
        <p:spPr>
          <a:xfrm>
            <a:off x="681851" y="546558"/>
            <a:ext cx="21375716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700"/>
              </a:lnSpc>
            </a:pPr>
            <a:r>
              <a:rPr lang="en-AU" sz="11500" dirty="0">
                <a:latin typeface="Brandon Grotesque Black" panose="020B0A03020203060202" pitchFamily="34" charset="0"/>
              </a:rPr>
              <a:t>Luke 12:16-26</a:t>
            </a:r>
          </a:p>
          <a:p>
            <a:r>
              <a:rPr lang="en-AU" sz="3600" i="1" dirty="0">
                <a:latin typeface="+mn-lt"/>
              </a:rPr>
              <a:t>New Living Translation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50734AD-AD4C-45C5-8AA8-66B4EFB12A89}"/>
              </a:ext>
            </a:extLst>
          </p:cNvPr>
          <p:cNvCxnSpPr/>
          <p:nvPr/>
        </p:nvCxnSpPr>
        <p:spPr>
          <a:xfrm>
            <a:off x="681851" y="2892489"/>
            <a:ext cx="21375716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A5F722A-BA50-4957-8094-C518836E06DF}"/>
              </a:ext>
            </a:extLst>
          </p:cNvPr>
          <p:cNvSpPr txBox="1"/>
          <p:nvPr/>
        </p:nvSpPr>
        <p:spPr>
          <a:xfrm>
            <a:off x="681851" y="3091679"/>
            <a:ext cx="21580272" cy="5512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8000"/>
              </a:lnSpc>
            </a:pPr>
            <a:r>
              <a:rPr lang="en-AU" sz="6600" b="1" baseline="300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20 </a:t>
            </a:r>
            <a:r>
              <a:rPr lang="en-AU" sz="6600" b="1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“But God said to him, ‘You fool! This very night your life will be demanded from you. Then who will get what you have prepared for yourself?’</a:t>
            </a:r>
            <a:endParaRPr lang="en-AU" sz="6600" b="1" dirty="0">
              <a:effectLst/>
              <a:latin typeface="Avenir Next LT Pro" panose="020B050402020202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08000"/>
              </a:lnSpc>
            </a:pPr>
            <a:r>
              <a:rPr lang="en-AU" sz="6600" b="1" baseline="300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21 </a:t>
            </a:r>
            <a:r>
              <a:rPr lang="en-AU" sz="6600" b="1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“This is how it will be with whoever stores up things for themselves but is not rich toward God.”</a:t>
            </a:r>
            <a:r>
              <a:rPr lang="en-AU" sz="6600" b="1" dirty="0"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</a:t>
            </a:r>
            <a:endParaRPr lang="en-AU" sz="6600" b="1" baseline="30000" dirty="0">
              <a:solidFill>
                <a:srgbClr val="000000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205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E3E6C8-D35B-4E10-B40D-F4BF775BB78E}"/>
              </a:ext>
            </a:extLst>
          </p:cNvPr>
          <p:cNvSpPr txBox="1"/>
          <p:nvPr/>
        </p:nvSpPr>
        <p:spPr>
          <a:xfrm>
            <a:off x="681851" y="546558"/>
            <a:ext cx="21375716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700"/>
              </a:lnSpc>
            </a:pPr>
            <a:r>
              <a:rPr lang="en-AU" sz="11500" dirty="0">
                <a:latin typeface="Brandon Grotesque Black" panose="020B0A03020203060202" pitchFamily="34" charset="0"/>
              </a:rPr>
              <a:t>Luke 12:16-26</a:t>
            </a:r>
          </a:p>
          <a:p>
            <a:r>
              <a:rPr lang="en-AU" sz="3600" i="1" dirty="0">
                <a:latin typeface="+mn-lt"/>
              </a:rPr>
              <a:t>New Living Translation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50734AD-AD4C-45C5-8AA8-66B4EFB12A89}"/>
              </a:ext>
            </a:extLst>
          </p:cNvPr>
          <p:cNvCxnSpPr/>
          <p:nvPr/>
        </p:nvCxnSpPr>
        <p:spPr>
          <a:xfrm>
            <a:off x="681851" y="2892489"/>
            <a:ext cx="21375716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A5F722A-BA50-4957-8094-C518836E06DF}"/>
              </a:ext>
            </a:extLst>
          </p:cNvPr>
          <p:cNvSpPr txBox="1"/>
          <p:nvPr/>
        </p:nvSpPr>
        <p:spPr>
          <a:xfrm>
            <a:off x="681851" y="3091679"/>
            <a:ext cx="21580272" cy="8802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8000"/>
              </a:lnSpc>
            </a:pPr>
            <a:r>
              <a:rPr lang="en-AU" sz="6600" b="1" baseline="300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</a:rPr>
              <a:t>22</a:t>
            </a:r>
            <a:r>
              <a:rPr lang="en-AU" sz="6600" b="1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</a:rPr>
              <a:t> Then Jesus said to his disciples: “Therefore I tell you, do not worry about your life, what you will eat; or about your body, what you will wear. </a:t>
            </a:r>
            <a:r>
              <a:rPr lang="en-AU" sz="6600" b="1" baseline="30000" dirty="0">
                <a:solidFill>
                  <a:srgbClr val="000000"/>
                </a:solidFill>
                <a:latin typeface="Avenir Next LT Pro" panose="020B0504020202020204" pitchFamily="34" charset="0"/>
              </a:rPr>
              <a:t>23</a:t>
            </a:r>
            <a:r>
              <a:rPr lang="en-AU" sz="6600" b="1" dirty="0">
                <a:effectLst/>
                <a:latin typeface="Avenir Next LT Pro" panose="020B0504020202020204" pitchFamily="34" charset="0"/>
              </a:rPr>
              <a:t> For life is more than food, and the body more than clothes. </a:t>
            </a:r>
            <a:r>
              <a:rPr lang="en-AU" sz="6600" b="1" baseline="30000" dirty="0">
                <a:solidFill>
                  <a:srgbClr val="000000"/>
                </a:solidFill>
                <a:latin typeface="Avenir Next LT Pro" panose="020B0504020202020204" pitchFamily="34" charset="0"/>
              </a:rPr>
              <a:t>24</a:t>
            </a:r>
            <a:r>
              <a:rPr lang="en-AU" sz="6600" b="1" dirty="0">
                <a:effectLst/>
                <a:latin typeface="Avenir Next LT Pro" panose="020B0504020202020204" pitchFamily="34" charset="0"/>
              </a:rPr>
              <a:t> Consider the ravens: They do not sow or reap, they have no storeroom or barn; yet God feeds them. And how much more valuable you are than birds! </a:t>
            </a:r>
            <a:endParaRPr lang="en-AU" sz="6600" b="1" dirty="0">
              <a:solidFill>
                <a:srgbClr val="000000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2292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1304</TotalTime>
  <Words>444</Words>
  <Application>Microsoft Office PowerPoint</Application>
  <PresentationFormat>Custom</PresentationFormat>
  <Paragraphs>28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Avenir Next LT Pro</vt:lpstr>
      <vt:lpstr>Brandon Grotesque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7ulio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Juliet  Towner</dc:creator>
  <cp:lastModifiedBy>Amy Stott</cp:lastModifiedBy>
  <cp:revision>121</cp:revision>
  <dcterms:created xsi:type="dcterms:W3CDTF">2016-01-05T16:27:30Z</dcterms:created>
  <dcterms:modified xsi:type="dcterms:W3CDTF">2021-01-30T23:06:36Z</dcterms:modified>
</cp:coreProperties>
</file>