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322" r:id="rId5"/>
    <p:sldId id="323" r:id="rId6"/>
    <p:sldId id="302" r:id="rId7"/>
    <p:sldId id="307" r:id="rId8"/>
    <p:sldId id="326" r:id="rId9"/>
    <p:sldId id="305" r:id="rId10"/>
    <p:sldId id="327" r:id="rId11"/>
    <p:sldId id="328" r:id="rId12"/>
    <p:sldId id="329" r:id="rId13"/>
    <p:sldId id="324" r:id="rId14"/>
    <p:sldId id="330" r:id="rId15"/>
    <p:sldId id="331" r:id="rId16"/>
    <p:sldId id="325" r:id="rId17"/>
    <p:sldId id="332" r:id="rId18"/>
    <p:sldId id="33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01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F018D-D71E-4E26-B6CE-34E188E888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5E9DD-6500-4B44-BBEF-E399F42E7F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AB5483-9740-4AE5-9161-03B4D9D3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E668-FE41-4DD2-BC5F-1BC06DA4E908}" type="datetimeFigureOut">
              <a:rPr lang="en-AU" smtClean="0"/>
              <a:t>19/12/2020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CA9F1F-3B76-48E0-970E-721C927FB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1256AF-E32E-4177-A0A7-14971D7BA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2B5F-DC3C-4688-B893-4177301467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69197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BBB37-E6F4-4147-9D91-B3F127F07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8DE3DF-1F46-4517-A289-0EEB01B91F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6B5AE6-FFD8-4015-BD5C-0FEC0BABB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E668-FE41-4DD2-BC5F-1BC06DA4E908}" type="datetimeFigureOut">
              <a:rPr lang="en-AU" smtClean="0"/>
              <a:t>19/12/2020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909AFA-B445-48AF-849C-7981E90F4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540F14-BC07-4966-A89C-594DD508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2B5F-DC3C-4688-B893-4177301467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8905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7BE87E-419A-4863-88E1-1001C9BC47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9BD31F-6558-4A04-BF42-65B38A8771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82C3EC-B713-415D-B4DE-93950CCF3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E668-FE41-4DD2-BC5F-1BC06DA4E908}" type="datetimeFigureOut">
              <a:rPr lang="en-AU" smtClean="0"/>
              <a:t>19/12/2020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AD8A20-ACD4-4BA9-9083-E0A09A84E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4F75D4-160D-41C3-BC88-AC439BD1B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2B5F-DC3C-4688-B893-4177301467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3806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D5A30-45C7-4B85-851B-2D3BA4896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B6545-E8EB-4EC9-9FAA-27C7D027AF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CF4825-2953-4A8A-8C0F-FF15E4322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E668-FE41-4DD2-BC5F-1BC06DA4E908}" type="datetimeFigureOut">
              <a:rPr lang="en-AU" smtClean="0"/>
              <a:t>19/12/2020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D86AC-F0FA-4A99-81F6-FEE16C719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CE3970-B8DC-45A9-8C6B-1D2FD6C0A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2B5F-DC3C-4688-B893-4177301467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20557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FB508-DE0B-4A93-AFA7-371DFF435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4356F2-560C-41C9-96D3-670368B3AD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7071A1-7246-454C-ADE2-502FFDF96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E668-FE41-4DD2-BC5F-1BC06DA4E908}" type="datetimeFigureOut">
              <a:rPr lang="en-AU" smtClean="0"/>
              <a:t>19/12/2020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785400-7C3A-4072-B55F-3AFB5424D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C07BFF-F834-483D-8E20-53C21066D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2B5F-DC3C-4688-B893-4177301467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5671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3EC65-86E4-4302-A5D4-B7DD703F2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19CC0A-A3EB-49D6-B5BF-B31762C417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37E239-018D-4BAC-8872-E745A59189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6FEFB0-1970-4824-9483-EB315E212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E668-FE41-4DD2-BC5F-1BC06DA4E908}" type="datetimeFigureOut">
              <a:rPr lang="en-AU" smtClean="0"/>
              <a:t>19/12/2020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82644C-775D-4F4B-A2F4-77A7D1D02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4FEE39-FF7B-4EAF-9A28-1AB46DD6D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2B5F-DC3C-4688-B893-4177301467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7161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5784B-37E8-4965-9378-A13855AA1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4C40A3-A515-49CB-A473-A21B35DBFE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1A2DCC-DDFB-4CCD-90C1-89B3EBAFD2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2E979F-138A-4A94-9852-430C2DAD80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6B6DD8-8F89-4851-917A-0D5315FEAF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83008B-7178-4B01-99C4-2FB906B67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E668-FE41-4DD2-BC5F-1BC06DA4E908}" type="datetimeFigureOut">
              <a:rPr lang="en-AU" smtClean="0"/>
              <a:t>19/12/2020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CFA486-0019-4517-B0D4-CD700C8D5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239215-8CE8-4348-BA61-172825DEC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2B5F-DC3C-4688-B893-4177301467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5291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95C6D-B2FC-40E1-BB36-8C6A89952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1F8249-87AF-41D9-BADC-A6593C08F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E668-FE41-4DD2-BC5F-1BC06DA4E908}" type="datetimeFigureOut">
              <a:rPr lang="en-AU" smtClean="0"/>
              <a:t>19/12/2020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484AC5-3C3E-483A-B215-91DE38CF0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42578D-61E3-4E3C-8D18-3AC045ABA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2B5F-DC3C-4688-B893-4177301467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14128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1479B9-0303-491D-A5A7-D4B322402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E668-FE41-4DD2-BC5F-1BC06DA4E908}" type="datetimeFigureOut">
              <a:rPr lang="en-AU" smtClean="0"/>
              <a:t>19/12/2020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507910-1244-4363-B744-E72FBDE00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ADA8EE-2841-4EEC-99E8-246BDE417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2B5F-DC3C-4688-B893-4177301467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0382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E752A-E8D6-4C31-9EC1-68768E6B7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E25E6-A05A-4C0D-84B4-1B74A457F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522E2F-C136-4D63-B52A-42243CE497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53425F-DD54-472D-A5B4-9B76D1B45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E668-FE41-4DD2-BC5F-1BC06DA4E908}" type="datetimeFigureOut">
              <a:rPr lang="en-AU" smtClean="0"/>
              <a:t>19/12/2020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8EC7BF-1F6C-4E30-B8F8-731CB81AB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199FB1-5A1F-4133-8ADD-C65D0870C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2B5F-DC3C-4688-B893-4177301467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8215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BA876-522C-4C9E-8ED5-FC0FAB368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ABEE6B-2F5A-4909-B187-C9E46E9C4C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C8AF8E-0F9B-4EB9-9191-302260C789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A746CC-04C6-476F-A584-9DA193F3D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E668-FE41-4DD2-BC5F-1BC06DA4E908}" type="datetimeFigureOut">
              <a:rPr lang="en-AU" smtClean="0"/>
              <a:t>19/12/2020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EF7742-1D12-4D9F-B06E-4C1268EC0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5AE4AF-3B2B-463E-B126-AD0D1B4F6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2B5F-DC3C-4688-B893-4177301467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21783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19D9A2-F29C-422E-9850-E21BDA9E1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7E6075-82DE-48CB-BF5C-47F84C56CA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7A9F9-84BD-428F-A18B-782420F9EA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8E668-FE41-4DD2-BC5F-1BC06DA4E908}" type="datetimeFigureOut">
              <a:rPr lang="en-AU" smtClean="0"/>
              <a:t>19/12/2020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D88E94-7590-41FA-BE90-ABD5979817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F8FF2A-188B-4DD4-A663-ABBCCE43C2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02B5F-DC3C-4688-B893-4177301467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3234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AC185-B4F7-4AEC-96BF-8B5F56F9D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50070"/>
            <a:ext cx="10515600" cy="3440784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n-US" sz="9600" dirty="0">
                <a:latin typeface="a Auto Signature" panose="02000503000000000000" pitchFamily="50" charset="0"/>
                <a:cs typeface="Aharoni" panose="02010803020104030203" pitchFamily="2" charset="-79"/>
              </a:rPr>
              <a:t>for the</a:t>
            </a:r>
            <a:br>
              <a:rPr lang="en-US" sz="16600" dirty="0">
                <a:latin typeface="Gotham Bold" panose="02000803030000020004" pitchFamily="2" charset="0"/>
                <a:cs typeface="Aharoni" panose="02010803020104030203" pitchFamily="2" charset="-79"/>
              </a:rPr>
            </a:br>
            <a:r>
              <a:rPr lang="en-US" sz="16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otham Bold" panose="02000803030000020004" pitchFamily="2" charset="0"/>
                <a:cs typeface="Aharoni" panose="02010803020104030203" pitchFamily="2" charset="-79"/>
              </a:rPr>
              <a:t>WIN</a:t>
            </a:r>
            <a:endParaRPr lang="en-AU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10007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C0DE9-CED6-470C-9818-CFB83A61C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981" y="195442"/>
            <a:ext cx="10515600" cy="1124311"/>
          </a:xfrm>
        </p:spPr>
        <p:txBody>
          <a:bodyPr/>
          <a:lstStyle/>
          <a:p>
            <a:r>
              <a:rPr lang="en-US" dirty="0">
                <a:latin typeface="Gotham Bold" panose="02000803030000020004" pitchFamily="2" charset="0"/>
              </a:rPr>
              <a:t>Hebrews 13:5</a:t>
            </a:r>
            <a:br>
              <a:rPr lang="en-US" dirty="0"/>
            </a:br>
            <a:r>
              <a:rPr lang="en-US" sz="2000" i="1" dirty="0">
                <a:latin typeface="+mn-lt"/>
              </a:rPr>
              <a:t>New Living Translation</a:t>
            </a:r>
            <a:endParaRPr lang="en-AU" i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9876C-63F5-4694-985E-A10800044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981" y="1498861"/>
            <a:ext cx="10964159" cy="366531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AU" sz="3600" b="1" dirty="0">
                <a:effectLst/>
                <a:ea typeface="Times New Roman" panose="02020603050405020304" pitchFamily="18" charset="0"/>
              </a:rPr>
              <a:t>Don’t love money; be satisfied with what you have. For God has said,</a:t>
            </a:r>
          </a:p>
          <a:p>
            <a:pPr marL="53975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AU" sz="3600" b="1" dirty="0">
                <a:effectLst/>
                <a:ea typeface="Times New Roman" panose="02020603050405020304" pitchFamily="18" charset="0"/>
              </a:rPr>
              <a:t>“I will never fail you.</a:t>
            </a:r>
            <a:br>
              <a:rPr lang="en-AU" sz="3600" b="1" dirty="0">
                <a:effectLst/>
                <a:ea typeface="Times New Roman" panose="02020603050405020304" pitchFamily="18" charset="0"/>
              </a:rPr>
            </a:br>
            <a:r>
              <a:rPr lang="en-AU" sz="3600" b="1" dirty="0">
                <a:effectLst/>
                <a:ea typeface="Times New Roman" panose="02020603050405020304" pitchFamily="18" charset="0"/>
              </a:rPr>
              <a:t>    I will never abandon you.”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A894A66-9481-4D50-937A-2169EDEFE120}"/>
              </a:ext>
            </a:extLst>
          </p:cNvPr>
          <p:cNvCxnSpPr/>
          <p:nvPr/>
        </p:nvCxnSpPr>
        <p:spPr>
          <a:xfrm>
            <a:off x="565608" y="1319753"/>
            <a:ext cx="10878532" cy="0"/>
          </a:xfrm>
          <a:prstGeom prst="line">
            <a:avLst/>
          </a:prstGeom>
          <a:ln w="28575"/>
          <a:effectLst>
            <a:outerShdw blurRad="254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7628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C0DE9-CED6-470C-9818-CFB83A61C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981" y="195442"/>
            <a:ext cx="10515600" cy="1124311"/>
          </a:xfrm>
        </p:spPr>
        <p:txBody>
          <a:bodyPr/>
          <a:lstStyle/>
          <a:p>
            <a:r>
              <a:rPr lang="en-US" dirty="0">
                <a:latin typeface="Gotham Bold" panose="02000803030000020004" pitchFamily="2" charset="0"/>
              </a:rPr>
              <a:t>Matthew 28:20b</a:t>
            </a:r>
            <a:br>
              <a:rPr lang="en-US" dirty="0"/>
            </a:br>
            <a:r>
              <a:rPr lang="en-US" sz="2000" i="1" dirty="0">
                <a:latin typeface="+mn-lt"/>
              </a:rPr>
              <a:t>New Living Translation</a:t>
            </a:r>
            <a:endParaRPr lang="en-AU" i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9876C-63F5-4694-985E-A10800044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981" y="1498861"/>
            <a:ext cx="10964159" cy="366531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AU" sz="3600" b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“… And be sure of this: I am with you always, even to the end of the age.”</a:t>
            </a:r>
            <a:endParaRPr lang="en-AU" sz="3600" b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A894A66-9481-4D50-937A-2169EDEFE120}"/>
              </a:ext>
            </a:extLst>
          </p:cNvPr>
          <p:cNvCxnSpPr/>
          <p:nvPr/>
        </p:nvCxnSpPr>
        <p:spPr>
          <a:xfrm>
            <a:off x="565608" y="1319753"/>
            <a:ext cx="10878532" cy="0"/>
          </a:xfrm>
          <a:prstGeom prst="line">
            <a:avLst/>
          </a:prstGeom>
          <a:ln w="28575"/>
          <a:effectLst>
            <a:outerShdw blurRad="254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27212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C0DE9-CED6-470C-9818-CFB83A61C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981" y="195442"/>
            <a:ext cx="10515600" cy="1124311"/>
          </a:xfrm>
        </p:spPr>
        <p:txBody>
          <a:bodyPr/>
          <a:lstStyle/>
          <a:p>
            <a:r>
              <a:rPr lang="en-US" dirty="0">
                <a:latin typeface="Gotham Bold" panose="02000803030000020004" pitchFamily="2" charset="0"/>
              </a:rPr>
              <a:t>Romans 8:38a</a:t>
            </a:r>
            <a:br>
              <a:rPr lang="en-US" dirty="0"/>
            </a:br>
            <a:r>
              <a:rPr lang="en-US" sz="2000" i="1" dirty="0">
                <a:latin typeface="+mn-lt"/>
              </a:rPr>
              <a:t>New Living Translation</a:t>
            </a:r>
            <a:endParaRPr lang="en-AU" i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9876C-63F5-4694-985E-A10800044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981" y="1498861"/>
            <a:ext cx="10964159" cy="366531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AU" sz="3600" b="1" dirty="0">
                <a:latin typeface="Calibri" panose="020F0502020204030204" pitchFamily="34" charset="0"/>
              </a:rPr>
              <a:t>And I am convinced that nothing can ever separate us from God’s love.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A894A66-9481-4D50-937A-2169EDEFE120}"/>
              </a:ext>
            </a:extLst>
          </p:cNvPr>
          <p:cNvCxnSpPr/>
          <p:nvPr/>
        </p:nvCxnSpPr>
        <p:spPr>
          <a:xfrm>
            <a:off x="565608" y="1319753"/>
            <a:ext cx="10878532" cy="0"/>
          </a:xfrm>
          <a:prstGeom prst="line">
            <a:avLst/>
          </a:prstGeom>
          <a:ln w="28575"/>
          <a:effectLst>
            <a:outerShdw blurRad="254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5322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3AE20-548B-4D43-9ED9-FA26A059E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891" y="330926"/>
            <a:ext cx="10752909" cy="1733005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AU" b="1" u="sng" dirty="0">
                <a:latin typeface="Gotham Bold" panose="02000803030000020004" pitchFamily="2" charset="0"/>
              </a:rPr>
              <a:t>3 Ways God’s Presence Gives us Victory:</a:t>
            </a:r>
            <a:endParaRPr lang="en-AU" b="1" dirty="0">
              <a:latin typeface="Gotham Bold" panose="02000803030000020004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339272-E415-420A-9044-A4C6B0D1E3C2}"/>
              </a:ext>
            </a:extLst>
          </p:cNvPr>
          <p:cNvSpPr txBox="1"/>
          <p:nvPr/>
        </p:nvSpPr>
        <p:spPr>
          <a:xfrm>
            <a:off x="600891" y="2063931"/>
            <a:ext cx="1076379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3600" b="1" dirty="0">
                <a:latin typeface="Gotham Bold" panose="02000803030000020004" pitchFamily="2" charset="0"/>
              </a:rPr>
              <a:t>You are not alone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3600" b="1" dirty="0">
                <a:latin typeface="Gotham Bold" panose="02000803030000020004" pitchFamily="2" charset="0"/>
              </a:rPr>
              <a:t>God </a:t>
            </a:r>
            <a:r>
              <a:rPr lang="en-AU" sz="3600" b="1" u="sng" dirty="0">
                <a:latin typeface="Gotham Bold" panose="02000803030000020004" pitchFamily="2" charset="0"/>
              </a:rPr>
              <a:t>sees</a:t>
            </a:r>
            <a:r>
              <a:rPr lang="en-AU" sz="3600" b="1" dirty="0">
                <a:latin typeface="Gotham Bold" panose="02000803030000020004" pitchFamily="2" charset="0"/>
              </a:rPr>
              <a:t> what you’re going through</a:t>
            </a:r>
          </a:p>
        </p:txBody>
      </p:sp>
    </p:spTree>
    <p:extLst>
      <p:ext uri="{BB962C8B-B14F-4D97-AF65-F5344CB8AC3E}">
        <p14:creationId xmlns:p14="http://schemas.microsoft.com/office/powerpoint/2010/main" val="4394549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C0DE9-CED6-470C-9818-CFB83A61C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981" y="195442"/>
            <a:ext cx="10515600" cy="1124311"/>
          </a:xfrm>
        </p:spPr>
        <p:txBody>
          <a:bodyPr/>
          <a:lstStyle/>
          <a:p>
            <a:r>
              <a:rPr lang="en-US" dirty="0">
                <a:latin typeface="Gotham Bold" panose="02000803030000020004" pitchFamily="2" charset="0"/>
              </a:rPr>
              <a:t>Mark 6:45-48a</a:t>
            </a:r>
            <a:br>
              <a:rPr lang="en-US" dirty="0"/>
            </a:br>
            <a:r>
              <a:rPr lang="en-US" sz="2000" i="1" dirty="0">
                <a:latin typeface="+mn-lt"/>
              </a:rPr>
              <a:t>New Living Translation</a:t>
            </a:r>
            <a:endParaRPr lang="en-AU" i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9876C-63F5-4694-985E-A10800044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981" y="1498860"/>
            <a:ext cx="10964159" cy="334310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AU" sz="3600" b="1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45</a:t>
            </a:r>
            <a:r>
              <a:rPr lang="en-AU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Immediately after this, Jesus insisted that his disciples get back into the boat and head across the lake to Bethsaida, while he sent the people home. </a:t>
            </a:r>
            <a:r>
              <a:rPr lang="en-AU" sz="3600" b="1" baseline="30000" dirty="0">
                <a:latin typeface="Calibri" panose="020F0502020204030204" pitchFamily="34" charset="0"/>
              </a:rPr>
              <a:t>46</a:t>
            </a:r>
            <a:r>
              <a:rPr lang="en-AU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After telling everyone good-bye, he went up into the hills by himself to pray. </a:t>
            </a:r>
            <a:endParaRPr lang="en-AU" sz="3600" b="1" dirty="0">
              <a:latin typeface="Calibri" panose="020F050202020403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A894A66-9481-4D50-937A-2169EDEFE120}"/>
              </a:ext>
            </a:extLst>
          </p:cNvPr>
          <p:cNvCxnSpPr/>
          <p:nvPr/>
        </p:nvCxnSpPr>
        <p:spPr>
          <a:xfrm>
            <a:off x="565608" y="1319753"/>
            <a:ext cx="10878532" cy="0"/>
          </a:xfrm>
          <a:prstGeom prst="line">
            <a:avLst/>
          </a:prstGeom>
          <a:ln w="28575"/>
          <a:effectLst>
            <a:outerShdw blurRad="254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7652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C0DE9-CED6-470C-9818-CFB83A61C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981" y="195442"/>
            <a:ext cx="10515600" cy="1124311"/>
          </a:xfrm>
        </p:spPr>
        <p:txBody>
          <a:bodyPr/>
          <a:lstStyle/>
          <a:p>
            <a:r>
              <a:rPr lang="en-US" dirty="0">
                <a:latin typeface="Gotham Bold" panose="02000803030000020004" pitchFamily="2" charset="0"/>
              </a:rPr>
              <a:t>Mark 6:45-48a</a:t>
            </a:r>
            <a:br>
              <a:rPr lang="en-US" dirty="0"/>
            </a:br>
            <a:r>
              <a:rPr lang="en-US" sz="2000" i="1" dirty="0">
                <a:latin typeface="+mn-lt"/>
              </a:rPr>
              <a:t>New Living Translation</a:t>
            </a:r>
            <a:endParaRPr lang="en-AU" i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9876C-63F5-4694-985E-A10800044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981" y="1498860"/>
            <a:ext cx="10964159" cy="334310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AU" sz="3600" b="1" baseline="30000" dirty="0">
                <a:latin typeface="Calibri" panose="020F0502020204030204" pitchFamily="34" charset="0"/>
              </a:rPr>
              <a:t>47</a:t>
            </a:r>
            <a:r>
              <a:rPr lang="en-AU" sz="3600" b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 Late that night, the disciples were in their boat in the middle of the lake, and Jesus was alone on land. </a:t>
            </a:r>
            <a:r>
              <a:rPr lang="en-AU" sz="3600" b="1" baseline="30000" dirty="0">
                <a:latin typeface="Calibri" panose="020F0502020204030204" pitchFamily="34" charset="0"/>
              </a:rPr>
              <a:t>48</a:t>
            </a:r>
            <a:r>
              <a:rPr lang="en-AU" sz="3600" b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 He saw that they were in serious trouble, rowing hard and struggling against the wind and waves.</a:t>
            </a:r>
            <a:endParaRPr lang="en-AU" sz="3600" b="1" dirty="0">
              <a:latin typeface="Calibri" panose="020F050202020403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A894A66-9481-4D50-937A-2169EDEFE120}"/>
              </a:ext>
            </a:extLst>
          </p:cNvPr>
          <p:cNvCxnSpPr/>
          <p:nvPr/>
        </p:nvCxnSpPr>
        <p:spPr>
          <a:xfrm>
            <a:off x="565608" y="1319753"/>
            <a:ext cx="10878532" cy="0"/>
          </a:xfrm>
          <a:prstGeom prst="line">
            <a:avLst/>
          </a:prstGeom>
          <a:ln w="28575"/>
          <a:effectLst>
            <a:outerShdw blurRad="254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97420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3AE20-548B-4D43-9ED9-FA26A059E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891" y="330926"/>
            <a:ext cx="10752909" cy="1733005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AU" b="1" u="sng" dirty="0">
                <a:latin typeface="Gotham Bold" panose="02000803030000020004" pitchFamily="2" charset="0"/>
              </a:rPr>
              <a:t>3 Ways God’s Presence Gives us Victory:</a:t>
            </a:r>
            <a:endParaRPr lang="en-AU" b="1" dirty="0">
              <a:latin typeface="Gotham Bold" panose="02000803030000020004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339272-E415-420A-9044-A4C6B0D1E3C2}"/>
              </a:ext>
            </a:extLst>
          </p:cNvPr>
          <p:cNvSpPr txBox="1"/>
          <p:nvPr/>
        </p:nvSpPr>
        <p:spPr>
          <a:xfrm>
            <a:off x="600891" y="2063931"/>
            <a:ext cx="1076379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3600" b="1" dirty="0">
                <a:latin typeface="Gotham Bold" panose="02000803030000020004" pitchFamily="2" charset="0"/>
              </a:rPr>
              <a:t>You are not alone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3600" b="1" dirty="0">
                <a:latin typeface="Gotham Bold" panose="02000803030000020004" pitchFamily="2" charset="0"/>
              </a:rPr>
              <a:t>God sees what you’re going through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3600" b="1" dirty="0">
                <a:latin typeface="Gotham Bold" panose="02000803030000020004" pitchFamily="2" charset="0"/>
              </a:rPr>
              <a:t>You have </a:t>
            </a:r>
            <a:r>
              <a:rPr lang="en-AU" sz="3600" b="1" u="sng" dirty="0">
                <a:latin typeface="Gotham Bold" panose="02000803030000020004" pitchFamily="2" charset="0"/>
              </a:rPr>
              <a:t>everything</a:t>
            </a:r>
            <a:r>
              <a:rPr lang="en-AU" sz="3600" b="1" dirty="0">
                <a:latin typeface="Gotham Bold" panose="02000803030000020004" pitchFamily="2" charset="0"/>
              </a:rPr>
              <a:t> you need</a:t>
            </a:r>
          </a:p>
        </p:txBody>
      </p:sp>
    </p:spTree>
    <p:extLst>
      <p:ext uri="{BB962C8B-B14F-4D97-AF65-F5344CB8AC3E}">
        <p14:creationId xmlns:p14="http://schemas.microsoft.com/office/powerpoint/2010/main" val="42898071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C0DE9-CED6-470C-9818-CFB83A61C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981" y="195442"/>
            <a:ext cx="10515600" cy="1124311"/>
          </a:xfrm>
        </p:spPr>
        <p:txBody>
          <a:bodyPr/>
          <a:lstStyle/>
          <a:p>
            <a:r>
              <a:rPr lang="en-US" dirty="0">
                <a:latin typeface="Gotham Bold" panose="02000803030000020004" pitchFamily="2" charset="0"/>
              </a:rPr>
              <a:t>2 Peter 1:3</a:t>
            </a:r>
            <a:br>
              <a:rPr lang="en-US" dirty="0"/>
            </a:br>
            <a:r>
              <a:rPr lang="en-US" sz="2000" i="1" dirty="0">
                <a:latin typeface="+mn-lt"/>
              </a:rPr>
              <a:t>New Living Translation</a:t>
            </a:r>
            <a:endParaRPr lang="en-AU" i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9876C-63F5-4694-985E-A10800044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981" y="1498860"/>
            <a:ext cx="10964159" cy="334310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AU" sz="3600" b="1" dirty="0">
                <a:latin typeface="Calibri" panose="020F0502020204030204" pitchFamily="34" charset="0"/>
              </a:rPr>
              <a:t>By his divine power, God has given us everything we need for living a godly life. We have received all of this by coming to know him, the one who called us to himself by means of his marvellous glory and excellence.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A894A66-9481-4D50-937A-2169EDEFE120}"/>
              </a:ext>
            </a:extLst>
          </p:cNvPr>
          <p:cNvCxnSpPr/>
          <p:nvPr/>
        </p:nvCxnSpPr>
        <p:spPr>
          <a:xfrm>
            <a:off x="565608" y="1319753"/>
            <a:ext cx="10878532" cy="0"/>
          </a:xfrm>
          <a:prstGeom prst="line">
            <a:avLst/>
          </a:prstGeom>
          <a:ln w="28575"/>
          <a:effectLst>
            <a:outerShdw blurRad="254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72829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026" name="Picture 2" descr="A Vulnerable God – Ancient Answers">
            <a:extLst>
              <a:ext uri="{FF2B5EF4-FFF2-40B4-BE49-F238E27FC236}">
                <a16:creationId xmlns:a16="http://schemas.microsoft.com/office/drawing/2014/main" id="{2D3D9632-D21B-49A4-9C22-E7C95794C7C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59" b="108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8726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AC185-B4F7-4AEC-96BF-8B5F56F9D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3317" y="451583"/>
            <a:ext cx="9185365" cy="4084327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6600" u="sng" dirty="0">
                <a:latin typeface="Gotham Bold" panose="02000803030000020004" pitchFamily="2" charset="0"/>
                <a:cs typeface="Aharoni" panose="02010803020104030203" pitchFamily="2" charset="-79"/>
              </a:rPr>
              <a:t>Week 7:</a:t>
            </a:r>
            <a:br>
              <a:rPr lang="en-US" sz="6600" dirty="0">
                <a:latin typeface="Gotham Bold" panose="02000803030000020004" pitchFamily="2" charset="0"/>
                <a:cs typeface="Aharoni" panose="02010803020104030203" pitchFamily="2" charset="-79"/>
              </a:rPr>
            </a:br>
            <a:br>
              <a:rPr lang="en-US" sz="2000" dirty="0">
                <a:latin typeface="Gotham Bold" panose="02000803030000020004" pitchFamily="2" charset="0"/>
                <a:cs typeface="Aharoni" panose="02010803020104030203" pitchFamily="2" charset="-79"/>
              </a:rPr>
            </a:br>
            <a:r>
              <a:rPr lang="en-US" sz="6600" dirty="0">
                <a:latin typeface="Gotham Bold" panose="02000803030000020004" pitchFamily="2" charset="0"/>
                <a:cs typeface="Aharoni" panose="02010803020104030203" pitchFamily="2" charset="-79"/>
              </a:rPr>
              <a:t>God is With Us</a:t>
            </a:r>
            <a:endParaRPr lang="en-AU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82664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C0DE9-CED6-470C-9818-CFB83A61C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981" y="195442"/>
            <a:ext cx="10515600" cy="1124311"/>
          </a:xfrm>
        </p:spPr>
        <p:txBody>
          <a:bodyPr/>
          <a:lstStyle/>
          <a:p>
            <a:r>
              <a:rPr lang="en-US" dirty="0">
                <a:latin typeface="Gotham Bold" panose="02000803030000020004" pitchFamily="2" charset="0"/>
              </a:rPr>
              <a:t>Matthew 1:18-23</a:t>
            </a:r>
            <a:br>
              <a:rPr lang="en-US" dirty="0"/>
            </a:br>
            <a:r>
              <a:rPr lang="en-US" sz="2000" i="1" dirty="0">
                <a:latin typeface="+mn-lt"/>
              </a:rPr>
              <a:t>New Living Translation</a:t>
            </a:r>
            <a:endParaRPr lang="en-AU" i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9876C-63F5-4694-985E-A10800044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981" y="1498861"/>
            <a:ext cx="10964159" cy="4231379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AU" sz="3600" b="1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18 </a:t>
            </a:r>
            <a:r>
              <a:rPr lang="en-AU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This is how Jesus the Messiah was born. His mother, Mary, was engaged to be married to Joseph. But before the marriage took place, while she was still a virgin, she became pregnant through the power of the Holy Spirit. </a:t>
            </a:r>
            <a:r>
              <a:rPr lang="en-AU" sz="3600" b="1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19 </a:t>
            </a:r>
            <a:r>
              <a:rPr lang="en-AU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Joseph, to whom she was engaged, was a righteous man and did not want to disgrace her publicly, so he decided to break the engagement quietly.</a:t>
            </a:r>
            <a:endParaRPr lang="en-AU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A894A66-9481-4D50-937A-2169EDEFE120}"/>
              </a:ext>
            </a:extLst>
          </p:cNvPr>
          <p:cNvCxnSpPr/>
          <p:nvPr/>
        </p:nvCxnSpPr>
        <p:spPr>
          <a:xfrm>
            <a:off x="565608" y="1319753"/>
            <a:ext cx="10878532" cy="0"/>
          </a:xfrm>
          <a:prstGeom prst="line">
            <a:avLst/>
          </a:prstGeom>
          <a:ln w="28575"/>
          <a:effectLst>
            <a:outerShdw blurRad="254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2722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C0DE9-CED6-470C-9818-CFB83A61C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981" y="195442"/>
            <a:ext cx="10515600" cy="1124311"/>
          </a:xfrm>
        </p:spPr>
        <p:txBody>
          <a:bodyPr/>
          <a:lstStyle/>
          <a:p>
            <a:r>
              <a:rPr lang="en-US" dirty="0">
                <a:latin typeface="Gotham Bold" panose="02000803030000020004" pitchFamily="2" charset="0"/>
              </a:rPr>
              <a:t>Matthew 1:18-23</a:t>
            </a:r>
            <a:br>
              <a:rPr lang="en-US" dirty="0"/>
            </a:br>
            <a:r>
              <a:rPr lang="en-US" sz="2000" i="1" dirty="0">
                <a:latin typeface="+mn-lt"/>
              </a:rPr>
              <a:t>New Living Translation</a:t>
            </a:r>
            <a:endParaRPr lang="en-AU" i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9876C-63F5-4694-985E-A10800044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981" y="1498861"/>
            <a:ext cx="10964159" cy="423137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AU" sz="3600" b="1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20 </a:t>
            </a:r>
            <a:r>
              <a:rPr lang="en-AU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 he considered this, an angel of the Lord appeared to him in a dream. “Joseph, son of David,” the angel said, “do not be afraid to take Mary as your wife. For the child within her was conceived by the Holy Spirit. </a:t>
            </a:r>
            <a:r>
              <a:rPr lang="en-AU" sz="3600" b="1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21 </a:t>
            </a:r>
            <a:r>
              <a:rPr lang="en-AU" sz="3600" b="1" dirty="0">
                <a:latin typeface="Calibri" panose="020F0502020204030204" pitchFamily="34" charset="0"/>
              </a:rPr>
              <a:t>And she will have a son, and you are to name him Jesus, for he will save his people from their sins.” 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A894A66-9481-4D50-937A-2169EDEFE120}"/>
              </a:ext>
            </a:extLst>
          </p:cNvPr>
          <p:cNvCxnSpPr/>
          <p:nvPr/>
        </p:nvCxnSpPr>
        <p:spPr>
          <a:xfrm>
            <a:off x="565608" y="1319753"/>
            <a:ext cx="10878532" cy="0"/>
          </a:xfrm>
          <a:prstGeom prst="line">
            <a:avLst/>
          </a:prstGeom>
          <a:ln w="28575"/>
          <a:effectLst>
            <a:outerShdw blurRad="254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7424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C0DE9-CED6-470C-9818-CFB83A61C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981" y="195442"/>
            <a:ext cx="10515600" cy="1124311"/>
          </a:xfrm>
        </p:spPr>
        <p:txBody>
          <a:bodyPr/>
          <a:lstStyle/>
          <a:p>
            <a:r>
              <a:rPr lang="en-US" dirty="0">
                <a:latin typeface="Gotham Bold" panose="02000803030000020004" pitchFamily="2" charset="0"/>
              </a:rPr>
              <a:t>Matthew 1:18-23</a:t>
            </a:r>
            <a:br>
              <a:rPr lang="en-US" dirty="0"/>
            </a:br>
            <a:r>
              <a:rPr lang="en-US" sz="2000" i="1" dirty="0">
                <a:latin typeface="+mn-lt"/>
              </a:rPr>
              <a:t>New Living Translation</a:t>
            </a:r>
            <a:endParaRPr lang="en-AU" i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9876C-63F5-4694-985E-A10800044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981" y="1498861"/>
            <a:ext cx="10964159" cy="423137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AU" sz="3600" b="1" baseline="30000" dirty="0">
                <a:effectLst/>
                <a:ea typeface="Times New Roman" panose="02020603050405020304" pitchFamily="18" charset="0"/>
              </a:rPr>
              <a:t>22 </a:t>
            </a:r>
            <a:r>
              <a:rPr lang="en-AU" sz="3600" b="1" dirty="0">
                <a:effectLst/>
                <a:ea typeface="Times New Roman" panose="02020603050405020304" pitchFamily="18" charset="0"/>
              </a:rPr>
              <a:t>All of this occurred to fulfill the Lord’s message through his prophet: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AU" sz="3600" b="1" baseline="30000" dirty="0">
                <a:effectLst/>
                <a:ea typeface="Times New Roman" panose="02020603050405020304" pitchFamily="18" charset="0"/>
              </a:rPr>
              <a:t>23 </a:t>
            </a:r>
            <a:r>
              <a:rPr lang="en-AU" sz="3600" b="1" dirty="0">
                <a:effectLst/>
                <a:ea typeface="Times New Roman" panose="02020603050405020304" pitchFamily="18" charset="0"/>
              </a:rPr>
              <a:t>“Look! The virgin will conceive a child!</a:t>
            </a:r>
            <a:br>
              <a:rPr lang="en-AU" sz="3600" b="1" dirty="0">
                <a:effectLst/>
                <a:ea typeface="Times New Roman" panose="02020603050405020304" pitchFamily="18" charset="0"/>
              </a:rPr>
            </a:br>
            <a:r>
              <a:rPr lang="en-AU" sz="3600" b="1" dirty="0">
                <a:effectLst/>
                <a:ea typeface="Times New Roman" panose="02020603050405020304" pitchFamily="18" charset="0"/>
              </a:rPr>
              <a:t>    She will give birth to a son,</a:t>
            </a:r>
            <a:br>
              <a:rPr lang="en-AU" sz="3600" b="1" dirty="0">
                <a:effectLst/>
                <a:ea typeface="Times New Roman" panose="02020603050405020304" pitchFamily="18" charset="0"/>
              </a:rPr>
            </a:br>
            <a:r>
              <a:rPr lang="en-AU" sz="3600" b="1" dirty="0">
                <a:effectLst/>
                <a:ea typeface="Times New Roman" panose="02020603050405020304" pitchFamily="18" charset="0"/>
              </a:rPr>
              <a:t>and they will call him Immanuel,</a:t>
            </a:r>
            <a:br>
              <a:rPr lang="en-AU" sz="3600" b="1" dirty="0">
                <a:effectLst/>
                <a:ea typeface="Times New Roman" panose="02020603050405020304" pitchFamily="18" charset="0"/>
              </a:rPr>
            </a:br>
            <a:r>
              <a:rPr lang="en-AU" sz="3600" b="1" dirty="0">
                <a:effectLst/>
                <a:ea typeface="Times New Roman" panose="02020603050405020304" pitchFamily="18" charset="0"/>
              </a:rPr>
              <a:t>    which means ‘God is with us.’”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A894A66-9481-4D50-937A-2169EDEFE120}"/>
              </a:ext>
            </a:extLst>
          </p:cNvPr>
          <p:cNvCxnSpPr/>
          <p:nvPr/>
        </p:nvCxnSpPr>
        <p:spPr>
          <a:xfrm>
            <a:off x="565608" y="1319753"/>
            <a:ext cx="10878532" cy="0"/>
          </a:xfrm>
          <a:prstGeom prst="line">
            <a:avLst/>
          </a:prstGeom>
          <a:ln w="28575"/>
          <a:effectLst>
            <a:outerShdw blurRad="254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0379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3AE20-548B-4D43-9ED9-FA26A059E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0595" y="973827"/>
            <a:ext cx="9190809" cy="3063875"/>
          </a:xfrm>
        </p:spPr>
        <p:txBody>
          <a:bodyPr>
            <a:normAutofit/>
          </a:bodyPr>
          <a:lstStyle/>
          <a:p>
            <a:pPr algn="ctr"/>
            <a:r>
              <a:rPr lang="en-AU" sz="6000" b="1" dirty="0">
                <a:latin typeface="Gotham Bold" panose="02000803030000020004" pitchFamily="2" charset="0"/>
              </a:rPr>
              <a:t>God has </a:t>
            </a:r>
            <a:r>
              <a:rPr lang="en-AU" sz="6000" b="1" u="sng" dirty="0">
                <a:latin typeface="Gotham Bold" panose="02000803030000020004" pitchFamily="2" charset="0"/>
              </a:rPr>
              <a:t>always</a:t>
            </a:r>
            <a:r>
              <a:rPr lang="en-AU" sz="6000" b="1" dirty="0">
                <a:latin typeface="Gotham Bold" panose="02000803030000020004" pitchFamily="2" charset="0"/>
              </a:rPr>
              <a:t> wanted to be Present with His People</a:t>
            </a:r>
          </a:p>
        </p:txBody>
      </p:sp>
    </p:spTree>
    <p:extLst>
      <p:ext uri="{BB962C8B-B14F-4D97-AF65-F5344CB8AC3E}">
        <p14:creationId xmlns:p14="http://schemas.microsoft.com/office/powerpoint/2010/main" val="2693760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C0DE9-CED6-470C-9818-CFB83A61C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981" y="195442"/>
            <a:ext cx="10515600" cy="1124311"/>
          </a:xfrm>
        </p:spPr>
        <p:txBody>
          <a:bodyPr/>
          <a:lstStyle/>
          <a:p>
            <a:r>
              <a:rPr lang="en-US" dirty="0">
                <a:latin typeface="Gotham Bold" panose="02000803030000020004" pitchFamily="2" charset="0"/>
              </a:rPr>
              <a:t>Judges 6:11-12</a:t>
            </a:r>
            <a:br>
              <a:rPr lang="en-US" dirty="0"/>
            </a:br>
            <a:r>
              <a:rPr lang="en-US" sz="2000" i="1" dirty="0">
                <a:latin typeface="+mn-lt"/>
              </a:rPr>
              <a:t>New Living Translation</a:t>
            </a:r>
            <a:endParaRPr lang="en-AU" i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9876C-63F5-4694-985E-A10800044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981" y="1498861"/>
            <a:ext cx="10964159" cy="366531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AU" sz="3600" b="1" baseline="30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11 </a:t>
            </a:r>
            <a:r>
              <a:rPr lang="en-AU" sz="3600" b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Then the angel of the </a:t>
            </a:r>
            <a:r>
              <a:rPr lang="en-AU" sz="3600" b="1" cap="small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Lord</a:t>
            </a:r>
            <a:r>
              <a:rPr lang="en-AU" sz="3600" b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 came and sat beneath the great tree at </a:t>
            </a:r>
            <a:r>
              <a:rPr lang="en-AU" sz="3600" b="1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Ophrah</a:t>
            </a:r>
            <a:r>
              <a:rPr lang="en-AU" sz="3600" b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which belonged to </a:t>
            </a:r>
            <a:r>
              <a:rPr lang="en-AU" sz="3600" b="1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Joash</a:t>
            </a:r>
            <a:r>
              <a:rPr lang="en-AU" sz="3600" b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of the clan of </a:t>
            </a:r>
            <a:r>
              <a:rPr lang="en-AU" sz="3600" b="1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Abiezer</a:t>
            </a:r>
            <a:r>
              <a:rPr lang="en-AU" sz="3600" b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 Gideon son of </a:t>
            </a:r>
            <a:r>
              <a:rPr lang="en-AU" sz="3600" b="1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Joash</a:t>
            </a:r>
            <a:r>
              <a:rPr lang="en-AU" sz="3600" b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was threshing wheat at the bottom of a winepress to hide the grain from the Midianites. </a:t>
            </a:r>
            <a:r>
              <a:rPr lang="en-AU" sz="3600" b="1" baseline="30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12 </a:t>
            </a:r>
            <a:r>
              <a:rPr lang="en-AU" sz="3600" b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 angel of the </a:t>
            </a:r>
            <a:r>
              <a:rPr lang="en-AU" sz="3600" b="1" cap="small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Lord</a:t>
            </a:r>
            <a:r>
              <a:rPr lang="en-AU" sz="3600" b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 appeared to him and said, “Mighty hero, the </a:t>
            </a:r>
            <a:r>
              <a:rPr lang="en-AU" sz="3600" b="1" cap="small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Lord</a:t>
            </a:r>
            <a:r>
              <a:rPr lang="en-AU" sz="3600" b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 is with you!” </a:t>
            </a:r>
            <a:endParaRPr lang="en-AU" sz="3600" b="1" dirty="0">
              <a:effectLst/>
              <a:ea typeface="Arial" panose="020B060402020202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A894A66-9481-4D50-937A-2169EDEFE120}"/>
              </a:ext>
            </a:extLst>
          </p:cNvPr>
          <p:cNvCxnSpPr/>
          <p:nvPr/>
        </p:nvCxnSpPr>
        <p:spPr>
          <a:xfrm>
            <a:off x="565608" y="1319753"/>
            <a:ext cx="10878532" cy="0"/>
          </a:xfrm>
          <a:prstGeom prst="line">
            <a:avLst/>
          </a:prstGeom>
          <a:ln w="28575"/>
          <a:effectLst>
            <a:outerShdw blurRad="254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0858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C0DE9-CED6-470C-9818-CFB83A61C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981" y="195442"/>
            <a:ext cx="10515600" cy="1124311"/>
          </a:xfrm>
        </p:spPr>
        <p:txBody>
          <a:bodyPr/>
          <a:lstStyle/>
          <a:p>
            <a:r>
              <a:rPr lang="en-US" dirty="0">
                <a:latin typeface="Gotham Bold" panose="02000803030000020004" pitchFamily="2" charset="0"/>
              </a:rPr>
              <a:t>Joshua 1:9</a:t>
            </a:r>
            <a:br>
              <a:rPr lang="en-US" dirty="0"/>
            </a:br>
            <a:r>
              <a:rPr lang="en-US" sz="2000" i="1" dirty="0">
                <a:latin typeface="+mn-lt"/>
              </a:rPr>
              <a:t>New Living Translation</a:t>
            </a:r>
            <a:endParaRPr lang="en-AU" i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9876C-63F5-4694-985E-A10800044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981" y="1498861"/>
            <a:ext cx="10964159" cy="366531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AU" sz="3600" b="1" baseline="30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9 </a:t>
            </a:r>
            <a:r>
              <a:rPr lang="en-AU" sz="3600" b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This is my command—be strong and courageous! Do not be afraid or discouraged. For the </a:t>
            </a:r>
            <a:r>
              <a:rPr lang="en-AU" sz="3600" b="1" cap="small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Lord</a:t>
            </a:r>
            <a:r>
              <a:rPr lang="en-AU" sz="3600" b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 your God is with you wherever you go.”</a:t>
            </a:r>
            <a:endParaRPr lang="en-AU" sz="3600" b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A894A66-9481-4D50-937A-2169EDEFE120}"/>
              </a:ext>
            </a:extLst>
          </p:cNvPr>
          <p:cNvCxnSpPr/>
          <p:nvPr/>
        </p:nvCxnSpPr>
        <p:spPr>
          <a:xfrm>
            <a:off x="565608" y="1319753"/>
            <a:ext cx="10878532" cy="0"/>
          </a:xfrm>
          <a:prstGeom prst="line">
            <a:avLst/>
          </a:prstGeom>
          <a:ln w="28575"/>
          <a:effectLst>
            <a:outerShdw blurRad="254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8119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3AE20-548B-4D43-9ED9-FA26A059E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891" y="330926"/>
            <a:ext cx="10752909" cy="1733005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AU" b="1" u="sng" dirty="0">
                <a:latin typeface="Gotham Bold" panose="02000803030000020004" pitchFamily="2" charset="0"/>
              </a:rPr>
              <a:t>3 Ways God’s Presence Gives us Victory:</a:t>
            </a:r>
            <a:endParaRPr lang="en-AU" b="1" dirty="0">
              <a:latin typeface="Gotham Bold" panose="02000803030000020004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339272-E415-420A-9044-A4C6B0D1E3C2}"/>
              </a:ext>
            </a:extLst>
          </p:cNvPr>
          <p:cNvSpPr txBox="1"/>
          <p:nvPr/>
        </p:nvSpPr>
        <p:spPr>
          <a:xfrm>
            <a:off x="600891" y="2063931"/>
            <a:ext cx="10763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3600" b="1" dirty="0">
                <a:latin typeface="Gotham Bold" panose="02000803030000020004" pitchFamily="2" charset="0"/>
              </a:rPr>
              <a:t>You are </a:t>
            </a:r>
            <a:r>
              <a:rPr lang="en-AU" sz="3600" b="1" u="sng" dirty="0">
                <a:latin typeface="Gotham Bold" panose="02000803030000020004" pitchFamily="2" charset="0"/>
              </a:rPr>
              <a:t>not alone</a:t>
            </a:r>
          </a:p>
        </p:txBody>
      </p:sp>
    </p:spTree>
    <p:extLst>
      <p:ext uri="{BB962C8B-B14F-4D97-AF65-F5344CB8AC3E}">
        <p14:creationId xmlns:p14="http://schemas.microsoft.com/office/powerpoint/2010/main" val="677205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667</Words>
  <Application>Microsoft Office PowerPoint</Application>
  <PresentationFormat>Widescreen</PresentationFormat>
  <Paragraphs>36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 Auto Signature</vt:lpstr>
      <vt:lpstr>Aharoni</vt:lpstr>
      <vt:lpstr>Arial</vt:lpstr>
      <vt:lpstr>Calibri</vt:lpstr>
      <vt:lpstr>Calibri Light</vt:lpstr>
      <vt:lpstr>Gotham Bold</vt:lpstr>
      <vt:lpstr>Times New Roman</vt:lpstr>
      <vt:lpstr>Office Theme</vt:lpstr>
      <vt:lpstr>for the WIN</vt:lpstr>
      <vt:lpstr>Week 7:  God is With Us</vt:lpstr>
      <vt:lpstr>Matthew 1:18-23 New Living Translation</vt:lpstr>
      <vt:lpstr>Matthew 1:18-23 New Living Translation</vt:lpstr>
      <vt:lpstr>Matthew 1:18-23 New Living Translation</vt:lpstr>
      <vt:lpstr>God has always wanted to be Present with His People</vt:lpstr>
      <vt:lpstr>Judges 6:11-12 New Living Translation</vt:lpstr>
      <vt:lpstr>Joshua 1:9 New Living Translation</vt:lpstr>
      <vt:lpstr>3 Ways God’s Presence Gives us Victory:</vt:lpstr>
      <vt:lpstr>Hebrews 13:5 New Living Translation</vt:lpstr>
      <vt:lpstr>Matthew 28:20b New Living Translation</vt:lpstr>
      <vt:lpstr>Romans 8:38a New Living Translation</vt:lpstr>
      <vt:lpstr>3 Ways God’s Presence Gives us Victory:</vt:lpstr>
      <vt:lpstr>Mark 6:45-48a New Living Translation</vt:lpstr>
      <vt:lpstr>Mark 6:45-48a New Living Translation</vt:lpstr>
      <vt:lpstr>3 Ways God’s Presence Gives us Victory:</vt:lpstr>
      <vt:lpstr>2 Peter 1:3 New Living Translation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 the WIN</dc:title>
  <dc:creator>Amy Stott</dc:creator>
  <cp:lastModifiedBy>Amy Stott</cp:lastModifiedBy>
  <cp:revision>2</cp:revision>
  <dcterms:created xsi:type="dcterms:W3CDTF">2020-12-19T23:03:56Z</dcterms:created>
  <dcterms:modified xsi:type="dcterms:W3CDTF">2020-12-19T23:08:34Z</dcterms:modified>
</cp:coreProperties>
</file>