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322" r:id="rId5"/>
    <p:sldId id="323" r:id="rId6"/>
    <p:sldId id="302" r:id="rId7"/>
    <p:sldId id="307" r:id="rId8"/>
    <p:sldId id="326" r:id="rId9"/>
    <p:sldId id="305" r:id="rId10"/>
    <p:sldId id="327" r:id="rId11"/>
    <p:sldId id="328" r:id="rId12"/>
    <p:sldId id="329" r:id="rId13"/>
    <p:sldId id="324" r:id="rId14"/>
    <p:sldId id="330" r:id="rId15"/>
    <p:sldId id="331" r:id="rId16"/>
    <p:sldId id="325" r:id="rId17"/>
    <p:sldId id="332" r:id="rId18"/>
    <p:sldId id="33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018D-D71E-4E26-B6CE-34E188E88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5E9DD-6500-4B44-BBEF-E399F42E7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B5483-9740-4AE5-9161-03B4D9D3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A9F1F-3B76-48E0-970E-721C927F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256AF-E32E-4177-A0A7-14971D7B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1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BB37-E6F4-4147-9D91-B3F127F0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DE3DF-1F46-4517-A289-0EEB01B91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B5AE6-FFD8-4015-BD5C-0FEC0BAB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09AFA-B445-48AF-849C-7981E90F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40F14-BC07-4966-A89C-594DD508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890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BE87E-419A-4863-88E1-1001C9BC4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BD31F-6558-4A04-BF42-65B38A877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2C3EC-B713-415D-B4DE-93950CCF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D8A20-ACD4-4BA9-9083-E0A09A84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75D4-160D-41C3-BC88-AC439BD1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80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5A30-45C7-4B85-851B-2D3BA489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B6545-E8EB-4EC9-9FAA-27C7D027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F4825-2953-4A8A-8C0F-FF15E432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86AC-F0FA-4A99-81F6-FEE16C71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3970-B8DC-45A9-8C6B-1D2FD6C0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55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B508-DE0B-4A93-AFA7-371DFF43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356F2-560C-41C9-96D3-670368B3A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071A1-7246-454C-ADE2-502FFDF9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5400-7C3A-4072-B55F-3AFB5424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07BFF-F834-483D-8E20-53C21066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67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3EC65-86E4-4302-A5D4-B7DD703F2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9CC0A-A3EB-49D6-B5BF-B31762C41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7E239-018D-4BAC-8872-E745A5918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FEFB0-1970-4824-9483-EB315E21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2644C-775D-4F4B-A2F4-77A7D1D0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FEE39-FF7B-4EAF-9A28-1AB46DD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16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784B-37E8-4965-9378-A13855AA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C40A3-A515-49CB-A473-A21B35DBF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A2DCC-DDFB-4CCD-90C1-89B3EBAFD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E979F-138A-4A94-9852-430C2DAD8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B6DD8-8F89-4851-917A-0D5315FE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3008B-7178-4B01-99C4-2FB906B6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FA486-0019-4517-B0D4-CD700C8D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39215-8CE8-4348-BA61-172825DE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529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5C6D-B2FC-40E1-BB36-8C6A8995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F8249-87AF-41D9-BADC-A6593C08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84AC5-3C3E-483A-B215-91DE38CF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2578D-61E3-4E3C-8D18-3AC045AB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12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479B9-0303-491D-A5A7-D4B32240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07910-1244-4363-B744-E72FBDE0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DA8EE-2841-4EEC-99E8-246BDE41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38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E752A-E8D6-4C31-9EC1-68768E6B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25E6-A05A-4C0D-84B4-1B74A457F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22E2F-C136-4D63-B52A-42243CE49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3425F-DD54-472D-A5B4-9B76D1B4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EC7BF-1F6C-4E30-B8F8-731CB81A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99FB1-5A1F-4133-8ADD-C65D0870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21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A876-522C-4C9E-8ED5-FC0FAB36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BEE6B-2F5A-4909-B187-C9E46E9C4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8AF8E-0F9B-4EB9-9191-302260C78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746CC-04C6-476F-A584-9DA193F3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F7742-1D12-4D9F-B06E-4C1268EC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AE4AF-3B2B-463E-B126-AD0D1B4F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178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9D9A2-F29C-422E-9850-E21BDA9E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E6075-82DE-48CB-BF5C-47F84C56C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7A9F9-84BD-428F-A18B-782420F9E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8E668-FE41-4DD2-BC5F-1BC06DA4E908}" type="datetimeFigureOut">
              <a:rPr lang="en-AU" smtClean="0"/>
              <a:t>19/12/2020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88E94-7590-41FA-BE90-ABD597981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8FF2A-188B-4DD4-A663-ABBCCE43C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2B5F-DC3C-4688-B893-417730146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32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C185-B4F7-4AEC-96BF-8B5F56F9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0070"/>
            <a:ext cx="10515600" cy="344078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>
                <a:latin typeface="a Auto Signature" panose="02000503000000000000" pitchFamily="50" charset="0"/>
                <a:cs typeface="Aharoni" panose="02010803020104030203" pitchFamily="2" charset="-79"/>
              </a:rPr>
              <a:t>for the</a:t>
            </a:r>
            <a:br>
              <a:rPr lang="en-US" sz="16600" dirty="0">
                <a:latin typeface="Gotham Bold" panose="02000803030000020004" pitchFamily="2" charset="0"/>
                <a:cs typeface="Aharoni" panose="02010803020104030203" pitchFamily="2" charset="-79"/>
              </a:rPr>
            </a:br>
            <a:r>
              <a:rPr lang="en-US" sz="1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tham Bold" panose="02000803030000020004" pitchFamily="2" charset="0"/>
                <a:cs typeface="Aharoni" panose="02010803020104030203" pitchFamily="2" charset="-79"/>
              </a:rPr>
              <a:t>WIN</a:t>
            </a:r>
            <a:endParaRPr lang="en-A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1000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Hebrews 13:5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36653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dirty="0">
                <a:effectLst/>
                <a:ea typeface="Times New Roman" panose="02020603050405020304" pitchFamily="18" charset="0"/>
              </a:rPr>
              <a:t>Don’t love money; be satisfied with what you have. For God has said,</a:t>
            </a:r>
          </a:p>
          <a:p>
            <a:pPr marL="53975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dirty="0">
                <a:effectLst/>
                <a:ea typeface="Times New Roman" panose="02020603050405020304" pitchFamily="18" charset="0"/>
              </a:rPr>
              <a:t>“I will never fail you.</a:t>
            </a:r>
            <a:br>
              <a:rPr lang="en-AU" sz="3600" b="1" dirty="0">
                <a:effectLst/>
                <a:ea typeface="Times New Roman" panose="02020603050405020304" pitchFamily="18" charset="0"/>
              </a:rPr>
            </a:br>
            <a:r>
              <a:rPr lang="en-AU" sz="3600" b="1" dirty="0">
                <a:effectLst/>
                <a:ea typeface="Times New Roman" panose="02020603050405020304" pitchFamily="18" charset="0"/>
              </a:rPr>
              <a:t>    I will never abandon you.”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2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Matthew 28:20b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36653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“… And be sure of this: I am with you always, even to the end of the age.”</a:t>
            </a:r>
            <a:endParaRPr lang="en-AU" sz="3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72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Romans 8:38a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36653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dirty="0">
                <a:latin typeface="Calibri" panose="020F0502020204030204" pitchFamily="34" charset="0"/>
              </a:rPr>
              <a:t>And I am convinced that nothing can ever separate us from God’s love.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32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E20-548B-4D43-9ED9-FA26A059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30926"/>
            <a:ext cx="10752909" cy="173300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AU" b="1" u="sng" dirty="0">
                <a:latin typeface="Gotham Bold" panose="02000803030000020004" pitchFamily="2" charset="0"/>
              </a:rPr>
              <a:t>3 Ways God’s Presence Gives us Victory:</a:t>
            </a:r>
            <a:endParaRPr lang="en-AU" b="1" dirty="0">
              <a:latin typeface="Gotham Bold" panose="0200080303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339272-E415-420A-9044-A4C6B0D1E3C2}"/>
              </a:ext>
            </a:extLst>
          </p:cNvPr>
          <p:cNvSpPr txBox="1"/>
          <p:nvPr/>
        </p:nvSpPr>
        <p:spPr>
          <a:xfrm>
            <a:off x="600891" y="2063931"/>
            <a:ext cx="1076379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1" dirty="0">
                <a:latin typeface="Gotham Bold" panose="02000803030000020004" pitchFamily="2" charset="0"/>
              </a:rPr>
              <a:t>You are not alone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1" dirty="0">
                <a:latin typeface="Gotham Bold" panose="02000803030000020004" pitchFamily="2" charset="0"/>
              </a:rPr>
              <a:t>God </a:t>
            </a:r>
            <a:r>
              <a:rPr lang="en-AU" sz="3600" b="1" u="sng" dirty="0">
                <a:latin typeface="Gotham Bold" panose="02000803030000020004" pitchFamily="2" charset="0"/>
              </a:rPr>
              <a:t>sees</a:t>
            </a:r>
            <a:r>
              <a:rPr lang="en-AU" sz="3600" b="1" dirty="0">
                <a:latin typeface="Gotham Bold" panose="02000803030000020004" pitchFamily="2" charset="0"/>
              </a:rPr>
              <a:t> what you’re going through</a:t>
            </a:r>
          </a:p>
        </p:txBody>
      </p:sp>
    </p:spTree>
    <p:extLst>
      <p:ext uri="{BB962C8B-B14F-4D97-AF65-F5344CB8AC3E}">
        <p14:creationId xmlns:p14="http://schemas.microsoft.com/office/powerpoint/2010/main" val="439454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Mark 6:45-48a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0"/>
            <a:ext cx="10964159" cy="33431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45</a:t>
            </a:r>
            <a:r>
              <a:rPr lang="en-AU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Immediately after this, Jesus insisted that his disciples get back into the boat and head across the lake to Bethsaida, while he sent the people home. </a:t>
            </a:r>
            <a:r>
              <a:rPr lang="en-AU" sz="3600" b="1" baseline="30000" dirty="0">
                <a:latin typeface="Calibri" panose="020F0502020204030204" pitchFamily="34" charset="0"/>
              </a:rPr>
              <a:t>46</a:t>
            </a:r>
            <a:r>
              <a:rPr lang="en-AU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After telling everyone good-bye, he went up into the hills by himself to pray. </a:t>
            </a:r>
            <a:endParaRPr lang="en-AU" sz="3600" b="1" dirty="0">
              <a:latin typeface="Calibri" panose="020F05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Mark 6:45-48a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0"/>
            <a:ext cx="10964159" cy="33431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latin typeface="Calibri" panose="020F0502020204030204" pitchFamily="34" charset="0"/>
              </a:rPr>
              <a:t>47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Late that night, the disciples were in their boat in the middle of the lake, and Jesus was alone on land. </a:t>
            </a:r>
            <a:r>
              <a:rPr lang="en-AU" sz="3600" b="1" baseline="30000" dirty="0">
                <a:latin typeface="Calibri" panose="020F0502020204030204" pitchFamily="34" charset="0"/>
              </a:rPr>
              <a:t>48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He saw that they were in serious trouble, rowing hard and struggling against the wind and waves.</a:t>
            </a:r>
            <a:endParaRPr lang="en-AU" sz="3600" b="1" dirty="0">
              <a:latin typeface="Calibri" panose="020F05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74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E20-548B-4D43-9ED9-FA26A059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30926"/>
            <a:ext cx="10752909" cy="173300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AU" b="1" u="sng" dirty="0">
                <a:latin typeface="Gotham Bold" panose="02000803030000020004" pitchFamily="2" charset="0"/>
              </a:rPr>
              <a:t>3 Ways God’s Presence Gives us Victory:</a:t>
            </a:r>
            <a:endParaRPr lang="en-AU" b="1" dirty="0">
              <a:latin typeface="Gotham Bold" panose="0200080303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339272-E415-420A-9044-A4C6B0D1E3C2}"/>
              </a:ext>
            </a:extLst>
          </p:cNvPr>
          <p:cNvSpPr txBox="1"/>
          <p:nvPr/>
        </p:nvSpPr>
        <p:spPr>
          <a:xfrm>
            <a:off x="600891" y="2063931"/>
            <a:ext cx="107637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1" dirty="0">
                <a:latin typeface="Gotham Bold" panose="02000803030000020004" pitchFamily="2" charset="0"/>
              </a:rPr>
              <a:t>You are not alone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1" dirty="0">
                <a:latin typeface="Gotham Bold" panose="02000803030000020004" pitchFamily="2" charset="0"/>
              </a:rPr>
              <a:t>God sees what you’re going through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1" dirty="0">
                <a:latin typeface="Gotham Bold" panose="02000803030000020004" pitchFamily="2" charset="0"/>
              </a:rPr>
              <a:t>You have </a:t>
            </a:r>
            <a:r>
              <a:rPr lang="en-AU" sz="3600" b="1" u="sng" dirty="0">
                <a:latin typeface="Gotham Bold" panose="02000803030000020004" pitchFamily="2" charset="0"/>
              </a:rPr>
              <a:t>everything</a:t>
            </a:r>
            <a:r>
              <a:rPr lang="en-AU" sz="3600" b="1" dirty="0">
                <a:latin typeface="Gotham Bold" panose="02000803030000020004" pitchFamily="2" charset="0"/>
              </a:rPr>
              <a:t> you need</a:t>
            </a:r>
          </a:p>
        </p:txBody>
      </p:sp>
    </p:spTree>
    <p:extLst>
      <p:ext uri="{BB962C8B-B14F-4D97-AF65-F5344CB8AC3E}">
        <p14:creationId xmlns:p14="http://schemas.microsoft.com/office/powerpoint/2010/main" val="4289807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2 Peter 1:3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0"/>
            <a:ext cx="10964159" cy="33431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dirty="0">
                <a:latin typeface="Calibri" panose="020F0502020204030204" pitchFamily="34" charset="0"/>
              </a:rPr>
              <a:t>By his divine power, God has given us everything we need for living a godly life. We have received all of this by coming to know him, the one who called us to himself by means of his marvellous glory and excellence.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28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Vulnerable God – Ancient Answers">
            <a:extLst>
              <a:ext uri="{FF2B5EF4-FFF2-40B4-BE49-F238E27FC236}">
                <a16:creationId xmlns:a16="http://schemas.microsoft.com/office/drawing/2014/main" id="{2D3D9632-D21B-49A4-9C22-E7C95794C7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9" b="10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2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C185-B4F7-4AEC-96BF-8B5F56F9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317" y="451583"/>
            <a:ext cx="9185365" cy="408432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6600" u="sng" dirty="0">
                <a:latin typeface="Gotham Bold" panose="02000803030000020004" pitchFamily="2" charset="0"/>
                <a:cs typeface="Aharoni" panose="02010803020104030203" pitchFamily="2" charset="-79"/>
              </a:rPr>
              <a:t>Week 7:</a:t>
            </a:r>
            <a:br>
              <a:rPr lang="en-US" sz="6600" dirty="0">
                <a:latin typeface="Gotham Bold" panose="02000803030000020004" pitchFamily="2" charset="0"/>
                <a:cs typeface="Aharoni" panose="02010803020104030203" pitchFamily="2" charset="-79"/>
              </a:rPr>
            </a:br>
            <a:br>
              <a:rPr lang="en-US" sz="2000" dirty="0">
                <a:latin typeface="Gotham Bold" panose="02000803030000020004" pitchFamily="2" charset="0"/>
                <a:cs typeface="Aharoni" panose="02010803020104030203" pitchFamily="2" charset="-79"/>
              </a:rPr>
            </a:br>
            <a:r>
              <a:rPr lang="en-US" sz="6600" dirty="0">
                <a:latin typeface="Gotham Bold" panose="02000803030000020004" pitchFamily="2" charset="0"/>
                <a:cs typeface="Aharoni" panose="02010803020104030203" pitchFamily="2" charset="-79"/>
              </a:rPr>
              <a:t>God is With Us</a:t>
            </a:r>
            <a:endParaRPr lang="en-AU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266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Matthew 1:18-23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423137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18 </a:t>
            </a:r>
            <a:r>
              <a:rPr lang="en-AU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is how Jesus the Messiah was born. His mother, Mary, was engaged to be married to Joseph. But before the marriage took place, while she was still a virgin, she became pregnant through the power of the Holy Spirit. </a:t>
            </a:r>
            <a:r>
              <a:rPr lang="en-AU" sz="36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19 </a:t>
            </a:r>
            <a:r>
              <a:rPr lang="en-AU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Joseph, to whom she was engaged, was a righteous man and did not want to disgrace her publicly, so he decided to break the engagement quietly.</a:t>
            </a:r>
            <a:endParaRPr lang="en-AU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72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Matthew 1:18-23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42313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20 </a:t>
            </a:r>
            <a:r>
              <a:rPr lang="en-AU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he considered this, an angel of the Lord appeared to him in a dream. “Joseph, son of David,” the angel said, “do not be afraid to take Mary as your wife. For the child within her was conceived by the Holy Spirit. </a:t>
            </a:r>
            <a:r>
              <a:rPr lang="en-AU" sz="36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21 </a:t>
            </a:r>
            <a:r>
              <a:rPr lang="en-AU" sz="3600" b="1" dirty="0">
                <a:latin typeface="Calibri" panose="020F0502020204030204" pitchFamily="34" charset="0"/>
              </a:rPr>
              <a:t>And she will have a son, and you are to name him Jesus, for he will save his people from their sins.”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42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Matthew 1:18-23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42313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ea typeface="Times New Roman" panose="02020603050405020304" pitchFamily="18" charset="0"/>
              </a:rPr>
              <a:t>22 </a:t>
            </a:r>
            <a:r>
              <a:rPr lang="en-AU" sz="3600" b="1" dirty="0">
                <a:effectLst/>
                <a:ea typeface="Times New Roman" panose="02020603050405020304" pitchFamily="18" charset="0"/>
              </a:rPr>
              <a:t>All of this occurred to fulfill the Lord’s message through his prophet: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ea typeface="Times New Roman" panose="02020603050405020304" pitchFamily="18" charset="0"/>
              </a:rPr>
              <a:t>23 </a:t>
            </a:r>
            <a:r>
              <a:rPr lang="en-AU" sz="3600" b="1" dirty="0">
                <a:effectLst/>
                <a:ea typeface="Times New Roman" panose="02020603050405020304" pitchFamily="18" charset="0"/>
              </a:rPr>
              <a:t>“Look! The virgin will conceive a child!</a:t>
            </a:r>
            <a:br>
              <a:rPr lang="en-AU" sz="3600" b="1" dirty="0">
                <a:effectLst/>
                <a:ea typeface="Times New Roman" panose="02020603050405020304" pitchFamily="18" charset="0"/>
              </a:rPr>
            </a:br>
            <a:r>
              <a:rPr lang="en-AU" sz="3600" b="1" dirty="0">
                <a:effectLst/>
                <a:ea typeface="Times New Roman" panose="02020603050405020304" pitchFamily="18" charset="0"/>
              </a:rPr>
              <a:t>    She will give birth to a son,</a:t>
            </a:r>
            <a:br>
              <a:rPr lang="en-AU" sz="3600" b="1" dirty="0">
                <a:effectLst/>
                <a:ea typeface="Times New Roman" panose="02020603050405020304" pitchFamily="18" charset="0"/>
              </a:rPr>
            </a:br>
            <a:r>
              <a:rPr lang="en-AU" sz="3600" b="1" dirty="0">
                <a:effectLst/>
                <a:ea typeface="Times New Roman" panose="02020603050405020304" pitchFamily="18" charset="0"/>
              </a:rPr>
              <a:t>and they will call him Immanuel,</a:t>
            </a:r>
            <a:br>
              <a:rPr lang="en-AU" sz="3600" b="1" dirty="0">
                <a:effectLst/>
                <a:ea typeface="Times New Roman" panose="02020603050405020304" pitchFamily="18" charset="0"/>
              </a:rPr>
            </a:br>
            <a:r>
              <a:rPr lang="en-AU" sz="3600" b="1" dirty="0">
                <a:effectLst/>
                <a:ea typeface="Times New Roman" panose="02020603050405020304" pitchFamily="18" charset="0"/>
              </a:rPr>
              <a:t>    which means ‘God is with us.’”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37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E20-548B-4D43-9ED9-FA26A059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595" y="973827"/>
            <a:ext cx="9190809" cy="3063875"/>
          </a:xfrm>
        </p:spPr>
        <p:txBody>
          <a:bodyPr>
            <a:normAutofit/>
          </a:bodyPr>
          <a:lstStyle/>
          <a:p>
            <a:pPr algn="ctr"/>
            <a:r>
              <a:rPr lang="en-AU" sz="6000" b="1" dirty="0">
                <a:latin typeface="Gotham Bold" panose="02000803030000020004" pitchFamily="2" charset="0"/>
              </a:rPr>
              <a:t>God has </a:t>
            </a:r>
            <a:r>
              <a:rPr lang="en-AU" sz="6000" b="1" u="sng" dirty="0">
                <a:latin typeface="Gotham Bold" panose="02000803030000020004" pitchFamily="2" charset="0"/>
              </a:rPr>
              <a:t>always</a:t>
            </a:r>
            <a:r>
              <a:rPr lang="en-AU" sz="6000" b="1" dirty="0">
                <a:latin typeface="Gotham Bold" panose="02000803030000020004" pitchFamily="2" charset="0"/>
              </a:rPr>
              <a:t> wanted to be Present with His People</a:t>
            </a:r>
          </a:p>
        </p:txBody>
      </p:sp>
    </p:spTree>
    <p:extLst>
      <p:ext uri="{BB962C8B-B14F-4D97-AF65-F5344CB8AC3E}">
        <p14:creationId xmlns:p14="http://schemas.microsoft.com/office/powerpoint/2010/main" val="269376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Judges 6:11-12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36653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11 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Then the angel of the </a:t>
            </a:r>
            <a:r>
              <a:rPr lang="en-AU" sz="3600" b="1" cap="sm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Lord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came and sat beneath the great tree at </a:t>
            </a:r>
            <a:r>
              <a:rPr lang="en-AU" sz="36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Ophrah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which belonged to </a:t>
            </a:r>
            <a:r>
              <a:rPr lang="en-AU" sz="36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Joash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of the clan of </a:t>
            </a:r>
            <a:r>
              <a:rPr lang="en-AU" sz="36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Abiezer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Gideon son of </a:t>
            </a:r>
            <a:r>
              <a:rPr lang="en-AU" sz="36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Joash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was threshing wheat at the bottom of a winepress to hide the grain from the Midianites. </a:t>
            </a:r>
            <a:r>
              <a:rPr lang="en-AU" sz="3600" b="1" baseline="30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12 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 angel of the </a:t>
            </a:r>
            <a:r>
              <a:rPr lang="en-AU" sz="3600" b="1" cap="sm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Lord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appeared to him and said, “Mighty hero, the </a:t>
            </a:r>
            <a:r>
              <a:rPr lang="en-AU" sz="3600" b="1" cap="sm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Lord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is with you!” </a:t>
            </a:r>
            <a:endParaRPr lang="en-AU" sz="3600" b="1" dirty="0">
              <a:effectLst/>
              <a:ea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5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DE9-CED6-470C-9818-CFB83A6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195442"/>
            <a:ext cx="10515600" cy="1124311"/>
          </a:xfrm>
        </p:spPr>
        <p:txBody>
          <a:bodyPr/>
          <a:lstStyle/>
          <a:p>
            <a:r>
              <a:rPr lang="en-US" dirty="0">
                <a:latin typeface="Gotham Bold" panose="02000803030000020004" pitchFamily="2" charset="0"/>
              </a:rPr>
              <a:t>Joshua 1:9</a:t>
            </a:r>
            <a:br>
              <a:rPr lang="en-US" dirty="0"/>
            </a:br>
            <a:r>
              <a:rPr lang="en-US" sz="2000" i="1" dirty="0">
                <a:latin typeface="+mn-lt"/>
              </a:rPr>
              <a:t>New Living Translation</a:t>
            </a:r>
            <a:endParaRPr lang="en-AU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9876C-63F5-4694-985E-A10800044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1498861"/>
            <a:ext cx="10964159" cy="36653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600" b="1" baseline="30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9 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 is my command—be strong and courageous! Do not be afraid or discouraged. For the </a:t>
            </a:r>
            <a:r>
              <a:rPr lang="en-AU" sz="3600" b="1" cap="sm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Lord</a:t>
            </a:r>
            <a:r>
              <a:rPr lang="en-AU" sz="36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your God is with you wherever you go.”</a:t>
            </a:r>
            <a:endParaRPr lang="en-AU" sz="3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894A66-9481-4D50-937A-2169EDEFE120}"/>
              </a:ext>
            </a:extLst>
          </p:cNvPr>
          <p:cNvCxnSpPr/>
          <p:nvPr/>
        </p:nvCxnSpPr>
        <p:spPr>
          <a:xfrm>
            <a:off x="565608" y="1319753"/>
            <a:ext cx="10878532" cy="0"/>
          </a:xfrm>
          <a:prstGeom prst="line">
            <a:avLst/>
          </a:prstGeom>
          <a:ln w="28575"/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11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E20-548B-4D43-9ED9-FA26A059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30926"/>
            <a:ext cx="10752909" cy="173300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AU" b="1" u="sng" dirty="0">
                <a:latin typeface="Gotham Bold" panose="02000803030000020004" pitchFamily="2" charset="0"/>
              </a:rPr>
              <a:t>3 Ways God’s Presence Gives us Victory:</a:t>
            </a:r>
            <a:endParaRPr lang="en-AU" b="1" dirty="0">
              <a:latin typeface="Gotham Bold" panose="0200080303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339272-E415-420A-9044-A4C6B0D1E3C2}"/>
              </a:ext>
            </a:extLst>
          </p:cNvPr>
          <p:cNvSpPr txBox="1"/>
          <p:nvPr/>
        </p:nvSpPr>
        <p:spPr>
          <a:xfrm>
            <a:off x="600891" y="2063931"/>
            <a:ext cx="10763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1" dirty="0">
                <a:latin typeface="Gotham Bold" panose="02000803030000020004" pitchFamily="2" charset="0"/>
              </a:rPr>
              <a:t>You are </a:t>
            </a:r>
            <a:r>
              <a:rPr lang="en-AU" sz="3600" b="1" u="sng" dirty="0">
                <a:latin typeface="Gotham Bold" panose="02000803030000020004" pitchFamily="2" charset="0"/>
              </a:rPr>
              <a:t>not alone</a:t>
            </a:r>
          </a:p>
        </p:txBody>
      </p:sp>
    </p:spTree>
    <p:extLst>
      <p:ext uri="{BB962C8B-B14F-4D97-AF65-F5344CB8AC3E}">
        <p14:creationId xmlns:p14="http://schemas.microsoft.com/office/powerpoint/2010/main" val="67720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667</Words>
  <Application>Microsoft Office PowerPoint</Application>
  <PresentationFormat>Widescreen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 Auto Signature</vt:lpstr>
      <vt:lpstr>Aharoni</vt:lpstr>
      <vt:lpstr>Arial</vt:lpstr>
      <vt:lpstr>Calibri</vt:lpstr>
      <vt:lpstr>Calibri Light</vt:lpstr>
      <vt:lpstr>Gotham Bold</vt:lpstr>
      <vt:lpstr>Times New Roman</vt:lpstr>
      <vt:lpstr>Office Theme</vt:lpstr>
      <vt:lpstr>for the WIN</vt:lpstr>
      <vt:lpstr>Week 7:  God is With Us</vt:lpstr>
      <vt:lpstr>Matthew 1:18-23 New Living Translation</vt:lpstr>
      <vt:lpstr>Matthew 1:18-23 New Living Translation</vt:lpstr>
      <vt:lpstr>Matthew 1:18-23 New Living Translation</vt:lpstr>
      <vt:lpstr>God has always wanted to be Present with His People</vt:lpstr>
      <vt:lpstr>Judges 6:11-12 New Living Translation</vt:lpstr>
      <vt:lpstr>Joshua 1:9 New Living Translation</vt:lpstr>
      <vt:lpstr>3 Ways God’s Presence Gives us Victory:</vt:lpstr>
      <vt:lpstr>Hebrews 13:5 New Living Translation</vt:lpstr>
      <vt:lpstr>Matthew 28:20b New Living Translation</vt:lpstr>
      <vt:lpstr>Romans 8:38a New Living Translation</vt:lpstr>
      <vt:lpstr>3 Ways God’s Presence Gives us Victory:</vt:lpstr>
      <vt:lpstr>Mark 6:45-48a New Living Translation</vt:lpstr>
      <vt:lpstr>Mark 6:45-48a New Living Translation</vt:lpstr>
      <vt:lpstr>3 Ways God’s Presence Gives us Victory:</vt:lpstr>
      <vt:lpstr>2 Peter 1:3 New Living Translation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WIN</dc:title>
  <dc:creator>Amy Stott</dc:creator>
  <cp:lastModifiedBy>Amy Stott</cp:lastModifiedBy>
  <cp:revision>2</cp:revision>
  <dcterms:created xsi:type="dcterms:W3CDTF">2020-12-19T23:03:56Z</dcterms:created>
  <dcterms:modified xsi:type="dcterms:W3CDTF">2020-12-19T23:08:34Z</dcterms:modified>
</cp:coreProperties>
</file>