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84" r:id="rId4"/>
    <p:sldId id="304" r:id="rId5"/>
    <p:sldId id="260" r:id="rId6"/>
    <p:sldId id="321" r:id="rId7"/>
    <p:sldId id="305" r:id="rId8"/>
    <p:sldId id="307" r:id="rId9"/>
    <p:sldId id="306" r:id="rId10"/>
    <p:sldId id="308" r:id="rId11"/>
    <p:sldId id="309" r:id="rId12"/>
    <p:sldId id="302" r:id="rId13"/>
    <p:sldId id="310" r:id="rId14"/>
    <p:sldId id="311" r:id="rId15"/>
    <p:sldId id="312" r:id="rId16"/>
    <p:sldId id="315" r:id="rId17"/>
    <p:sldId id="313" r:id="rId18"/>
    <p:sldId id="314" r:id="rId19"/>
    <p:sldId id="303" r:id="rId20"/>
    <p:sldId id="297" r:id="rId21"/>
    <p:sldId id="316" r:id="rId22"/>
    <p:sldId id="317" r:id="rId23"/>
    <p:sldId id="318" r:id="rId24"/>
    <p:sldId id="319" r:id="rId25"/>
    <p:sldId id="32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01" autoAdjust="0"/>
    <p:restoredTop sz="94660"/>
  </p:normalViewPr>
  <p:slideViewPr>
    <p:cSldViewPr snapToGrid="0">
      <p:cViewPr varScale="1">
        <p:scale>
          <a:sx n="110" d="100"/>
          <a:sy n="110" d="100"/>
        </p:scale>
        <p:origin x="54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018D-D71E-4E26-B6CE-34E188E888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C75E9DD-6500-4B44-BBEF-E399F42E7F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FAB5483-9740-4AE5-9161-03B4D9D30DB7}"/>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5" name="Footer Placeholder 4">
            <a:extLst>
              <a:ext uri="{FF2B5EF4-FFF2-40B4-BE49-F238E27FC236}">
                <a16:creationId xmlns:a16="http://schemas.microsoft.com/office/drawing/2014/main" id="{3ACA9F1F-3B76-48E0-970E-721C927FBBA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1256AF-E32E-4177-A0A7-14971D7BAF6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96919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BB37-E6F4-4147-9D91-B3F127F0797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88DE3DF-1F46-4517-A289-0EEB01B91F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26B5AE6-FFD8-4015-BD5C-0FEC0BABBEE7}"/>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5" name="Footer Placeholder 4">
            <a:extLst>
              <a:ext uri="{FF2B5EF4-FFF2-40B4-BE49-F238E27FC236}">
                <a16:creationId xmlns:a16="http://schemas.microsoft.com/office/drawing/2014/main" id="{96909AFA-B445-48AF-849C-7981E90F4E4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540F14-BC07-4966-A89C-594DD508FF1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278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BE87E-419A-4863-88E1-1001C9BC47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99BD31F-6558-4A04-BF42-65B38A8771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82C3EC-B713-415D-B4DE-93950CCF3F2C}"/>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5" name="Footer Placeholder 4">
            <a:extLst>
              <a:ext uri="{FF2B5EF4-FFF2-40B4-BE49-F238E27FC236}">
                <a16:creationId xmlns:a16="http://schemas.microsoft.com/office/drawing/2014/main" id="{C4AD8A20-ACD4-4BA9-9083-E0A09A84E96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D4F75D4-160D-41C3-BC88-AC439BD1BB26}"/>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51380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5A30-45C7-4B85-851B-2D3BA4896C5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F5B6545-E8EB-4EC9-9FAA-27C7D027A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CF4825-2953-4A8A-8C0F-FF15E43220E4}"/>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5" name="Footer Placeholder 4">
            <a:extLst>
              <a:ext uri="{FF2B5EF4-FFF2-40B4-BE49-F238E27FC236}">
                <a16:creationId xmlns:a16="http://schemas.microsoft.com/office/drawing/2014/main" id="{454D86AC-F0FA-4A99-81F6-FEE16C7192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CE3970-B8DC-45A9-8C6B-1D2FD6C0A10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7205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B508-DE0B-4A93-AFA7-371DFF435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74356F2-560C-41C9-96D3-670368B3A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7071A1-7246-454C-ADE2-502FFDF96A69}"/>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5" name="Footer Placeholder 4">
            <a:extLst>
              <a:ext uri="{FF2B5EF4-FFF2-40B4-BE49-F238E27FC236}">
                <a16:creationId xmlns:a16="http://schemas.microsoft.com/office/drawing/2014/main" id="{10785400-7C3A-4072-B55F-3AFB5424D6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C07BFF-F834-483D-8E20-53C21066D7CD}"/>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05567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EC65-86E4-4302-A5D4-B7DD703F27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219CC0A-A3EB-49D6-B5BF-B31762C41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637E239-018D-4BAC-8872-E745A59189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B6FEFB0-1970-4824-9483-EB315E212D47}"/>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6" name="Footer Placeholder 5">
            <a:extLst>
              <a:ext uri="{FF2B5EF4-FFF2-40B4-BE49-F238E27FC236}">
                <a16:creationId xmlns:a16="http://schemas.microsoft.com/office/drawing/2014/main" id="{5D82644C-775D-4F4B-A2F4-77A7D1D0277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4FEE39-FF7B-4EAF-9A28-1AB46DD6DC2C}"/>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80716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784B-37E8-4965-9378-A13855AA1E7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E4C40A3-A515-49CB-A473-A21B35DBF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1A2DCC-DDFB-4CCD-90C1-89B3EBAFD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2E979F-138A-4A94-9852-430C2DAD8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6B6DD8-8F89-4851-917A-0D5315FEA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383008B-7178-4B01-99C4-2FB906B6766A}"/>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8" name="Footer Placeholder 7">
            <a:extLst>
              <a:ext uri="{FF2B5EF4-FFF2-40B4-BE49-F238E27FC236}">
                <a16:creationId xmlns:a16="http://schemas.microsoft.com/office/drawing/2014/main" id="{D4CFA486-0019-4517-B0D4-CD700C8D5DD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5239215-8CE8-4348-BA61-172825DEC94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8529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5C6D-B2FC-40E1-BB36-8C6A89952E0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61F8249-87AF-41D9-BADC-A6593C08FF95}"/>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4" name="Footer Placeholder 3">
            <a:extLst>
              <a:ext uri="{FF2B5EF4-FFF2-40B4-BE49-F238E27FC236}">
                <a16:creationId xmlns:a16="http://schemas.microsoft.com/office/drawing/2014/main" id="{B9484AC5-3C3E-483A-B215-91DE38CF086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C42578D-61E3-4E3C-8D18-3AC045ABA29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71412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1479B9-0303-491D-A5A7-D4B32240283A}"/>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3" name="Footer Placeholder 2">
            <a:extLst>
              <a:ext uri="{FF2B5EF4-FFF2-40B4-BE49-F238E27FC236}">
                <a16:creationId xmlns:a16="http://schemas.microsoft.com/office/drawing/2014/main" id="{CD507910-1244-4363-B744-E72FBDE002C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3ADA8EE-2841-4EEC-99E8-246BDE417039}"/>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08038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752A-E8D6-4C31-9EC1-68768E6B7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C9E25E6-A05A-4C0D-84B4-1B74A457F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8522E2F-C136-4D63-B52A-42243CE49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3425F-DD54-472D-A5B4-9B76D1B45474}"/>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6" name="Footer Placeholder 5">
            <a:extLst>
              <a:ext uri="{FF2B5EF4-FFF2-40B4-BE49-F238E27FC236}">
                <a16:creationId xmlns:a16="http://schemas.microsoft.com/office/drawing/2014/main" id="{E78EC7BF-1F6C-4E30-B8F8-731CB81AB61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5199FB1-5A1F-4133-8ADD-C65D0870CD5A}"/>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782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BA876-522C-4C9E-8ED5-FC0FAB368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5ABEE6B-2F5A-4909-B187-C9E46E9C4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CC8AF8E-0F9B-4EB9-9191-302260C7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A746CC-04C6-476F-A584-9DA193F3DC89}"/>
              </a:ext>
            </a:extLst>
          </p:cNvPr>
          <p:cNvSpPr>
            <a:spLocks noGrp="1"/>
          </p:cNvSpPr>
          <p:nvPr>
            <p:ph type="dt" sz="half" idx="10"/>
          </p:nvPr>
        </p:nvSpPr>
        <p:spPr/>
        <p:txBody>
          <a:bodyPr/>
          <a:lstStyle/>
          <a:p>
            <a:fld id="{9EE8E668-FE41-4DD2-BC5F-1BC06DA4E908}" type="datetimeFigureOut">
              <a:rPr lang="en-AU" smtClean="0"/>
              <a:t>20/12/2020</a:t>
            </a:fld>
            <a:endParaRPr lang="en-AU"/>
          </a:p>
        </p:txBody>
      </p:sp>
      <p:sp>
        <p:nvSpPr>
          <p:cNvPr id="6" name="Footer Placeholder 5">
            <a:extLst>
              <a:ext uri="{FF2B5EF4-FFF2-40B4-BE49-F238E27FC236}">
                <a16:creationId xmlns:a16="http://schemas.microsoft.com/office/drawing/2014/main" id="{20EF7742-1D12-4D9F-B06E-4C1268EC03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35AE4AF-3B2B-463E-B126-AD0D1B4F623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8217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19D9A2-F29C-422E-9850-E21BDA9E1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97E6075-82DE-48CB-BF5C-47F84C56C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697A9F9-84BD-428F-A18B-782420F9E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8E668-FE41-4DD2-BC5F-1BC06DA4E908}" type="datetimeFigureOut">
              <a:rPr lang="en-AU" smtClean="0"/>
              <a:t>20/12/2020</a:t>
            </a:fld>
            <a:endParaRPr lang="en-AU"/>
          </a:p>
        </p:txBody>
      </p:sp>
      <p:sp>
        <p:nvSpPr>
          <p:cNvPr id="5" name="Footer Placeholder 4">
            <a:extLst>
              <a:ext uri="{FF2B5EF4-FFF2-40B4-BE49-F238E27FC236}">
                <a16:creationId xmlns:a16="http://schemas.microsoft.com/office/drawing/2014/main" id="{DAD88E94-7590-41FA-BE90-ABD597981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0F8FF2A-188B-4DD4-A663-ABBCCE43C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02B5F-DC3C-4688-B893-4177301467DF}" type="slidenum">
              <a:rPr lang="en-AU" smtClean="0"/>
              <a:t>‹#›</a:t>
            </a:fld>
            <a:endParaRPr lang="en-AU"/>
          </a:p>
        </p:txBody>
      </p:sp>
    </p:spTree>
    <p:extLst>
      <p:ext uri="{BB962C8B-B14F-4D97-AF65-F5344CB8AC3E}">
        <p14:creationId xmlns:p14="http://schemas.microsoft.com/office/powerpoint/2010/main" val="873234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1150070"/>
            <a:ext cx="10515600" cy="3440784"/>
          </a:xfrm>
        </p:spPr>
        <p:txBody>
          <a:bodyPr>
            <a:normAutofit/>
          </a:bodyPr>
          <a:lstStyle/>
          <a:p>
            <a:pPr algn="ctr">
              <a:lnSpc>
                <a:spcPct val="80000"/>
              </a:lnSpc>
            </a:pPr>
            <a:r>
              <a:rPr lang="en-US" sz="9600" dirty="0">
                <a:latin typeface="a Auto Signature" panose="02000503000000000000" pitchFamily="50" charset="0"/>
                <a:cs typeface="Aharoni" panose="02010803020104030203" pitchFamily="2" charset="-79"/>
              </a:rPr>
              <a:t>for the</a:t>
            </a:r>
            <a:br>
              <a:rPr lang="en-US" sz="16600" dirty="0">
                <a:latin typeface="Gotham Bold" panose="02000803030000020004" pitchFamily="2" charset="0"/>
                <a:cs typeface="Aharoni" panose="02010803020104030203" pitchFamily="2" charset="-79"/>
              </a:rPr>
            </a:br>
            <a:r>
              <a:rPr lang="en-US" sz="16600" dirty="0">
                <a:effectLst>
                  <a:outerShdw blurRad="50800" dist="38100" dir="2700000" algn="tl" rotWithShape="0">
                    <a:prstClr val="black">
                      <a:alpha val="40000"/>
                    </a:prstClr>
                  </a:outerShdw>
                </a:effectLst>
                <a:latin typeface="Gotham Bold" panose="02000803030000020004" pitchFamily="2" charset="0"/>
                <a:cs typeface="Aharoni" panose="02010803020104030203" pitchFamily="2" charset="-79"/>
              </a:rPr>
              <a:t>WIN</a:t>
            </a:r>
            <a:endParaRPr lang="en-AU" dirty="0">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1000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Acts 19:13, 15-16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1"/>
            <a:ext cx="10964159" cy="3543395"/>
          </a:xfrm>
        </p:spPr>
        <p:txBody>
          <a:bodyPr>
            <a:normAutofit/>
          </a:bodyPr>
          <a:lstStyle/>
          <a:p>
            <a:pPr marL="0" indent="0">
              <a:lnSpc>
                <a:spcPct val="100000"/>
              </a:lnSpc>
              <a:spcBef>
                <a:spcPts val="0"/>
              </a:spcBef>
              <a:buNone/>
            </a:pPr>
            <a:r>
              <a:rPr lang="en-AU" sz="3600" b="1" baseline="30000" dirty="0">
                <a:effectLst/>
                <a:ea typeface="Arial Unicode MS"/>
              </a:rPr>
              <a:t>13</a:t>
            </a:r>
            <a:r>
              <a:rPr lang="en-AU" sz="3600" b="1" dirty="0">
                <a:effectLst/>
                <a:ea typeface="Arial Unicode MS"/>
              </a:rPr>
              <a:t> A group of Jews was traveling from town to town casting out evil spirits. They tried to use the name of the Lord Jesus in their incantation, saying, “I command you in the name of Jesus, whom Paul preaches, to come out!” </a:t>
            </a:r>
            <a:r>
              <a:rPr lang="en-AU" sz="3600" b="1" dirty="0">
                <a:effectLst/>
              </a:rPr>
              <a:t>…</a:t>
            </a:r>
            <a:endParaRPr lang="en-AU" sz="3600" b="1" dirty="0">
              <a:effectLst/>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6786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Acts 19:13, 15-16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1"/>
            <a:ext cx="10964159" cy="3543395"/>
          </a:xfrm>
        </p:spPr>
        <p:txBody>
          <a:bodyPr>
            <a:normAutofit/>
          </a:bodyPr>
          <a:lstStyle/>
          <a:p>
            <a:pPr marL="0" indent="0">
              <a:lnSpc>
                <a:spcPct val="100000"/>
              </a:lnSpc>
              <a:spcBef>
                <a:spcPts val="0"/>
              </a:spcBef>
              <a:buNone/>
            </a:pPr>
            <a:r>
              <a:rPr lang="en-AU" sz="3600" b="1" baseline="30000" dirty="0">
                <a:effectLst/>
                <a:ea typeface="Arial Unicode MS"/>
              </a:rPr>
              <a:t>15</a:t>
            </a:r>
            <a:r>
              <a:rPr lang="en-AU" sz="3600" b="1" dirty="0">
                <a:effectLst/>
                <a:ea typeface="Arial Unicode MS"/>
              </a:rPr>
              <a:t> But one time when they tried it, the evil spirit replied, “I know Jesus, and I know Paul, but who are you?” </a:t>
            </a:r>
            <a:r>
              <a:rPr lang="en-AU" sz="3600" b="1" baseline="30000" dirty="0"/>
              <a:t>16</a:t>
            </a:r>
            <a:r>
              <a:rPr lang="en-AU" sz="3600" b="1" dirty="0">
                <a:effectLst/>
              </a:rPr>
              <a:t> Then the man with the evil spirit leaped on them, overpowered them, and attacked them with such violence that they fled from the house, naked and battered.</a:t>
            </a:r>
            <a:endParaRPr lang="en-AU" sz="3600" b="1" dirty="0">
              <a:effectLst/>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4566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9290"/>
            <a:ext cx="10515600" cy="3063875"/>
          </a:xfrm>
        </p:spPr>
        <p:txBody>
          <a:bodyPr>
            <a:normAutofit/>
          </a:bodyPr>
          <a:lstStyle/>
          <a:p>
            <a:pPr algn="ctr"/>
            <a:r>
              <a:rPr lang="en-AU" sz="6000" b="1" dirty="0">
                <a:latin typeface="Gotham Bold" panose="02000803030000020004" pitchFamily="2" charset="0"/>
              </a:rPr>
              <a:t>2. Trusting the Authority of God’s Word</a:t>
            </a:r>
          </a:p>
        </p:txBody>
      </p:sp>
    </p:spTree>
    <p:extLst>
      <p:ext uri="{BB962C8B-B14F-4D97-AF65-F5344CB8AC3E}">
        <p14:creationId xmlns:p14="http://schemas.microsoft.com/office/powerpoint/2010/main" val="2693760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2</a:t>
            </a:r>
            <a:r>
              <a:rPr lang="en-US">
                <a:latin typeface="Gotham Bold" panose="02000803030000020004" pitchFamily="2" charset="0"/>
              </a:rPr>
              <a:t> </a:t>
            </a:r>
            <a:r>
              <a:rPr lang="en-US" dirty="0">
                <a:latin typeface="Gotham Bold" panose="02000803030000020004" pitchFamily="2" charset="0"/>
              </a:rPr>
              <a:t>Timothy 3:16-17</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1"/>
            <a:ext cx="10964159" cy="3543395"/>
          </a:xfrm>
        </p:spPr>
        <p:txBody>
          <a:bodyPr>
            <a:normAutofit/>
          </a:bodyPr>
          <a:lstStyle/>
          <a:p>
            <a:pPr marL="0" indent="0">
              <a:lnSpc>
                <a:spcPct val="100000"/>
              </a:lnSpc>
              <a:spcBef>
                <a:spcPts val="0"/>
              </a:spcBef>
              <a:buNone/>
            </a:pPr>
            <a:r>
              <a:rPr lang="en-AU" sz="3600" b="1" dirty="0">
                <a:effectLst/>
                <a:latin typeface="Calibri" panose="020F0502020204030204" pitchFamily="34" charset="0"/>
                <a:ea typeface="Raleway"/>
              </a:rPr>
              <a:t>All Scripture is inspired by God and is useful to teach us what is true and to make us realize what is wrong in our lives. It corrects us when we are wrong and teaches us to do what is right. God uses it to prepare and equip his people to do every good work.</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52732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409303" y="330926"/>
            <a:ext cx="11425646" cy="1733005"/>
          </a:xfrm>
        </p:spPr>
        <p:txBody>
          <a:bodyPr anchor="t">
            <a:normAutofit/>
          </a:bodyPr>
          <a:lstStyle/>
          <a:p>
            <a:pPr>
              <a:lnSpc>
                <a:spcPct val="100000"/>
              </a:lnSpc>
              <a:spcAft>
                <a:spcPts val="1200"/>
              </a:spcAft>
            </a:pPr>
            <a:r>
              <a:rPr lang="en-AU" b="1" u="sng" dirty="0">
                <a:latin typeface="Edmondsans Bold" panose="02000000000000000000" pitchFamily="50" charset="0"/>
              </a:rPr>
              <a:t>4 Ways God’s Word Leads us to Victory:</a:t>
            </a:r>
            <a:endParaRPr lang="en-AU" b="1" dirty="0">
              <a:latin typeface="Edmondsans Bold" panose="02000000000000000000" pitchFamily="50"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409303" y="1314994"/>
            <a:ext cx="11190514" cy="646331"/>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reveals what is true</a:t>
            </a:r>
          </a:p>
        </p:txBody>
      </p:sp>
    </p:spTree>
    <p:extLst>
      <p:ext uri="{BB962C8B-B14F-4D97-AF65-F5344CB8AC3E}">
        <p14:creationId xmlns:p14="http://schemas.microsoft.com/office/powerpoint/2010/main" val="1374003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409303" y="330926"/>
            <a:ext cx="11425646" cy="1733005"/>
          </a:xfrm>
        </p:spPr>
        <p:txBody>
          <a:bodyPr anchor="t">
            <a:normAutofit/>
          </a:bodyPr>
          <a:lstStyle/>
          <a:p>
            <a:pPr>
              <a:lnSpc>
                <a:spcPct val="100000"/>
              </a:lnSpc>
              <a:spcAft>
                <a:spcPts val="1200"/>
              </a:spcAft>
            </a:pPr>
            <a:r>
              <a:rPr lang="en-AU" b="1" u="sng" dirty="0">
                <a:latin typeface="Edmondsans Bold" panose="02000000000000000000" pitchFamily="50" charset="0"/>
              </a:rPr>
              <a:t>4 Ways God’s Word Leads us to Victory:</a:t>
            </a:r>
            <a:endParaRPr lang="en-AU" b="1" dirty="0">
              <a:latin typeface="Edmondsans Bold" panose="02000000000000000000" pitchFamily="50"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409303" y="1314994"/>
            <a:ext cx="11190514" cy="1908215"/>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reveals what is true</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shows me what’s wrong in my life</a:t>
            </a:r>
          </a:p>
        </p:txBody>
      </p:sp>
    </p:spTree>
    <p:extLst>
      <p:ext uri="{BB962C8B-B14F-4D97-AF65-F5344CB8AC3E}">
        <p14:creationId xmlns:p14="http://schemas.microsoft.com/office/powerpoint/2010/main" val="75075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Hebrews 4:12-13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0"/>
            <a:ext cx="10964159" cy="4383466"/>
          </a:xfrm>
        </p:spPr>
        <p:txBody>
          <a:bodyPr>
            <a:normAutofit/>
          </a:bodyPr>
          <a:lstStyle/>
          <a:p>
            <a:pPr marL="0" indent="0">
              <a:lnSpc>
                <a:spcPct val="100000"/>
              </a:lnSpc>
              <a:spcBef>
                <a:spcPts val="0"/>
              </a:spcBef>
              <a:buNone/>
            </a:pPr>
            <a:r>
              <a:rPr lang="en-US" sz="3600" b="1" i="0" baseline="30000" dirty="0">
                <a:solidFill>
                  <a:srgbClr val="000000"/>
                </a:solidFill>
                <a:effectLst/>
              </a:rPr>
              <a:t>12 </a:t>
            </a:r>
            <a:r>
              <a:rPr lang="en-US" sz="3600" b="1" i="0" dirty="0">
                <a:solidFill>
                  <a:srgbClr val="000000"/>
                </a:solidFill>
                <a:effectLst/>
              </a:rPr>
              <a:t>For the word of God is alive and powerful. It is sharper than the sharpest two-edged sword, cutting between soul and spirit, between joint and marrow. It exposes our innermost thoughts and desires. </a:t>
            </a:r>
            <a:r>
              <a:rPr lang="en-US" sz="3600" b="1" i="0" baseline="30000" dirty="0">
                <a:solidFill>
                  <a:srgbClr val="000000"/>
                </a:solidFill>
                <a:effectLst/>
              </a:rPr>
              <a:t>13 </a:t>
            </a:r>
            <a:r>
              <a:rPr lang="en-US" sz="3600" b="1" i="0" dirty="0">
                <a:solidFill>
                  <a:srgbClr val="000000"/>
                </a:solidFill>
                <a:effectLst/>
              </a:rPr>
              <a:t>Nothing in all creation is hidden from God. Everything is naked and exposed before his eyes, and he is the one to whom we are accountable.</a:t>
            </a:r>
            <a:endParaRPr lang="en-AU" sz="4800" b="1" dirty="0">
              <a:effectLst/>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7054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409303" y="330926"/>
            <a:ext cx="11425646" cy="1733005"/>
          </a:xfrm>
        </p:spPr>
        <p:txBody>
          <a:bodyPr anchor="t">
            <a:normAutofit/>
          </a:bodyPr>
          <a:lstStyle/>
          <a:p>
            <a:pPr>
              <a:lnSpc>
                <a:spcPct val="100000"/>
              </a:lnSpc>
              <a:spcAft>
                <a:spcPts val="1200"/>
              </a:spcAft>
            </a:pPr>
            <a:r>
              <a:rPr lang="en-AU" b="1" u="sng" dirty="0">
                <a:latin typeface="Edmondsans Bold" panose="02000000000000000000" pitchFamily="50" charset="0"/>
              </a:rPr>
              <a:t>4 Ways God’s Word Leads us to Victory:</a:t>
            </a:r>
            <a:endParaRPr lang="en-AU" b="1" dirty="0">
              <a:latin typeface="Edmondsans Bold" panose="02000000000000000000" pitchFamily="50"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409303" y="1314994"/>
            <a:ext cx="11190514" cy="2616101"/>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reveals what is true</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shows me what’s wrong in my life</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sets my thinking straight again</a:t>
            </a:r>
          </a:p>
        </p:txBody>
      </p:sp>
    </p:spTree>
    <p:extLst>
      <p:ext uri="{BB962C8B-B14F-4D97-AF65-F5344CB8AC3E}">
        <p14:creationId xmlns:p14="http://schemas.microsoft.com/office/powerpoint/2010/main" val="2156888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409303" y="330926"/>
            <a:ext cx="11425646" cy="1733005"/>
          </a:xfrm>
        </p:spPr>
        <p:txBody>
          <a:bodyPr anchor="t">
            <a:normAutofit/>
          </a:bodyPr>
          <a:lstStyle/>
          <a:p>
            <a:pPr>
              <a:lnSpc>
                <a:spcPct val="100000"/>
              </a:lnSpc>
              <a:spcAft>
                <a:spcPts val="1200"/>
              </a:spcAft>
            </a:pPr>
            <a:r>
              <a:rPr lang="en-AU" b="1" u="sng" dirty="0">
                <a:latin typeface="Edmondsans Bold" panose="02000000000000000000" pitchFamily="50" charset="0"/>
              </a:rPr>
              <a:t>4 Ways God’s Word Leads us to Victory:</a:t>
            </a:r>
            <a:endParaRPr lang="en-AU" b="1" dirty="0">
              <a:latin typeface="Edmondsans Bold" panose="02000000000000000000" pitchFamily="50"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409303" y="1314994"/>
            <a:ext cx="11190514" cy="3323987"/>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reveals what is true</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shows me what’s wrong in my life</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sets my thinking straight again</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God’s Word teaches me how to really live</a:t>
            </a:r>
            <a:endParaRPr lang="en-AU" sz="3200" dirty="0"/>
          </a:p>
        </p:txBody>
      </p:sp>
    </p:spTree>
    <p:extLst>
      <p:ext uri="{BB962C8B-B14F-4D97-AF65-F5344CB8AC3E}">
        <p14:creationId xmlns:p14="http://schemas.microsoft.com/office/powerpoint/2010/main" val="4288393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728254" y="1121873"/>
            <a:ext cx="10735491" cy="3063875"/>
          </a:xfrm>
        </p:spPr>
        <p:txBody>
          <a:bodyPr>
            <a:normAutofit/>
          </a:bodyPr>
          <a:lstStyle/>
          <a:p>
            <a:pPr algn="ctr"/>
            <a:r>
              <a:rPr lang="en-AU" sz="6000" b="1" dirty="0">
                <a:latin typeface="Gotham Bold" panose="02000803030000020004" pitchFamily="2" charset="0"/>
              </a:rPr>
              <a:t>3. Walking in the Authority of the Holy Spirit</a:t>
            </a:r>
          </a:p>
        </p:txBody>
      </p:sp>
    </p:spTree>
    <p:extLst>
      <p:ext uri="{BB962C8B-B14F-4D97-AF65-F5344CB8AC3E}">
        <p14:creationId xmlns:p14="http://schemas.microsoft.com/office/powerpoint/2010/main" val="2054973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1503317" y="451583"/>
            <a:ext cx="9185365" cy="4084327"/>
          </a:xfrm>
        </p:spPr>
        <p:txBody>
          <a:bodyPr>
            <a:noAutofit/>
          </a:bodyPr>
          <a:lstStyle/>
          <a:p>
            <a:pPr algn="ctr">
              <a:lnSpc>
                <a:spcPct val="100000"/>
              </a:lnSpc>
              <a:spcBef>
                <a:spcPts val="0"/>
              </a:spcBef>
            </a:pPr>
            <a:r>
              <a:rPr lang="en-US" sz="6600" u="sng" dirty="0">
                <a:latin typeface="Gotham Bold" panose="02000803030000020004" pitchFamily="2" charset="0"/>
                <a:cs typeface="Aharoni" panose="02010803020104030203" pitchFamily="2" charset="-79"/>
              </a:rPr>
              <a:t>Week 6:</a:t>
            </a:r>
            <a:br>
              <a:rPr lang="en-US" sz="6600" dirty="0">
                <a:latin typeface="Gotham Bold" panose="02000803030000020004" pitchFamily="2" charset="0"/>
                <a:cs typeface="Aharoni" panose="02010803020104030203" pitchFamily="2" charset="-79"/>
              </a:rPr>
            </a:br>
            <a:br>
              <a:rPr lang="en-US" sz="2000" dirty="0">
                <a:latin typeface="Gotham Bold" panose="02000803030000020004" pitchFamily="2" charset="0"/>
                <a:cs typeface="Aharoni" panose="02010803020104030203" pitchFamily="2" charset="-79"/>
              </a:rPr>
            </a:br>
            <a:r>
              <a:rPr lang="en-US" sz="6600" dirty="0">
                <a:latin typeface="Gotham Bold" panose="02000803030000020004" pitchFamily="2" charset="0"/>
                <a:cs typeface="Aharoni" panose="02010803020104030203" pitchFamily="2" charset="-79"/>
              </a:rPr>
              <a:t>Walking in Authority</a:t>
            </a:r>
            <a:endParaRPr lang="en-AU"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82664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Galatians 5:16-26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buNone/>
            </a:pPr>
            <a:r>
              <a:rPr lang="en-AU" sz="3600" b="1" baseline="30000" dirty="0">
                <a:effectLst/>
                <a:latin typeface="Calibri" panose="020F0502020204030204" pitchFamily="34" charset="0"/>
                <a:ea typeface="Raleway"/>
              </a:rPr>
              <a:t>16</a:t>
            </a:r>
            <a:r>
              <a:rPr lang="en-AU" sz="3600" b="1" dirty="0">
                <a:effectLst/>
                <a:latin typeface="Calibri" panose="020F0502020204030204" pitchFamily="34" charset="0"/>
                <a:ea typeface="Raleway"/>
              </a:rPr>
              <a:t> So I say, let the Holy Spirit guide your lives. Then you won’t be doing what your sinful nature craves. </a:t>
            </a:r>
            <a:r>
              <a:rPr lang="en-AU" sz="3600" b="1" baseline="30000" dirty="0">
                <a:latin typeface="Calibri" panose="020F0502020204030204" pitchFamily="34" charset="0"/>
              </a:rPr>
              <a:t>17</a:t>
            </a:r>
            <a:r>
              <a:rPr lang="en-AU" sz="3600" b="1" dirty="0">
                <a:effectLst/>
                <a:latin typeface="Calibri" panose="020F0502020204030204" pitchFamily="34" charset="0"/>
                <a:ea typeface="Raleway"/>
              </a:rPr>
              <a:t> The sinful nature wants to do evil, which is just the opposite of what the Spirit wants. And the Spirit gives us desires that are the opposite of what the sinful nature desires.</a:t>
            </a:r>
            <a:endParaRPr lang="en-AU" sz="3600" b="1" dirty="0">
              <a:effectLst/>
              <a:uFill>
                <a:solidFill>
                  <a:srgbClr val="000000"/>
                </a:solidFill>
              </a:uFill>
              <a:latin typeface="Avenir Next"/>
              <a:ea typeface="Arial Unicode MS"/>
              <a:cs typeface="Arial Unicode MS"/>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9176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Galatians 5:16-26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377932"/>
          </a:xfrm>
        </p:spPr>
        <p:txBody>
          <a:bodyPr>
            <a:noAutofit/>
          </a:bodyPr>
          <a:lstStyle/>
          <a:p>
            <a:pPr marL="0" indent="0">
              <a:lnSpc>
                <a:spcPct val="100000"/>
              </a:lnSpc>
              <a:spcBef>
                <a:spcPts val="0"/>
              </a:spcBef>
              <a:buNone/>
            </a:pPr>
            <a:r>
              <a:rPr lang="en-AU" sz="3600" b="1" dirty="0">
                <a:effectLst/>
                <a:latin typeface="Calibri" panose="020F0502020204030204" pitchFamily="34" charset="0"/>
                <a:ea typeface="Raleway"/>
              </a:rPr>
              <a:t>These two forces are constantly fighting each other, so you are not free to carry out your good intentions. </a:t>
            </a:r>
            <a:r>
              <a:rPr lang="en-AU" sz="3600" b="1" baseline="30000" dirty="0">
                <a:effectLst/>
                <a:latin typeface="Calibri" panose="020F0502020204030204" pitchFamily="34" charset="0"/>
                <a:ea typeface="Raleway"/>
              </a:rPr>
              <a:t>18</a:t>
            </a:r>
            <a:r>
              <a:rPr lang="en-AU" sz="3600" b="1" dirty="0">
                <a:effectLst/>
                <a:latin typeface="Calibri" panose="020F0502020204030204" pitchFamily="34" charset="0"/>
                <a:ea typeface="Raleway"/>
              </a:rPr>
              <a:t> But when you are directed by the Spirit, you are not under obligation to the law of Moses.</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69340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Galatians 5:16-26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1"/>
            <a:ext cx="10964159" cy="4571995"/>
          </a:xfrm>
        </p:spPr>
        <p:txBody>
          <a:bodyPr>
            <a:noAutofit/>
          </a:bodyPr>
          <a:lstStyle/>
          <a:p>
            <a:pPr marL="0" indent="0">
              <a:lnSpc>
                <a:spcPct val="100000"/>
              </a:lnSpc>
              <a:spcBef>
                <a:spcPts val="0"/>
              </a:spcBef>
              <a:buNone/>
            </a:pPr>
            <a:r>
              <a:rPr lang="en-AU" sz="3600" b="1" baseline="30000" dirty="0">
                <a:effectLst/>
                <a:latin typeface="Calibri" panose="020F0502020204030204" pitchFamily="34" charset="0"/>
                <a:ea typeface="Raleway"/>
              </a:rPr>
              <a:t>19</a:t>
            </a:r>
            <a:r>
              <a:rPr lang="en-AU" sz="3600" b="1" dirty="0">
                <a:effectLst/>
                <a:latin typeface="Calibri" panose="020F0502020204030204" pitchFamily="34" charset="0"/>
                <a:ea typeface="Raleway"/>
              </a:rPr>
              <a:t> When you follow the desires of your sinful nature, the results are very clear: sexual immorality, impurity, lustful pleasures, </a:t>
            </a:r>
            <a:r>
              <a:rPr lang="en-AU" sz="3600" b="1" baseline="30000" dirty="0">
                <a:latin typeface="Calibri" panose="020F0502020204030204" pitchFamily="34" charset="0"/>
              </a:rPr>
              <a:t>20</a:t>
            </a:r>
            <a:r>
              <a:rPr lang="en-AU" sz="3600" b="1" dirty="0">
                <a:effectLst/>
                <a:latin typeface="Calibri" panose="020F0502020204030204" pitchFamily="34" charset="0"/>
                <a:ea typeface="Raleway"/>
              </a:rPr>
              <a:t> idolatry, sorcery, hostility, </a:t>
            </a:r>
            <a:r>
              <a:rPr lang="en-AU" sz="3600" b="1" dirty="0" err="1">
                <a:effectLst/>
                <a:latin typeface="Calibri" panose="020F0502020204030204" pitchFamily="34" charset="0"/>
                <a:ea typeface="Raleway"/>
              </a:rPr>
              <a:t>quarreling</a:t>
            </a:r>
            <a:r>
              <a:rPr lang="en-AU" sz="3600" b="1" dirty="0">
                <a:effectLst/>
                <a:latin typeface="Calibri" panose="020F0502020204030204" pitchFamily="34" charset="0"/>
                <a:ea typeface="Raleway"/>
              </a:rPr>
              <a:t>, jealousy, outbursts of anger, selfish ambition, dissension, division, </a:t>
            </a:r>
            <a:r>
              <a:rPr lang="en-AU" sz="3600" b="1" baseline="30000" dirty="0">
                <a:latin typeface="Calibri" panose="020F0502020204030204" pitchFamily="34" charset="0"/>
              </a:rPr>
              <a:t>21</a:t>
            </a:r>
            <a:r>
              <a:rPr lang="en-AU" sz="3600" b="1" dirty="0">
                <a:effectLst/>
                <a:latin typeface="Calibri" panose="020F0502020204030204" pitchFamily="34" charset="0"/>
                <a:ea typeface="Raleway"/>
              </a:rPr>
              <a:t> envy, drunkenness, wild parties, and other sins like these. </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74695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Galatians 5:16-26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789576"/>
          </a:xfrm>
        </p:spPr>
        <p:txBody>
          <a:bodyPr>
            <a:noAutofit/>
          </a:bodyPr>
          <a:lstStyle/>
          <a:p>
            <a:pPr marL="0" indent="0">
              <a:lnSpc>
                <a:spcPct val="100000"/>
              </a:lnSpc>
              <a:spcBef>
                <a:spcPts val="0"/>
              </a:spcBef>
              <a:buNone/>
            </a:pPr>
            <a:r>
              <a:rPr lang="en-AU" sz="3600" b="1" dirty="0">
                <a:effectLst/>
                <a:latin typeface="Calibri" panose="020F0502020204030204" pitchFamily="34" charset="0"/>
                <a:ea typeface="Raleway"/>
              </a:rPr>
              <a:t>Let me tell you again, as I have before, that anyone living that sort of life will not inherit the Kingdom of God.</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3903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Galatians 5:16-26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789576"/>
          </a:xfrm>
        </p:spPr>
        <p:txBody>
          <a:bodyPr>
            <a:noAutofit/>
          </a:bodyPr>
          <a:lstStyle/>
          <a:p>
            <a:pPr marL="0" indent="0">
              <a:lnSpc>
                <a:spcPct val="100000"/>
              </a:lnSpc>
              <a:spcBef>
                <a:spcPts val="0"/>
              </a:spcBef>
              <a:buNone/>
            </a:pPr>
            <a:r>
              <a:rPr lang="en-AU" sz="3600" b="1" baseline="30000" dirty="0">
                <a:effectLst/>
                <a:latin typeface="Calibri" panose="020F0502020204030204" pitchFamily="34" charset="0"/>
                <a:ea typeface="Raleway"/>
              </a:rPr>
              <a:t>22</a:t>
            </a:r>
            <a:r>
              <a:rPr lang="en-AU" sz="3600" b="1" dirty="0">
                <a:effectLst/>
                <a:latin typeface="Calibri" panose="020F0502020204030204" pitchFamily="34" charset="0"/>
                <a:ea typeface="Raleway"/>
              </a:rPr>
              <a:t> But the Holy Spirit produces this kind of fruit in our lives: love, joy, peace, patience, kindness, goodness, faithfulness, </a:t>
            </a:r>
            <a:r>
              <a:rPr lang="en-AU" sz="3600" b="1" baseline="30000" dirty="0">
                <a:latin typeface="Calibri" panose="020F0502020204030204" pitchFamily="34" charset="0"/>
              </a:rPr>
              <a:t>23</a:t>
            </a:r>
            <a:r>
              <a:rPr lang="en-AU" sz="3600" b="1" dirty="0">
                <a:effectLst/>
                <a:latin typeface="Calibri" panose="020F0502020204030204" pitchFamily="34" charset="0"/>
                <a:ea typeface="Raleway"/>
              </a:rPr>
              <a:t> gentleness, and self-control. There is no law against these things!</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40820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Galatians 5:16-26</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0964159" cy="3789576"/>
          </a:xfrm>
        </p:spPr>
        <p:txBody>
          <a:bodyPr>
            <a:noAutofit/>
          </a:bodyPr>
          <a:lstStyle/>
          <a:p>
            <a:pPr marL="0" indent="0">
              <a:lnSpc>
                <a:spcPct val="100000"/>
              </a:lnSpc>
              <a:spcBef>
                <a:spcPts val="0"/>
              </a:spcBef>
              <a:buNone/>
            </a:pPr>
            <a:r>
              <a:rPr lang="en-AU" sz="3600" b="1" baseline="30000" dirty="0">
                <a:effectLst/>
                <a:latin typeface="Calibri" panose="020F0502020204030204" pitchFamily="34" charset="0"/>
                <a:ea typeface="Raleway"/>
              </a:rPr>
              <a:t>24</a:t>
            </a:r>
            <a:r>
              <a:rPr lang="en-AU" sz="3600" b="1" dirty="0">
                <a:effectLst/>
                <a:latin typeface="Calibri" panose="020F0502020204030204" pitchFamily="34" charset="0"/>
                <a:ea typeface="Raleway"/>
              </a:rPr>
              <a:t> Those who belong to Christ Jesus have nailed the passions and desires of their sinful nature to his cross and crucified them there. </a:t>
            </a:r>
            <a:r>
              <a:rPr lang="en-AU" sz="3600" b="1" baseline="30000" dirty="0">
                <a:latin typeface="Calibri" panose="020F0502020204030204" pitchFamily="34" charset="0"/>
              </a:rPr>
              <a:t>25</a:t>
            </a:r>
            <a:r>
              <a:rPr lang="en-AU" sz="3600" b="1" dirty="0">
                <a:effectLst/>
                <a:latin typeface="Calibri" panose="020F0502020204030204" pitchFamily="34" charset="0"/>
                <a:ea typeface="Raleway"/>
              </a:rPr>
              <a:t> Since we are living by the Spirit, let us follow the Spirit’s leading in every part of our lives. </a:t>
            </a:r>
            <a:r>
              <a:rPr lang="en-AU" sz="3600" b="1" baseline="30000" dirty="0">
                <a:latin typeface="Calibri" panose="020F0502020204030204" pitchFamily="34" charset="0"/>
              </a:rPr>
              <a:t>26</a:t>
            </a:r>
            <a:r>
              <a:rPr lang="en-AU" sz="3600" b="1" dirty="0">
                <a:effectLst/>
                <a:latin typeface="Calibri" panose="020F0502020204030204" pitchFamily="34" charset="0"/>
                <a:ea typeface="Raleway"/>
              </a:rPr>
              <a:t> Let us not become conceited, or provoke one another, or be jealous of one another.</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54190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9290"/>
            <a:ext cx="10515600" cy="3063875"/>
          </a:xfrm>
        </p:spPr>
        <p:txBody>
          <a:bodyPr>
            <a:normAutofit/>
          </a:bodyPr>
          <a:lstStyle/>
          <a:p>
            <a:pPr algn="ctr"/>
            <a:r>
              <a:rPr lang="en-AU" sz="6000" b="1" dirty="0">
                <a:latin typeface="Gotham Bold" panose="02000803030000020004" pitchFamily="2" charset="0"/>
              </a:rPr>
              <a:t>1. Claiming the </a:t>
            </a:r>
            <a:br>
              <a:rPr lang="en-AU" sz="6000" b="1" dirty="0">
                <a:latin typeface="Gotham Bold" panose="02000803030000020004" pitchFamily="2" charset="0"/>
              </a:rPr>
            </a:br>
            <a:r>
              <a:rPr lang="en-AU" sz="6000" b="1" dirty="0">
                <a:latin typeface="Gotham Bold" panose="02000803030000020004" pitchFamily="2" charset="0"/>
              </a:rPr>
              <a:t>Authority of Jesus</a:t>
            </a:r>
          </a:p>
        </p:txBody>
      </p:sp>
    </p:spTree>
    <p:extLst>
      <p:ext uri="{BB962C8B-B14F-4D97-AF65-F5344CB8AC3E}">
        <p14:creationId xmlns:p14="http://schemas.microsoft.com/office/powerpoint/2010/main" val="249200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600891" y="330926"/>
            <a:ext cx="10752909" cy="1733005"/>
          </a:xfrm>
        </p:spPr>
        <p:txBody>
          <a:bodyPr anchor="t">
            <a:normAutofit/>
          </a:bodyPr>
          <a:lstStyle/>
          <a:p>
            <a:pPr>
              <a:lnSpc>
                <a:spcPct val="100000"/>
              </a:lnSpc>
              <a:spcAft>
                <a:spcPts val="1200"/>
              </a:spcAft>
            </a:pPr>
            <a:r>
              <a:rPr lang="en-AU" b="1" u="sng" dirty="0">
                <a:latin typeface="Gotham Bold" panose="02000803030000020004" pitchFamily="2" charset="0"/>
              </a:rPr>
              <a:t>3 Ways to Claim Jesus’ Authority in Your Life:</a:t>
            </a:r>
            <a:endParaRPr lang="en-AU" b="1" dirty="0">
              <a:latin typeface="Gotham Bold" panose="02000803030000020004" pitchFamily="2"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600891" y="2063931"/>
            <a:ext cx="10763794" cy="646331"/>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PRAY in the Name of Jesus</a:t>
            </a:r>
          </a:p>
        </p:txBody>
      </p:sp>
    </p:spTree>
    <p:extLst>
      <p:ext uri="{BB962C8B-B14F-4D97-AF65-F5344CB8AC3E}">
        <p14:creationId xmlns:p14="http://schemas.microsoft.com/office/powerpoint/2010/main" val="239319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John 14:12-14</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1"/>
            <a:ext cx="10964159" cy="3543395"/>
          </a:xfrm>
        </p:spPr>
        <p:txBody>
          <a:bodyPr>
            <a:normAutofit lnSpcReduction="10000"/>
          </a:bodyPr>
          <a:lstStyle/>
          <a:p>
            <a:pPr marL="0" indent="0">
              <a:lnSpc>
                <a:spcPct val="110000"/>
              </a:lnSpc>
              <a:spcBef>
                <a:spcPts val="0"/>
              </a:spcBef>
              <a:buNone/>
            </a:pPr>
            <a:r>
              <a:rPr lang="en-AU" sz="3600" b="1" dirty="0">
                <a:effectLst/>
                <a:latin typeface="Calibri" panose="020F0502020204030204" pitchFamily="34" charset="0"/>
                <a:ea typeface="Raleway"/>
              </a:rPr>
              <a:t>I tell you the truth, anyone who believes in me will do the same works I have done, and even greater works, because I am going to be with the Father. You can ask for anything in my name, and I will do it, so that the Son can bring glory to the Father. Yes, ask me for anything in my name, and I will do it!</a:t>
            </a:r>
            <a:endParaRPr lang="en-AU" sz="3600" b="1" dirty="0">
              <a:effectLst/>
              <a:latin typeface="Arial" panose="020B0604020202020204" pitchFamily="34" charset="0"/>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0272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534185" y="1290119"/>
            <a:ext cx="11123629" cy="3063875"/>
          </a:xfrm>
        </p:spPr>
        <p:txBody>
          <a:bodyPr>
            <a:normAutofit/>
          </a:bodyPr>
          <a:lstStyle/>
          <a:p>
            <a:pPr algn="ctr">
              <a:lnSpc>
                <a:spcPct val="120000"/>
              </a:lnSpc>
              <a:spcAft>
                <a:spcPts val="1200"/>
              </a:spcAft>
            </a:pPr>
            <a:r>
              <a:rPr lang="en-AU" sz="5400" b="1" dirty="0">
                <a:latin typeface="Gotham Bold" panose="02000803030000020004" pitchFamily="2" charset="0"/>
              </a:rPr>
              <a:t>We don’t need more </a:t>
            </a:r>
            <a:r>
              <a:rPr lang="en-AU" sz="5400" b="1" u="sng" dirty="0">
                <a:latin typeface="Gotham Bold" panose="02000803030000020004" pitchFamily="2" charset="0"/>
              </a:rPr>
              <a:t>authority</a:t>
            </a:r>
            <a:r>
              <a:rPr lang="en-AU" sz="5400" b="1" dirty="0">
                <a:latin typeface="Gotham Bold" panose="02000803030000020004" pitchFamily="2" charset="0"/>
              </a:rPr>
              <a:t>,</a:t>
            </a:r>
            <a:br>
              <a:rPr lang="en-AU" sz="5400" b="1" dirty="0">
                <a:latin typeface="Gotham Bold" panose="02000803030000020004" pitchFamily="2" charset="0"/>
              </a:rPr>
            </a:br>
            <a:r>
              <a:rPr lang="en-AU" sz="5400" b="1" dirty="0">
                <a:latin typeface="Gotham Bold" panose="02000803030000020004" pitchFamily="2" charset="0"/>
              </a:rPr>
              <a:t>we need more </a:t>
            </a:r>
            <a:r>
              <a:rPr lang="en-AU" sz="5400" b="1" u="sng" dirty="0">
                <a:latin typeface="Gotham Bold" panose="02000803030000020004" pitchFamily="2" charset="0"/>
              </a:rPr>
              <a:t>intimacy</a:t>
            </a:r>
          </a:p>
        </p:txBody>
      </p:sp>
    </p:spTree>
    <p:extLst>
      <p:ext uri="{BB962C8B-B14F-4D97-AF65-F5344CB8AC3E}">
        <p14:creationId xmlns:p14="http://schemas.microsoft.com/office/powerpoint/2010/main" val="3729202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600891" y="330926"/>
            <a:ext cx="10752909" cy="1733005"/>
          </a:xfrm>
        </p:spPr>
        <p:txBody>
          <a:bodyPr anchor="t">
            <a:normAutofit/>
          </a:bodyPr>
          <a:lstStyle/>
          <a:p>
            <a:pPr>
              <a:lnSpc>
                <a:spcPct val="100000"/>
              </a:lnSpc>
              <a:spcAft>
                <a:spcPts val="1200"/>
              </a:spcAft>
            </a:pPr>
            <a:r>
              <a:rPr lang="en-AU" b="1" u="sng" dirty="0">
                <a:latin typeface="Gotham Bold" panose="02000803030000020004" pitchFamily="2" charset="0"/>
              </a:rPr>
              <a:t>3 Ways to Claim Jesus’ Authority in Your Life:</a:t>
            </a:r>
            <a:endParaRPr lang="en-AU" b="1" dirty="0">
              <a:latin typeface="Gotham Bold" panose="02000803030000020004" pitchFamily="2"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600891" y="2063931"/>
            <a:ext cx="10763794" cy="1354217"/>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PRAY in the Name of Jesus</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SERVE in the Name of Jesus</a:t>
            </a:r>
          </a:p>
        </p:txBody>
      </p:sp>
    </p:spTree>
    <p:extLst>
      <p:ext uri="{BB962C8B-B14F-4D97-AF65-F5344CB8AC3E}">
        <p14:creationId xmlns:p14="http://schemas.microsoft.com/office/powerpoint/2010/main" val="67720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Colossians 3:17</a:t>
            </a:r>
            <a:br>
              <a:rPr lang="en-US" dirty="0"/>
            </a:br>
            <a:r>
              <a:rPr lang="en-US" sz="2000" i="1" dirty="0">
                <a:latin typeface="+mn-lt"/>
              </a:rPr>
              <a:t>The Message</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1"/>
            <a:ext cx="10964159" cy="3543395"/>
          </a:xfrm>
        </p:spPr>
        <p:txBody>
          <a:bodyPr>
            <a:normAutofit/>
          </a:bodyPr>
          <a:lstStyle/>
          <a:p>
            <a:pPr marL="0" indent="0">
              <a:lnSpc>
                <a:spcPct val="100000"/>
              </a:lnSpc>
              <a:spcBef>
                <a:spcPts val="0"/>
              </a:spcBef>
              <a:buNone/>
            </a:pPr>
            <a:r>
              <a:rPr lang="en-US" sz="3600" b="1" i="0" dirty="0">
                <a:solidFill>
                  <a:srgbClr val="000000"/>
                </a:solidFill>
                <a:effectLst/>
              </a:rPr>
              <a:t>Let every detail in your lives—words, actions, whatever—be done in the name of the Master, Jesus, thanking God the Father every step of the way.</a:t>
            </a:r>
            <a:endParaRPr lang="en-AU" sz="4800" b="1" dirty="0">
              <a:effectLst/>
              <a:ea typeface="Arial" panose="020B0604020202020204" pitchFamily="34"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5085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426721" y="330926"/>
            <a:ext cx="10927080" cy="1733005"/>
          </a:xfrm>
        </p:spPr>
        <p:txBody>
          <a:bodyPr anchor="t">
            <a:normAutofit/>
          </a:bodyPr>
          <a:lstStyle/>
          <a:p>
            <a:pPr>
              <a:lnSpc>
                <a:spcPct val="100000"/>
              </a:lnSpc>
              <a:spcAft>
                <a:spcPts val="1200"/>
              </a:spcAft>
            </a:pPr>
            <a:r>
              <a:rPr lang="en-AU" b="1" u="sng" dirty="0">
                <a:latin typeface="Edmondsans Bold" panose="02000000000000000000" pitchFamily="50" charset="0"/>
              </a:rPr>
              <a:t>3 Ways to Claim Jesus’ Authority in Your Life:</a:t>
            </a:r>
            <a:endParaRPr lang="en-AU" b="1" dirty="0">
              <a:latin typeface="Edmondsans Bold" panose="02000000000000000000" pitchFamily="50" charset="0"/>
            </a:endParaRPr>
          </a:p>
        </p:txBody>
      </p:sp>
      <p:sp>
        <p:nvSpPr>
          <p:cNvPr id="3" name="TextBox 2">
            <a:extLst>
              <a:ext uri="{FF2B5EF4-FFF2-40B4-BE49-F238E27FC236}">
                <a16:creationId xmlns:a16="http://schemas.microsoft.com/office/drawing/2014/main" id="{01339272-E415-420A-9044-A4C6B0D1E3C2}"/>
              </a:ext>
            </a:extLst>
          </p:cNvPr>
          <p:cNvSpPr txBox="1"/>
          <p:nvPr/>
        </p:nvSpPr>
        <p:spPr>
          <a:xfrm>
            <a:off x="600891" y="2063931"/>
            <a:ext cx="10763794" cy="2062103"/>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AU" sz="3600" b="1" dirty="0">
                <a:latin typeface="Gotham Bold" panose="02000803030000020004" pitchFamily="2" charset="0"/>
              </a:rPr>
              <a:t>PRAY in the Name of Jesus</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SERVE in the Name of Jesus</a:t>
            </a:r>
          </a:p>
          <a:p>
            <a:pPr marL="742950" lvl="1" indent="-285750">
              <a:spcAft>
                <a:spcPts val="1200"/>
              </a:spcAft>
              <a:buFont typeface="Arial" panose="020B0604020202020204" pitchFamily="34" charset="0"/>
              <a:buChar char="•"/>
            </a:pPr>
            <a:r>
              <a:rPr lang="en-AU" sz="3600" b="1" dirty="0">
                <a:latin typeface="Gotham Bold" panose="02000803030000020004" pitchFamily="2" charset="0"/>
              </a:rPr>
              <a:t>BATTLE in the Name of Jesus</a:t>
            </a:r>
            <a:endParaRPr lang="en-AU" sz="3200" dirty="0"/>
          </a:p>
        </p:txBody>
      </p:sp>
    </p:spTree>
    <p:extLst>
      <p:ext uri="{BB962C8B-B14F-4D97-AF65-F5344CB8AC3E}">
        <p14:creationId xmlns:p14="http://schemas.microsoft.com/office/powerpoint/2010/main" val="534751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951</Words>
  <Application>Microsoft Office PowerPoint</Application>
  <PresentationFormat>Widescreen</PresentationFormat>
  <Paragraphs>53</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 Auto Signature</vt:lpstr>
      <vt:lpstr>Aharoni</vt:lpstr>
      <vt:lpstr>Arial</vt:lpstr>
      <vt:lpstr>Avenir Next</vt:lpstr>
      <vt:lpstr>Calibri</vt:lpstr>
      <vt:lpstr>Calibri Light</vt:lpstr>
      <vt:lpstr>Edmondsans Bold</vt:lpstr>
      <vt:lpstr>Gotham Bold</vt:lpstr>
      <vt:lpstr>Office Theme</vt:lpstr>
      <vt:lpstr>for the WIN</vt:lpstr>
      <vt:lpstr>Week 6:  Walking in Authority</vt:lpstr>
      <vt:lpstr>1. Claiming the  Authority of Jesus</vt:lpstr>
      <vt:lpstr>3 Ways to Claim Jesus’ Authority in Your Life:</vt:lpstr>
      <vt:lpstr>John 14:12-14 New Living Translation</vt:lpstr>
      <vt:lpstr>We don’t need more authority, we need more intimacy</vt:lpstr>
      <vt:lpstr>3 Ways to Claim Jesus’ Authority in Your Life:</vt:lpstr>
      <vt:lpstr>Colossians 3:17 The Message</vt:lpstr>
      <vt:lpstr>3 Ways to Claim Jesus’ Authority in Your Life:</vt:lpstr>
      <vt:lpstr>Acts 19:13, 15-16 New Living Translation</vt:lpstr>
      <vt:lpstr>Acts 19:13, 15-16 New Living Translation</vt:lpstr>
      <vt:lpstr>2. Trusting the Authority of God’s Word</vt:lpstr>
      <vt:lpstr>2 Timothy 3:16-17 New Living Translation</vt:lpstr>
      <vt:lpstr>4 Ways God’s Word Leads us to Victory:</vt:lpstr>
      <vt:lpstr>4 Ways God’s Word Leads us to Victory:</vt:lpstr>
      <vt:lpstr>Hebrews 4:12-13 New Living Translation</vt:lpstr>
      <vt:lpstr>4 Ways God’s Word Leads us to Victory:</vt:lpstr>
      <vt:lpstr>4 Ways God’s Word Leads us to Victory:</vt:lpstr>
      <vt:lpstr>3. Walking in the Authority of the Holy Spirit</vt:lpstr>
      <vt:lpstr>Galatians 5:16-26 New Living Translation</vt:lpstr>
      <vt:lpstr>Galatians 5:16-26 New Living Translation</vt:lpstr>
      <vt:lpstr>Galatians 5:16-26 New Living Translation</vt:lpstr>
      <vt:lpstr>Galatians 5:16-26 New Living Translation</vt:lpstr>
      <vt:lpstr>Galatians 5:16-26 New Living Translation</vt:lpstr>
      <vt:lpstr>Galatians 5:16-26 New Living Translation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the WIN</dc:title>
  <dc:creator>Amy Stott</dc:creator>
  <cp:lastModifiedBy>Amy Stott</cp:lastModifiedBy>
  <cp:revision>15</cp:revision>
  <dcterms:created xsi:type="dcterms:W3CDTF">2020-11-28T22:38:13Z</dcterms:created>
  <dcterms:modified xsi:type="dcterms:W3CDTF">2020-12-19T22:15:52Z</dcterms:modified>
</cp:coreProperties>
</file>