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91" r:id="rId5"/>
    <p:sldId id="292" r:id="rId6"/>
    <p:sldId id="284" r:id="rId7"/>
    <p:sldId id="293" r:id="rId8"/>
    <p:sldId id="294" r:id="rId9"/>
    <p:sldId id="295" r:id="rId10"/>
    <p:sldId id="296" r:id="rId11"/>
    <p:sldId id="297" r:id="rId12"/>
    <p:sldId id="301" r:id="rId13"/>
    <p:sldId id="300" r:id="rId14"/>
    <p:sldId id="299" r:id="rId15"/>
    <p:sldId id="29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18D-D71E-4E26-B6CE-34E188E88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75E9DD-6500-4B44-BBEF-E399F42E7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AB5483-9740-4AE5-9161-03B4D9D30DB7}"/>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3ACA9F1F-3B76-48E0-970E-721C927FBB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1256AF-E32E-4177-A0A7-14971D7BAF6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96919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BB37-E6F4-4147-9D91-B3F127F0797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88DE3DF-1F46-4517-A289-0EEB01B91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6B5AE6-FFD8-4015-BD5C-0FEC0BABBEE7}"/>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96909AFA-B445-48AF-849C-7981E90F4E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540F14-BC07-4966-A89C-594DD508FF1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278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BE87E-419A-4863-88E1-1001C9BC47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99BD31F-6558-4A04-BF42-65B38A877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82C3EC-B713-415D-B4DE-93950CCF3F2C}"/>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C4AD8A20-ACD4-4BA9-9083-E0A09A84E9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D4F75D4-160D-41C3-BC88-AC439BD1BB26}"/>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51380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5A30-45C7-4B85-851B-2D3BA4896C5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5B6545-E8EB-4EC9-9FAA-27C7D027A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CF4825-2953-4A8A-8C0F-FF15E43220E4}"/>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454D86AC-F0FA-4A99-81F6-FEE16C7192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CE3970-B8DC-45A9-8C6B-1D2FD6C0A10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7205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B508-DE0B-4A93-AFA7-371DFF43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74356F2-560C-41C9-96D3-670368B3A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7071A1-7246-454C-ADE2-502FFDF96A69}"/>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10785400-7C3A-4072-B55F-3AFB5424D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C07BFF-F834-483D-8E20-53C21066D7CD}"/>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0556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EC65-86E4-4302-A5D4-B7DD703F27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19CC0A-A3EB-49D6-B5BF-B31762C41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637E239-018D-4BAC-8872-E745A591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6FEFB0-1970-4824-9483-EB315E212D47}"/>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6" name="Footer Placeholder 5">
            <a:extLst>
              <a:ext uri="{FF2B5EF4-FFF2-40B4-BE49-F238E27FC236}">
                <a16:creationId xmlns:a16="http://schemas.microsoft.com/office/drawing/2014/main" id="{5D82644C-775D-4F4B-A2F4-77A7D1D0277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4FEE39-FF7B-4EAF-9A28-1AB46DD6DC2C}"/>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80716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784B-37E8-4965-9378-A13855AA1E7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4C40A3-A515-49CB-A473-A21B35DB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A2DCC-DDFB-4CCD-90C1-89B3EBAFD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2E979F-138A-4A94-9852-430C2DAD8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B6DD8-8F89-4851-917A-0D5315FEA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383008B-7178-4B01-99C4-2FB906B6766A}"/>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8" name="Footer Placeholder 7">
            <a:extLst>
              <a:ext uri="{FF2B5EF4-FFF2-40B4-BE49-F238E27FC236}">
                <a16:creationId xmlns:a16="http://schemas.microsoft.com/office/drawing/2014/main" id="{D4CFA486-0019-4517-B0D4-CD700C8D5D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239215-8CE8-4348-BA61-172825DEC94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8529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5C6D-B2FC-40E1-BB36-8C6A89952E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61F8249-87AF-41D9-BADC-A6593C08FF95}"/>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4" name="Footer Placeholder 3">
            <a:extLst>
              <a:ext uri="{FF2B5EF4-FFF2-40B4-BE49-F238E27FC236}">
                <a16:creationId xmlns:a16="http://schemas.microsoft.com/office/drawing/2014/main" id="{B9484AC5-3C3E-483A-B215-91DE38CF08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C42578D-61E3-4E3C-8D18-3AC045ABA29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7141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479B9-0303-491D-A5A7-D4B32240283A}"/>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3" name="Footer Placeholder 2">
            <a:extLst>
              <a:ext uri="{FF2B5EF4-FFF2-40B4-BE49-F238E27FC236}">
                <a16:creationId xmlns:a16="http://schemas.microsoft.com/office/drawing/2014/main" id="{CD507910-1244-4363-B744-E72FBDE002C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3ADA8EE-2841-4EEC-99E8-246BDE417039}"/>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0803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752A-E8D6-4C31-9EC1-68768E6B7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C9E25E6-A05A-4C0D-84B4-1B74A457F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8522E2F-C136-4D63-B52A-42243CE49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3425F-DD54-472D-A5B4-9B76D1B45474}"/>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6" name="Footer Placeholder 5">
            <a:extLst>
              <a:ext uri="{FF2B5EF4-FFF2-40B4-BE49-F238E27FC236}">
                <a16:creationId xmlns:a16="http://schemas.microsoft.com/office/drawing/2014/main" id="{E78EC7BF-1F6C-4E30-B8F8-731CB81AB61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5199FB1-5A1F-4133-8ADD-C65D0870CD5A}"/>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782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876-522C-4C9E-8ED5-FC0FAB368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5ABEE6B-2F5A-4909-B187-C9E46E9C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CC8AF8E-0F9B-4EB9-9191-302260C7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746CC-04C6-476F-A584-9DA193F3DC89}"/>
              </a:ext>
            </a:extLst>
          </p:cNvPr>
          <p:cNvSpPr>
            <a:spLocks noGrp="1"/>
          </p:cNvSpPr>
          <p:nvPr>
            <p:ph type="dt" sz="half" idx="10"/>
          </p:nvPr>
        </p:nvSpPr>
        <p:spPr/>
        <p:txBody>
          <a:bodyPr/>
          <a:lstStyle/>
          <a:p>
            <a:fld id="{9EE8E668-FE41-4DD2-BC5F-1BC06DA4E908}" type="datetimeFigureOut">
              <a:rPr lang="en-AU" smtClean="0"/>
              <a:t>6/12/2020</a:t>
            </a:fld>
            <a:endParaRPr lang="en-AU"/>
          </a:p>
        </p:txBody>
      </p:sp>
      <p:sp>
        <p:nvSpPr>
          <p:cNvPr id="6" name="Footer Placeholder 5">
            <a:extLst>
              <a:ext uri="{FF2B5EF4-FFF2-40B4-BE49-F238E27FC236}">
                <a16:creationId xmlns:a16="http://schemas.microsoft.com/office/drawing/2014/main" id="{20EF7742-1D12-4D9F-B06E-4C1268EC03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35AE4AF-3B2B-463E-B126-AD0D1B4F623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8217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9D9A2-F29C-422E-9850-E21BDA9E1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97E6075-82DE-48CB-BF5C-47F84C56C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697A9F9-84BD-428F-A18B-782420F9E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E668-FE41-4DD2-BC5F-1BC06DA4E908}" type="datetimeFigureOut">
              <a:rPr lang="en-AU" smtClean="0"/>
              <a:t>6/12/2020</a:t>
            </a:fld>
            <a:endParaRPr lang="en-AU"/>
          </a:p>
        </p:txBody>
      </p:sp>
      <p:sp>
        <p:nvSpPr>
          <p:cNvPr id="5" name="Footer Placeholder 4">
            <a:extLst>
              <a:ext uri="{FF2B5EF4-FFF2-40B4-BE49-F238E27FC236}">
                <a16:creationId xmlns:a16="http://schemas.microsoft.com/office/drawing/2014/main" id="{DAD88E94-7590-41FA-BE90-ABD597981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0F8FF2A-188B-4DD4-A663-ABBCCE43C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02B5F-DC3C-4688-B893-4177301467DF}" type="slidenum">
              <a:rPr lang="en-AU" smtClean="0"/>
              <a:t>‹#›</a:t>
            </a:fld>
            <a:endParaRPr lang="en-AU"/>
          </a:p>
        </p:txBody>
      </p:sp>
    </p:spTree>
    <p:extLst>
      <p:ext uri="{BB962C8B-B14F-4D97-AF65-F5344CB8AC3E}">
        <p14:creationId xmlns:p14="http://schemas.microsoft.com/office/powerpoint/2010/main" val="87323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1150070"/>
            <a:ext cx="10515600" cy="3440784"/>
          </a:xfrm>
        </p:spPr>
        <p:txBody>
          <a:bodyPr>
            <a:normAutofit/>
          </a:bodyPr>
          <a:lstStyle/>
          <a:p>
            <a:pPr algn="ctr">
              <a:lnSpc>
                <a:spcPct val="80000"/>
              </a:lnSpc>
            </a:pPr>
            <a:r>
              <a:rPr lang="en-US" sz="9600" dirty="0">
                <a:latin typeface="a Auto Signature" panose="02000503000000000000" pitchFamily="50" charset="0"/>
                <a:cs typeface="Aharoni" panose="02010803020104030203" pitchFamily="2" charset="-79"/>
              </a:rPr>
              <a:t>for the</a:t>
            </a:r>
            <a:br>
              <a:rPr lang="en-US" sz="16600" dirty="0">
                <a:latin typeface="Gotham Bold" panose="02000803030000020004" pitchFamily="2" charset="0"/>
                <a:cs typeface="Aharoni" panose="02010803020104030203" pitchFamily="2" charset="-79"/>
              </a:rPr>
            </a:br>
            <a:r>
              <a:rPr lang="en-US" sz="16600" dirty="0">
                <a:effectLst>
                  <a:outerShdw blurRad="50800" dist="38100" dir="2700000" algn="tl" rotWithShape="0">
                    <a:prstClr val="black">
                      <a:alpha val="40000"/>
                    </a:prstClr>
                  </a:outerShdw>
                </a:effectLst>
                <a:latin typeface="Gotham Bold" panose="02000803030000020004" pitchFamily="2" charset="0"/>
                <a:cs typeface="Aharoni" panose="02010803020104030203" pitchFamily="2" charset="-79"/>
              </a:rPr>
              <a:t>WIN</a:t>
            </a:r>
            <a:endParaRPr lang="en-AU" dirty="0">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1000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Mark 9:28-29</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US" sz="3600" b="1" baseline="30000" dirty="0">
                <a:effectLst/>
                <a:uFill>
                  <a:solidFill>
                    <a:srgbClr val="000000"/>
                  </a:solidFill>
                </a:uFill>
                <a:latin typeface="Calibri" panose="020F0502020204030204" pitchFamily="34" charset="0"/>
                <a:ea typeface="Arial Unicode MS"/>
                <a:cs typeface="Arial Unicode MS"/>
              </a:rPr>
              <a:t>28</a:t>
            </a:r>
            <a:r>
              <a:rPr lang="en-US" sz="3600" b="1" dirty="0">
                <a:effectLst/>
                <a:uFill>
                  <a:solidFill>
                    <a:srgbClr val="000000"/>
                  </a:solidFill>
                </a:uFill>
                <a:latin typeface="Calibri" panose="020F0502020204030204" pitchFamily="34" charset="0"/>
                <a:ea typeface="Arial Unicode MS"/>
                <a:cs typeface="Arial Unicode MS"/>
              </a:rPr>
              <a:t> Afterward, when Jesus was alone in the house with his disciples, they asked him, "Why couldn't we cast out that evil spirit?" </a:t>
            </a:r>
            <a:r>
              <a:rPr lang="en-US" sz="3600" b="1" baseline="30000" dirty="0">
                <a:effectLst/>
                <a:uFill>
                  <a:solidFill>
                    <a:srgbClr val="000000"/>
                  </a:solidFill>
                </a:uFill>
                <a:latin typeface="Calibri" panose="020F0502020204030204" pitchFamily="34" charset="0"/>
                <a:ea typeface="Arial Unicode MS"/>
                <a:cs typeface="Arial Unicode MS"/>
              </a:rPr>
              <a:t>29</a:t>
            </a:r>
            <a:r>
              <a:rPr lang="en-US" sz="3600" b="1" dirty="0">
                <a:effectLst/>
                <a:uFill>
                  <a:solidFill>
                    <a:srgbClr val="000000"/>
                  </a:solidFill>
                </a:uFill>
                <a:latin typeface="Calibri" panose="020F0502020204030204" pitchFamily="34" charset="0"/>
                <a:ea typeface="Arial Unicode MS"/>
                <a:cs typeface="Arial Unicode MS"/>
              </a:rPr>
              <a:t> Jesus replied, "This kind can be cast out only by prayer."</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61016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Acts 12:4-5</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US" sz="3600" b="1" baseline="30000" dirty="0">
                <a:effectLst/>
                <a:uFill>
                  <a:solidFill>
                    <a:srgbClr val="000000"/>
                  </a:solidFill>
                </a:uFill>
                <a:latin typeface="Calibri" panose="020F0502020204030204" pitchFamily="34" charset="0"/>
                <a:ea typeface="Arial Unicode MS"/>
                <a:cs typeface="Arial Unicode MS"/>
              </a:rPr>
              <a:t>4</a:t>
            </a:r>
            <a:r>
              <a:rPr lang="en-US" sz="3600" b="1" dirty="0">
                <a:effectLst/>
                <a:uFill>
                  <a:solidFill>
                    <a:srgbClr val="000000"/>
                  </a:solidFill>
                </a:uFill>
                <a:latin typeface="Calibri" panose="020F0502020204030204" pitchFamily="34" charset="0"/>
                <a:ea typeface="Arial Unicode MS"/>
                <a:cs typeface="Arial Unicode MS"/>
              </a:rPr>
              <a:t> Then he imprisoned him, placing him under the guard of four squads of four soldiers each. Herod intended to bring Peter out for public trial after the Passover. </a:t>
            </a:r>
            <a:r>
              <a:rPr lang="en-US" sz="3600" b="1" baseline="30000" dirty="0">
                <a:effectLst/>
                <a:uFill>
                  <a:solidFill>
                    <a:srgbClr val="000000"/>
                  </a:solidFill>
                </a:uFill>
                <a:latin typeface="Calibri" panose="020F0502020204030204" pitchFamily="34" charset="0"/>
                <a:ea typeface="Arial Unicode MS"/>
                <a:cs typeface="Arial Unicode MS"/>
              </a:rPr>
              <a:t>5</a:t>
            </a:r>
            <a:r>
              <a:rPr lang="en-US" sz="3600" b="1" dirty="0">
                <a:effectLst/>
                <a:uFill>
                  <a:solidFill>
                    <a:srgbClr val="000000"/>
                  </a:solidFill>
                </a:uFill>
                <a:latin typeface="Calibri" panose="020F0502020204030204" pitchFamily="34" charset="0"/>
                <a:ea typeface="Arial Unicode MS"/>
                <a:cs typeface="Arial Unicode MS"/>
              </a:rPr>
              <a:t> But while Peter was in prison, the church prayed very earnestly for him.</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9176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4789714"/>
          </a:xfrm>
        </p:spPr>
        <p:txBody>
          <a:bodyPr anchor="t">
            <a:normAutofit/>
          </a:bodyPr>
          <a:lstStyle/>
          <a:p>
            <a:pPr>
              <a:lnSpc>
                <a:spcPct val="100000"/>
              </a:lnSpc>
              <a:spcAft>
                <a:spcPts val="1800"/>
              </a:spcAft>
            </a:pPr>
            <a:r>
              <a:rPr lang="en-AU" sz="6000" b="1" u="sng" dirty="0">
                <a:latin typeface="Gotham Bold" panose="02000803030000020004" pitchFamily="2" charset="0"/>
              </a:rPr>
              <a:t>Prayer is:</a:t>
            </a:r>
            <a:br>
              <a:rPr lang="en-AU" sz="6000" b="1" u="sng" dirty="0">
                <a:latin typeface="Gotham Bold" panose="02000803030000020004" pitchFamily="2" charset="0"/>
              </a:rPr>
            </a:br>
            <a:br>
              <a:rPr lang="en-AU" sz="3600" b="1" dirty="0">
                <a:latin typeface="Gotham Bold" panose="02000803030000020004" pitchFamily="2" charset="0"/>
              </a:rPr>
            </a:br>
            <a:r>
              <a:rPr lang="en-AU" b="1" dirty="0">
                <a:latin typeface="Gotham Bold" panose="02000803030000020004" pitchFamily="2" charset="0"/>
              </a:rPr>
              <a:t>1. Talking to God</a:t>
            </a:r>
            <a:br>
              <a:rPr lang="en-AU" b="1" dirty="0">
                <a:latin typeface="Gotham Bold" panose="02000803030000020004" pitchFamily="2" charset="0"/>
              </a:rPr>
            </a:br>
            <a:r>
              <a:rPr lang="en-AU" sz="4400" b="1" dirty="0">
                <a:latin typeface="Gotham Bold" panose="02000803030000020004" pitchFamily="2" charset="0"/>
              </a:rPr>
              <a:t>2. Listening to God</a:t>
            </a:r>
            <a:br>
              <a:rPr lang="en-AU" sz="4400" b="1" dirty="0">
                <a:latin typeface="Gotham Bold" panose="02000803030000020004" pitchFamily="2" charset="0"/>
              </a:rPr>
            </a:br>
            <a:r>
              <a:rPr lang="en-AU" sz="4400" b="1" dirty="0">
                <a:latin typeface="Gotham Bold" panose="02000803030000020004" pitchFamily="2" charset="0"/>
              </a:rPr>
              <a:t>3. Doing what God says</a:t>
            </a:r>
            <a:endParaRPr lang="en-AU" b="1" dirty="0">
              <a:latin typeface="Gotham Bold" panose="02000803030000020004" pitchFamily="2" charset="0"/>
            </a:endParaRPr>
          </a:p>
        </p:txBody>
      </p:sp>
    </p:spTree>
    <p:extLst>
      <p:ext uri="{BB962C8B-B14F-4D97-AF65-F5344CB8AC3E}">
        <p14:creationId xmlns:p14="http://schemas.microsoft.com/office/powerpoint/2010/main" val="295535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4789714"/>
          </a:xfrm>
        </p:spPr>
        <p:txBody>
          <a:bodyPr anchor="t">
            <a:normAutofit/>
          </a:bodyPr>
          <a:lstStyle/>
          <a:p>
            <a:pPr>
              <a:lnSpc>
                <a:spcPct val="100000"/>
              </a:lnSpc>
              <a:spcAft>
                <a:spcPts val="1200"/>
              </a:spcAft>
            </a:pPr>
            <a:r>
              <a:rPr lang="en-AU" sz="6000" b="1" u="sng" dirty="0">
                <a:latin typeface="Gotham Bold" panose="02000803030000020004" pitchFamily="2" charset="0"/>
              </a:rPr>
              <a:t>Nehemiah &amp; the Wall:</a:t>
            </a:r>
            <a:br>
              <a:rPr lang="en-AU" sz="6000" b="1" u="sng" dirty="0">
                <a:latin typeface="Gotham Bold" panose="02000803030000020004" pitchFamily="2" charset="0"/>
              </a:rPr>
            </a:br>
            <a:br>
              <a:rPr lang="en-AU" sz="3600" b="1" dirty="0">
                <a:latin typeface="Gotham Bold" panose="02000803030000020004" pitchFamily="2" charset="0"/>
              </a:rPr>
            </a:br>
            <a:r>
              <a:rPr lang="en-AU" b="1" dirty="0">
                <a:latin typeface="Gotham Bold" panose="02000803030000020004" pitchFamily="2" charset="0"/>
              </a:rPr>
              <a:t>1. They built for themselves</a:t>
            </a:r>
            <a:br>
              <a:rPr lang="en-AU" b="1" dirty="0">
                <a:latin typeface="Gotham Bold" panose="02000803030000020004" pitchFamily="2" charset="0"/>
              </a:rPr>
            </a:br>
            <a:endParaRPr lang="en-AU" b="1" dirty="0">
              <a:latin typeface="Gotham Bold" panose="02000803030000020004" pitchFamily="2" charset="0"/>
            </a:endParaRPr>
          </a:p>
        </p:txBody>
      </p:sp>
    </p:spTree>
    <p:extLst>
      <p:ext uri="{BB962C8B-B14F-4D97-AF65-F5344CB8AC3E}">
        <p14:creationId xmlns:p14="http://schemas.microsoft.com/office/powerpoint/2010/main" val="1150486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4789714"/>
          </a:xfrm>
        </p:spPr>
        <p:txBody>
          <a:bodyPr anchor="t">
            <a:normAutofit/>
          </a:bodyPr>
          <a:lstStyle/>
          <a:p>
            <a:pPr>
              <a:lnSpc>
                <a:spcPct val="100000"/>
              </a:lnSpc>
              <a:spcAft>
                <a:spcPts val="1200"/>
              </a:spcAft>
            </a:pPr>
            <a:r>
              <a:rPr lang="en-AU" sz="6000" b="1" u="sng" dirty="0">
                <a:latin typeface="Gotham Bold" panose="02000803030000020004" pitchFamily="2" charset="0"/>
              </a:rPr>
              <a:t>Nehemiah &amp; the Wall:</a:t>
            </a:r>
            <a:br>
              <a:rPr lang="en-AU" sz="6000" b="1" u="sng" dirty="0">
                <a:latin typeface="Gotham Bold" panose="02000803030000020004" pitchFamily="2" charset="0"/>
              </a:rPr>
            </a:br>
            <a:br>
              <a:rPr lang="en-AU" sz="3600" b="1" dirty="0">
                <a:latin typeface="Gotham Bold" panose="02000803030000020004" pitchFamily="2" charset="0"/>
              </a:rPr>
            </a:br>
            <a:r>
              <a:rPr lang="en-AU" b="1" dirty="0">
                <a:latin typeface="Gotham Bold" panose="02000803030000020004" pitchFamily="2" charset="0"/>
              </a:rPr>
              <a:t>1. They built for themselves</a:t>
            </a:r>
            <a:br>
              <a:rPr lang="en-AU" b="1" dirty="0">
                <a:latin typeface="Gotham Bold" panose="02000803030000020004" pitchFamily="2" charset="0"/>
              </a:rPr>
            </a:br>
            <a:r>
              <a:rPr lang="en-AU" sz="4400" b="1" dirty="0">
                <a:latin typeface="Gotham Bold" panose="02000803030000020004" pitchFamily="2" charset="0"/>
              </a:rPr>
              <a:t>2. They built for their neighbours</a:t>
            </a:r>
            <a:br>
              <a:rPr lang="en-AU" sz="4400" b="1" dirty="0">
                <a:latin typeface="Gotham Bold" panose="02000803030000020004" pitchFamily="2" charset="0"/>
              </a:rPr>
            </a:br>
            <a:endParaRPr lang="en-AU" b="1" dirty="0">
              <a:latin typeface="Gotham Bold" panose="02000803030000020004" pitchFamily="2" charset="0"/>
            </a:endParaRPr>
          </a:p>
        </p:txBody>
      </p:sp>
    </p:spTree>
    <p:extLst>
      <p:ext uri="{BB962C8B-B14F-4D97-AF65-F5344CB8AC3E}">
        <p14:creationId xmlns:p14="http://schemas.microsoft.com/office/powerpoint/2010/main" val="799496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4789714"/>
          </a:xfrm>
        </p:spPr>
        <p:txBody>
          <a:bodyPr anchor="t">
            <a:normAutofit/>
          </a:bodyPr>
          <a:lstStyle/>
          <a:p>
            <a:pPr>
              <a:lnSpc>
                <a:spcPct val="100000"/>
              </a:lnSpc>
              <a:spcAft>
                <a:spcPts val="1200"/>
              </a:spcAft>
            </a:pPr>
            <a:r>
              <a:rPr lang="en-AU" sz="6000" b="1" u="sng" dirty="0">
                <a:latin typeface="Gotham Bold" panose="02000803030000020004" pitchFamily="2" charset="0"/>
              </a:rPr>
              <a:t>Nehemiah &amp; the Wall:</a:t>
            </a:r>
            <a:br>
              <a:rPr lang="en-AU" sz="6000" b="1" u="sng" dirty="0">
                <a:latin typeface="Gotham Bold" panose="02000803030000020004" pitchFamily="2" charset="0"/>
              </a:rPr>
            </a:br>
            <a:br>
              <a:rPr lang="en-AU" sz="3600" b="1" dirty="0">
                <a:latin typeface="Gotham Bold" panose="02000803030000020004" pitchFamily="2" charset="0"/>
              </a:rPr>
            </a:br>
            <a:r>
              <a:rPr lang="en-AU" b="1" dirty="0">
                <a:latin typeface="Gotham Bold" panose="02000803030000020004" pitchFamily="2" charset="0"/>
              </a:rPr>
              <a:t>1. They built for themselves</a:t>
            </a:r>
            <a:br>
              <a:rPr lang="en-AU" b="1" dirty="0">
                <a:latin typeface="Gotham Bold" panose="02000803030000020004" pitchFamily="2" charset="0"/>
              </a:rPr>
            </a:br>
            <a:r>
              <a:rPr lang="en-AU" sz="4400" b="1" dirty="0">
                <a:latin typeface="Gotham Bold" panose="02000803030000020004" pitchFamily="2" charset="0"/>
              </a:rPr>
              <a:t>2. They built for their neighbours</a:t>
            </a:r>
            <a:br>
              <a:rPr lang="en-AU" sz="4400" b="1" dirty="0">
                <a:latin typeface="Gotham Bold" panose="02000803030000020004" pitchFamily="2" charset="0"/>
              </a:rPr>
            </a:br>
            <a:r>
              <a:rPr lang="en-AU" sz="4400" b="1" dirty="0">
                <a:latin typeface="Gotham Bold" panose="02000803030000020004" pitchFamily="2" charset="0"/>
              </a:rPr>
              <a:t>3. They built for those still to come</a:t>
            </a:r>
            <a:endParaRPr lang="en-AU" b="1" dirty="0">
              <a:latin typeface="Gotham Bold" panose="02000803030000020004" pitchFamily="2" charset="0"/>
            </a:endParaRPr>
          </a:p>
        </p:txBody>
      </p:sp>
    </p:spTree>
    <p:extLst>
      <p:ext uri="{BB962C8B-B14F-4D97-AF65-F5344CB8AC3E}">
        <p14:creationId xmlns:p14="http://schemas.microsoft.com/office/powerpoint/2010/main" val="2433743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1503317" y="451583"/>
            <a:ext cx="9185365" cy="4084327"/>
          </a:xfrm>
        </p:spPr>
        <p:txBody>
          <a:bodyPr>
            <a:noAutofit/>
          </a:bodyPr>
          <a:lstStyle/>
          <a:p>
            <a:pPr algn="ctr">
              <a:lnSpc>
                <a:spcPct val="100000"/>
              </a:lnSpc>
              <a:spcBef>
                <a:spcPts val="0"/>
              </a:spcBef>
            </a:pPr>
            <a:r>
              <a:rPr lang="en-US" sz="6600" u="sng" dirty="0">
                <a:latin typeface="Gotham Bold" panose="02000803030000020004" pitchFamily="2" charset="0"/>
                <a:cs typeface="Aharoni" panose="02010803020104030203" pitchFamily="2" charset="-79"/>
              </a:rPr>
              <a:t>Week 5:</a:t>
            </a:r>
            <a:br>
              <a:rPr lang="en-US" sz="6600" dirty="0">
                <a:latin typeface="Gotham Bold" panose="02000803030000020004" pitchFamily="2" charset="0"/>
                <a:cs typeface="Aharoni" panose="02010803020104030203" pitchFamily="2" charset="-79"/>
              </a:rPr>
            </a:br>
            <a:br>
              <a:rPr lang="en-US" sz="2000" dirty="0">
                <a:latin typeface="Gotham Bold" panose="02000803030000020004" pitchFamily="2" charset="0"/>
                <a:cs typeface="Aharoni" panose="02010803020104030203" pitchFamily="2" charset="-79"/>
              </a:rPr>
            </a:br>
            <a:r>
              <a:rPr lang="en-US" sz="6600" dirty="0">
                <a:latin typeface="Gotham Bold" panose="02000803030000020004" pitchFamily="2" charset="0"/>
                <a:cs typeface="Aharoni" panose="02010803020104030203" pitchFamily="2" charset="-79"/>
              </a:rPr>
              <a:t>Real Victory Comes Through Prayer</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8266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6:18</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rmAutofit/>
          </a:bodyPr>
          <a:lstStyle/>
          <a:p>
            <a:pPr marL="0" indent="0">
              <a:lnSpc>
                <a:spcPct val="100000"/>
              </a:lnSpc>
              <a:spcBef>
                <a:spcPts val="0"/>
              </a:spcBef>
              <a:buNone/>
            </a:pPr>
            <a:r>
              <a:rPr lang="en-US" sz="3600" b="1" dirty="0">
                <a:effectLst/>
                <a:latin typeface="Calibri" panose="020F0502020204030204" pitchFamily="34" charset="0"/>
                <a:ea typeface="Arial Unicode MS"/>
              </a:rPr>
              <a:t>Pray in the Spirit at all times and on every occasion. Stay alert and be persistent in your prayers for all believers everywhere. </a:t>
            </a:r>
            <a:endParaRPr lang="en-AU" sz="60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2722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6:19-20</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lnSpc>
                <a:spcPct val="100000"/>
              </a:lnSpc>
              <a:spcBef>
                <a:spcPts val="0"/>
              </a:spcBef>
              <a:buNone/>
            </a:pPr>
            <a:r>
              <a:rPr lang="en-US" sz="3600" b="1" baseline="30000" dirty="0">
                <a:effectLst/>
                <a:uFill>
                  <a:solidFill>
                    <a:srgbClr val="000000"/>
                  </a:solidFill>
                </a:uFill>
                <a:latin typeface="Calibri" panose="020F0502020204030204" pitchFamily="34" charset="0"/>
                <a:ea typeface="Arial Unicode MS"/>
                <a:cs typeface="Arial Unicode MS"/>
              </a:rPr>
              <a:t>19</a:t>
            </a:r>
            <a:r>
              <a:rPr lang="en-US" sz="3600" b="1" dirty="0">
                <a:effectLst/>
                <a:uFill>
                  <a:solidFill>
                    <a:srgbClr val="000000"/>
                  </a:solidFill>
                </a:uFill>
                <a:latin typeface="Calibri" panose="020F0502020204030204" pitchFamily="34" charset="0"/>
                <a:ea typeface="Arial Unicode MS"/>
                <a:cs typeface="Arial Unicode MS"/>
              </a:rPr>
              <a:t> And pray for me, too. Ask God to give me the right words so I can boldly explain God's mysterious plan that the Good News is for Jews and Gentiles alike. </a:t>
            </a:r>
            <a:r>
              <a:rPr lang="en-US" sz="3600" b="1" baseline="30000" dirty="0">
                <a:effectLst/>
                <a:uFill>
                  <a:solidFill>
                    <a:srgbClr val="000000"/>
                  </a:solidFill>
                </a:uFill>
                <a:latin typeface="Calibri" panose="020F0502020204030204" pitchFamily="34" charset="0"/>
                <a:ea typeface="Arial Unicode MS"/>
                <a:cs typeface="Arial Unicode MS"/>
              </a:rPr>
              <a:t>20</a:t>
            </a:r>
            <a:r>
              <a:rPr lang="en-US" sz="3600" b="1" dirty="0">
                <a:effectLst/>
                <a:uFill>
                  <a:solidFill>
                    <a:srgbClr val="000000"/>
                  </a:solidFill>
                </a:uFill>
                <a:latin typeface="Calibri" panose="020F0502020204030204" pitchFamily="34" charset="0"/>
                <a:ea typeface="Arial Unicode MS"/>
                <a:cs typeface="Arial Unicode MS"/>
              </a:rPr>
              <a:t> I am in chains now, still preaching this message as God's ambassador. So pray that I will keep on speaking boldly for him, as I should.</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80730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1 Corinthians 1:27</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US" sz="3600" b="1" dirty="0">
                <a:effectLst/>
                <a:uFill>
                  <a:solidFill>
                    <a:srgbClr val="000000"/>
                  </a:solidFill>
                </a:uFill>
                <a:latin typeface="Calibri" panose="020F0502020204030204" pitchFamily="34" charset="0"/>
                <a:ea typeface="Arial Unicode MS"/>
                <a:cs typeface="Arial Unicode MS"/>
              </a:rPr>
              <a:t>God chose things the world considers foolish in order to shame those who think they are wise. And he chose things that are powerless to shame those who are powerful.</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392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9290"/>
            <a:ext cx="10515600" cy="3063875"/>
          </a:xfrm>
        </p:spPr>
        <p:txBody>
          <a:bodyPr>
            <a:normAutofit/>
          </a:bodyPr>
          <a:lstStyle/>
          <a:p>
            <a:pPr algn="ctr"/>
            <a:r>
              <a:rPr lang="en-AU" sz="6000" b="1" dirty="0">
                <a:latin typeface="Gotham Bold" panose="02000803030000020004" pitchFamily="2" charset="0"/>
              </a:rPr>
              <a:t>Prayer is God’s chosen pathway to breakthrough in our lives.</a:t>
            </a:r>
          </a:p>
        </p:txBody>
      </p:sp>
    </p:spTree>
    <p:extLst>
      <p:ext uri="{BB962C8B-B14F-4D97-AF65-F5344CB8AC3E}">
        <p14:creationId xmlns:p14="http://schemas.microsoft.com/office/powerpoint/2010/main" val="249200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Daniel 10:12-14</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US" sz="3600" b="1" baseline="30000" dirty="0">
                <a:effectLst/>
                <a:uFill>
                  <a:solidFill>
                    <a:srgbClr val="000000"/>
                  </a:solidFill>
                </a:uFill>
                <a:latin typeface="Calibri" panose="020F0502020204030204" pitchFamily="34" charset="0"/>
                <a:ea typeface="Arial Unicode MS"/>
                <a:cs typeface="Arial Unicode MS"/>
              </a:rPr>
              <a:t>12</a:t>
            </a:r>
            <a:r>
              <a:rPr lang="en-US" sz="3600" b="1" dirty="0">
                <a:effectLst/>
                <a:uFill>
                  <a:solidFill>
                    <a:srgbClr val="000000"/>
                  </a:solidFill>
                </a:uFill>
                <a:latin typeface="Calibri" panose="020F0502020204030204" pitchFamily="34" charset="0"/>
                <a:ea typeface="Arial Unicode MS"/>
                <a:cs typeface="Arial Unicode MS"/>
              </a:rPr>
              <a:t> Then he said, "Don't be afraid, Daniel. Since the first day you began to pray for understanding and to humble yourself before your God, your request has been heard in heaven. I have come in answer to your prayer. </a:t>
            </a:r>
            <a:r>
              <a:rPr lang="en-US" sz="3600" b="1" baseline="30000" dirty="0">
                <a:effectLst/>
                <a:uFill>
                  <a:solidFill>
                    <a:srgbClr val="000000"/>
                  </a:solidFill>
                </a:uFill>
                <a:latin typeface="Calibri" panose="020F0502020204030204" pitchFamily="34" charset="0"/>
                <a:ea typeface="Arial Unicode MS"/>
                <a:cs typeface="Arial Unicode MS"/>
              </a:rPr>
              <a:t>13</a:t>
            </a:r>
            <a:r>
              <a:rPr lang="en-US" sz="3600" b="1" dirty="0">
                <a:effectLst/>
                <a:uFill>
                  <a:solidFill>
                    <a:srgbClr val="000000"/>
                  </a:solidFill>
                </a:uFill>
                <a:latin typeface="Calibri" panose="020F0502020204030204" pitchFamily="34" charset="0"/>
                <a:ea typeface="Arial Unicode MS"/>
                <a:cs typeface="Arial Unicode MS"/>
              </a:rPr>
              <a:t> But for twenty-one days the spirit prince of the kingdom of Persia blocked my way. </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3249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Daniel 10:12-14</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US" sz="3600" b="1" dirty="0">
                <a:effectLst/>
                <a:uFill>
                  <a:solidFill>
                    <a:srgbClr val="000000"/>
                  </a:solidFill>
                </a:uFill>
                <a:latin typeface="Calibri" panose="020F0502020204030204" pitchFamily="34" charset="0"/>
                <a:ea typeface="Arial Unicode MS"/>
                <a:cs typeface="Arial Unicode MS"/>
              </a:rPr>
              <a:t>Then Michael, one of the archangels, came to help me, and I left him there with the spirit prince of the kingdom of Persia. </a:t>
            </a:r>
            <a:r>
              <a:rPr lang="en-US" sz="3600" b="1" baseline="30000" dirty="0">
                <a:effectLst/>
                <a:uFill>
                  <a:solidFill>
                    <a:srgbClr val="000000"/>
                  </a:solidFill>
                </a:uFill>
                <a:latin typeface="Calibri" panose="020F0502020204030204" pitchFamily="34" charset="0"/>
                <a:ea typeface="Arial Unicode MS"/>
                <a:cs typeface="Arial Unicode MS"/>
              </a:rPr>
              <a:t>14</a:t>
            </a:r>
            <a:r>
              <a:rPr lang="en-US" sz="3600" b="1" dirty="0">
                <a:effectLst/>
                <a:uFill>
                  <a:solidFill>
                    <a:srgbClr val="000000"/>
                  </a:solidFill>
                </a:uFill>
                <a:latin typeface="Calibri" panose="020F0502020204030204" pitchFamily="34" charset="0"/>
                <a:ea typeface="Arial Unicode MS"/>
                <a:cs typeface="Arial Unicode MS"/>
              </a:rPr>
              <a:t> Now I am here to explain what will happen to your people in the future, for this vision concerns a time yet to come."</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31963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Mark 9:17-18</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lnSpc>
                <a:spcPct val="100000"/>
              </a:lnSpc>
              <a:spcBef>
                <a:spcPts val="0"/>
              </a:spcBef>
              <a:buNone/>
            </a:pPr>
            <a:r>
              <a:rPr lang="en-US" sz="3600" b="1" baseline="30000" dirty="0">
                <a:effectLst/>
                <a:latin typeface="Calibri" panose="020F0502020204030204" pitchFamily="34" charset="0"/>
                <a:ea typeface="Arial Unicode MS"/>
              </a:rPr>
              <a:t>17</a:t>
            </a:r>
            <a:r>
              <a:rPr lang="en-US" sz="3600" b="1" dirty="0">
                <a:effectLst/>
                <a:latin typeface="Calibri" panose="020F0502020204030204" pitchFamily="34" charset="0"/>
                <a:ea typeface="Arial Unicode MS"/>
              </a:rPr>
              <a:t> One of the men in the crowd spoke up and said, "Teacher, I brought my son so you could heal him. He is possessed by an evil spirit that won't let him talk. </a:t>
            </a:r>
            <a:r>
              <a:rPr lang="en-US" sz="3600" b="1" baseline="30000" dirty="0">
                <a:effectLst/>
                <a:latin typeface="Calibri" panose="020F0502020204030204" pitchFamily="34" charset="0"/>
                <a:ea typeface="Arial Unicode MS"/>
              </a:rPr>
              <a:t>18</a:t>
            </a:r>
            <a:r>
              <a:rPr lang="en-US" sz="3600" b="1" dirty="0">
                <a:effectLst/>
                <a:latin typeface="Calibri" panose="020F0502020204030204" pitchFamily="34" charset="0"/>
                <a:ea typeface="Arial Unicode MS"/>
              </a:rPr>
              <a:t> And whenever this spirit seizes him, it throws him violently to the ground. Then he foams at the mouth and grinds his teeth and becomes rigid. So I asked your disciples to cast out the evil spirit, but they couldn't do it."</a:t>
            </a:r>
            <a:endParaRPr lang="en-AU" sz="60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48812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584</Words>
  <Application>Microsoft Office PowerPoint</Application>
  <PresentationFormat>Widescreen</PresentationFormat>
  <Paragraphs>23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 Auto Signature</vt:lpstr>
      <vt:lpstr>Aharoni</vt:lpstr>
      <vt:lpstr>Arial</vt:lpstr>
      <vt:lpstr>Avenir Next</vt:lpstr>
      <vt:lpstr>Calibri</vt:lpstr>
      <vt:lpstr>Calibri Light</vt:lpstr>
      <vt:lpstr>Gotham Bold</vt:lpstr>
      <vt:lpstr>Office Theme</vt:lpstr>
      <vt:lpstr>for the WIN</vt:lpstr>
      <vt:lpstr>Week 5:  Real Victory Comes Through Prayer</vt:lpstr>
      <vt:lpstr>Ephesians 6:18 New Living Translation</vt:lpstr>
      <vt:lpstr>Ephesians 6:19-20 New Living Translation</vt:lpstr>
      <vt:lpstr>1 Corinthians 1:27 New Living Translation</vt:lpstr>
      <vt:lpstr>Prayer is God’s chosen pathway to breakthrough in our lives.</vt:lpstr>
      <vt:lpstr>Daniel 10:12-14 New Living Translation</vt:lpstr>
      <vt:lpstr>Daniel 10:12-14 New Living Translation</vt:lpstr>
      <vt:lpstr>Mark 9:17-18 New Living Translation</vt:lpstr>
      <vt:lpstr>Mark 9:28-29 New Living Translation</vt:lpstr>
      <vt:lpstr>Acts 12:4-5 New Living Translation</vt:lpstr>
      <vt:lpstr>Prayer is:  1. Talking to God 2. Listening to God 3. Doing what God says</vt:lpstr>
      <vt:lpstr>Nehemiah &amp; the Wall:  1. They built for themselves </vt:lpstr>
      <vt:lpstr>Nehemiah &amp; the Wall:  1. They built for themselves 2. They built for their neighbours </vt:lpstr>
      <vt:lpstr>Nehemiah &amp; the Wall:  1. They built for themselves 2. They built for their neighbours 3. They built for those still to 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the WIN</dc:title>
  <dc:creator>Amy Stott</dc:creator>
  <cp:lastModifiedBy>Amy Stott</cp:lastModifiedBy>
  <cp:revision>5</cp:revision>
  <dcterms:created xsi:type="dcterms:W3CDTF">2020-11-28T22:38:13Z</dcterms:created>
  <dcterms:modified xsi:type="dcterms:W3CDTF">2020-12-05T23:20:19Z</dcterms:modified>
</cp:coreProperties>
</file>