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6" r:id="rId5"/>
    <p:sldId id="280" r:id="rId6"/>
    <p:sldId id="281" r:id="rId7"/>
    <p:sldId id="260" r:id="rId8"/>
    <p:sldId id="282" r:id="rId9"/>
    <p:sldId id="283" r:id="rId10"/>
    <p:sldId id="284" r:id="rId11"/>
    <p:sldId id="285" r:id="rId12"/>
    <p:sldId id="288" r:id="rId13"/>
    <p:sldId id="289" r:id="rId14"/>
    <p:sldId id="290" r:id="rId15"/>
    <p:sldId id="287"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8" d="100"/>
          <a:sy n="88" d="100"/>
        </p:scale>
        <p:origin x="846"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018D-D71E-4E26-B6CE-34E188E88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C75E9DD-6500-4B44-BBEF-E399F42E7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FAB5483-9740-4AE5-9161-03B4D9D30DB7}"/>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5" name="Footer Placeholder 4">
            <a:extLst>
              <a:ext uri="{FF2B5EF4-FFF2-40B4-BE49-F238E27FC236}">
                <a16:creationId xmlns:a16="http://schemas.microsoft.com/office/drawing/2014/main" id="{3ACA9F1F-3B76-48E0-970E-721C927FBB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41256AF-E32E-4177-A0A7-14971D7BAF60}"/>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196919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BB37-E6F4-4147-9D91-B3F127F0797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88DE3DF-1F46-4517-A289-0EEB01B91F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26B5AE6-FFD8-4015-BD5C-0FEC0BABBEE7}"/>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5" name="Footer Placeholder 4">
            <a:extLst>
              <a:ext uri="{FF2B5EF4-FFF2-40B4-BE49-F238E27FC236}">
                <a16:creationId xmlns:a16="http://schemas.microsoft.com/office/drawing/2014/main" id="{96909AFA-B445-48AF-849C-7981E90F4E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540F14-BC07-4966-A89C-594DD508FF10}"/>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127890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7BE87E-419A-4863-88E1-1001C9BC47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99BD31F-6558-4A04-BF42-65B38A877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82C3EC-B713-415D-B4DE-93950CCF3F2C}"/>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5" name="Footer Placeholder 4">
            <a:extLst>
              <a:ext uri="{FF2B5EF4-FFF2-40B4-BE49-F238E27FC236}">
                <a16:creationId xmlns:a16="http://schemas.microsoft.com/office/drawing/2014/main" id="{C4AD8A20-ACD4-4BA9-9083-E0A09A84E9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4F75D4-160D-41C3-BC88-AC439BD1BB26}"/>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151380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5A30-45C7-4B85-851B-2D3BA4896C5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F5B6545-E8EB-4EC9-9FAA-27C7D027AF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CF4825-2953-4A8A-8C0F-FF15E43220E4}"/>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5" name="Footer Placeholder 4">
            <a:extLst>
              <a:ext uri="{FF2B5EF4-FFF2-40B4-BE49-F238E27FC236}">
                <a16:creationId xmlns:a16="http://schemas.microsoft.com/office/drawing/2014/main" id="{454D86AC-F0FA-4A99-81F6-FEE16C7192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8CE3970-B8DC-45A9-8C6B-1D2FD6C0A104}"/>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372055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B508-DE0B-4A93-AFA7-371DFF4351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74356F2-560C-41C9-96D3-670368B3A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7071A1-7246-454C-ADE2-502FFDF96A69}"/>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5" name="Footer Placeholder 4">
            <a:extLst>
              <a:ext uri="{FF2B5EF4-FFF2-40B4-BE49-F238E27FC236}">
                <a16:creationId xmlns:a16="http://schemas.microsoft.com/office/drawing/2014/main" id="{10785400-7C3A-4072-B55F-3AFB5424D6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C07BFF-F834-483D-8E20-53C21066D7CD}"/>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105567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EC65-86E4-4302-A5D4-B7DD703F27E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219CC0A-A3EB-49D6-B5BF-B31762C41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637E239-018D-4BAC-8872-E745A59189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B6FEFB0-1970-4824-9483-EB315E212D47}"/>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6" name="Footer Placeholder 5">
            <a:extLst>
              <a:ext uri="{FF2B5EF4-FFF2-40B4-BE49-F238E27FC236}">
                <a16:creationId xmlns:a16="http://schemas.microsoft.com/office/drawing/2014/main" id="{5D82644C-775D-4F4B-A2F4-77A7D1D027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34FEE39-FF7B-4EAF-9A28-1AB46DD6DC2C}"/>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80716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784B-37E8-4965-9378-A13855AA1E7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E4C40A3-A515-49CB-A473-A21B35DBFE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1A2DCC-DDFB-4CCD-90C1-89B3EBAFD2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22E979F-138A-4A94-9852-430C2DAD8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6DD8-8F89-4851-917A-0D5315FEAF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383008B-7178-4B01-99C4-2FB906B6766A}"/>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8" name="Footer Placeholder 7">
            <a:extLst>
              <a:ext uri="{FF2B5EF4-FFF2-40B4-BE49-F238E27FC236}">
                <a16:creationId xmlns:a16="http://schemas.microsoft.com/office/drawing/2014/main" id="{D4CFA486-0019-4517-B0D4-CD700C8D5DD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5239215-8CE8-4348-BA61-172825DEC944}"/>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308529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5C6D-B2FC-40E1-BB36-8C6A89952E0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61F8249-87AF-41D9-BADC-A6593C08FF95}"/>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4" name="Footer Placeholder 3">
            <a:extLst>
              <a:ext uri="{FF2B5EF4-FFF2-40B4-BE49-F238E27FC236}">
                <a16:creationId xmlns:a16="http://schemas.microsoft.com/office/drawing/2014/main" id="{B9484AC5-3C3E-483A-B215-91DE38CF086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C42578D-61E3-4E3C-8D18-3AC045ABA292}"/>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271412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479B9-0303-491D-A5A7-D4B32240283A}"/>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3" name="Footer Placeholder 2">
            <a:extLst>
              <a:ext uri="{FF2B5EF4-FFF2-40B4-BE49-F238E27FC236}">
                <a16:creationId xmlns:a16="http://schemas.microsoft.com/office/drawing/2014/main" id="{CD507910-1244-4363-B744-E72FBDE002C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3ADA8EE-2841-4EEC-99E8-246BDE417039}"/>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208038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752A-E8D6-4C31-9EC1-68768E6B7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C9E25E6-A05A-4C0D-84B4-1B74A457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8522E2F-C136-4D63-B52A-42243CE49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3425F-DD54-472D-A5B4-9B76D1B45474}"/>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6" name="Footer Placeholder 5">
            <a:extLst>
              <a:ext uri="{FF2B5EF4-FFF2-40B4-BE49-F238E27FC236}">
                <a16:creationId xmlns:a16="http://schemas.microsoft.com/office/drawing/2014/main" id="{E78EC7BF-1F6C-4E30-B8F8-731CB81AB61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5199FB1-5A1F-4133-8ADD-C65D0870CD5A}"/>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30782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A876-522C-4C9E-8ED5-FC0FAB368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5ABEE6B-2F5A-4909-B187-C9E46E9C4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CC8AF8E-0F9B-4EB9-9191-302260C78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746CC-04C6-476F-A584-9DA193F3DC89}"/>
              </a:ext>
            </a:extLst>
          </p:cNvPr>
          <p:cNvSpPr>
            <a:spLocks noGrp="1"/>
          </p:cNvSpPr>
          <p:nvPr>
            <p:ph type="dt" sz="half" idx="10"/>
          </p:nvPr>
        </p:nvSpPr>
        <p:spPr/>
        <p:txBody>
          <a:bodyPr/>
          <a:lstStyle/>
          <a:p>
            <a:fld id="{9EE8E668-FE41-4DD2-BC5F-1BC06DA4E908}" type="datetimeFigureOut">
              <a:rPr lang="en-AU" smtClean="0"/>
              <a:t>28/11/2020</a:t>
            </a:fld>
            <a:endParaRPr lang="en-AU"/>
          </a:p>
        </p:txBody>
      </p:sp>
      <p:sp>
        <p:nvSpPr>
          <p:cNvPr id="6" name="Footer Placeholder 5">
            <a:extLst>
              <a:ext uri="{FF2B5EF4-FFF2-40B4-BE49-F238E27FC236}">
                <a16:creationId xmlns:a16="http://schemas.microsoft.com/office/drawing/2014/main" id="{20EF7742-1D12-4D9F-B06E-4C1268EC03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35AE4AF-3B2B-463E-B126-AD0D1B4F6232}"/>
              </a:ext>
            </a:extLst>
          </p:cNvPr>
          <p:cNvSpPr>
            <a:spLocks noGrp="1"/>
          </p:cNvSpPr>
          <p:nvPr>
            <p:ph type="sldNum" sz="quarter" idx="12"/>
          </p:nvPr>
        </p:nvSpPr>
        <p:spPr/>
        <p:txBody>
          <a:bodyPr/>
          <a:lstStyle/>
          <a:p>
            <a:fld id="{E1902B5F-DC3C-4688-B893-4177301467DF}" type="slidenum">
              <a:rPr lang="en-AU" smtClean="0"/>
              <a:t>‹#›</a:t>
            </a:fld>
            <a:endParaRPr lang="en-AU"/>
          </a:p>
        </p:txBody>
      </p:sp>
    </p:spTree>
    <p:extLst>
      <p:ext uri="{BB962C8B-B14F-4D97-AF65-F5344CB8AC3E}">
        <p14:creationId xmlns:p14="http://schemas.microsoft.com/office/powerpoint/2010/main" val="282178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9D9A2-F29C-422E-9850-E21BDA9E1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97E6075-82DE-48CB-BF5C-47F84C56CA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697A9F9-84BD-428F-A18B-782420F9E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E668-FE41-4DD2-BC5F-1BC06DA4E908}" type="datetimeFigureOut">
              <a:rPr lang="en-AU" smtClean="0"/>
              <a:t>28/11/2020</a:t>
            </a:fld>
            <a:endParaRPr lang="en-AU"/>
          </a:p>
        </p:txBody>
      </p:sp>
      <p:sp>
        <p:nvSpPr>
          <p:cNvPr id="5" name="Footer Placeholder 4">
            <a:extLst>
              <a:ext uri="{FF2B5EF4-FFF2-40B4-BE49-F238E27FC236}">
                <a16:creationId xmlns:a16="http://schemas.microsoft.com/office/drawing/2014/main" id="{DAD88E94-7590-41FA-BE90-ABD5979817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0F8FF2A-188B-4DD4-A663-ABBCCE43C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02B5F-DC3C-4688-B893-4177301467DF}" type="slidenum">
              <a:rPr lang="en-AU" smtClean="0"/>
              <a:t>‹#›</a:t>
            </a:fld>
            <a:endParaRPr lang="en-AU"/>
          </a:p>
        </p:txBody>
      </p:sp>
    </p:spTree>
    <p:extLst>
      <p:ext uri="{BB962C8B-B14F-4D97-AF65-F5344CB8AC3E}">
        <p14:creationId xmlns:p14="http://schemas.microsoft.com/office/powerpoint/2010/main" val="873234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C185-B4F7-4AEC-96BF-8B5F56F9D8C2}"/>
              </a:ext>
            </a:extLst>
          </p:cNvPr>
          <p:cNvSpPr>
            <a:spLocks noGrp="1"/>
          </p:cNvSpPr>
          <p:nvPr>
            <p:ph type="title"/>
          </p:nvPr>
        </p:nvSpPr>
        <p:spPr>
          <a:xfrm>
            <a:off x="838200" y="1150070"/>
            <a:ext cx="10515600" cy="3440784"/>
          </a:xfrm>
        </p:spPr>
        <p:txBody>
          <a:bodyPr>
            <a:normAutofit/>
          </a:bodyPr>
          <a:lstStyle/>
          <a:p>
            <a:pPr algn="ctr">
              <a:lnSpc>
                <a:spcPct val="80000"/>
              </a:lnSpc>
            </a:pPr>
            <a:r>
              <a:rPr lang="en-US" sz="9600" dirty="0">
                <a:latin typeface="a Auto Signature" panose="02000503000000000000" pitchFamily="50" charset="0"/>
                <a:cs typeface="Aharoni" panose="02010803020104030203" pitchFamily="2" charset="-79"/>
              </a:rPr>
              <a:t>for the</a:t>
            </a:r>
            <a:br>
              <a:rPr lang="en-US" sz="16600" dirty="0">
                <a:latin typeface="Gotham Bold" panose="02000803030000020004" pitchFamily="2" charset="0"/>
                <a:cs typeface="Aharoni" panose="02010803020104030203" pitchFamily="2" charset="-79"/>
              </a:rPr>
            </a:br>
            <a:r>
              <a:rPr lang="en-US" sz="16600" dirty="0">
                <a:effectLst>
                  <a:outerShdw blurRad="50800" dist="38100" dir="2700000" algn="tl" rotWithShape="0">
                    <a:prstClr val="black">
                      <a:alpha val="40000"/>
                    </a:prstClr>
                  </a:outerShdw>
                </a:effectLst>
                <a:latin typeface="Gotham Bold" panose="02000803030000020004" pitchFamily="2" charset="0"/>
                <a:cs typeface="Aharoni" panose="02010803020104030203" pitchFamily="2" charset="-79"/>
              </a:rPr>
              <a:t>WIN</a:t>
            </a:r>
            <a:endParaRPr lang="en-AU" dirty="0">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10007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AE20-548B-4D43-9ED9-FA26A059EA65}"/>
              </a:ext>
            </a:extLst>
          </p:cNvPr>
          <p:cNvSpPr>
            <a:spLocks noGrp="1"/>
          </p:cNvSpPr>
          <p:nvPr>
            <p:ph type="title"/>
          </p:nvPr>
        </p:nvSpPr>
        <p:spPr>
          <a:xfrm>
            <a:off x="838200" y="1139290"/>
            <a:ext cx="10515600" cy="3063875"/>
          </a:xfrm>
        </p:spPr>
        <p:txBody>
          <a:bodyPr>
            <a:normAutofit/>
          </a:bodyPr>
          <a:lstStyle/>
          <a:p>
            <a:pPr algn="ctr"/>
            <a:r>
              <a:rPr lang="en-AU" sz="6000" b="1" dirty="0">
                <a:latin typeface="Gotham Bold" panose="02000803030000020004" pitchFamily="2" charset="0"/>
              </a:rPr>
              <a:t>1. Follow the example of Jesus</a:t>
            </a:r>
          </a:p>
        </p:txBody>
      </p:sp>
    </p:spTree>
    <p:extLst>
      <p:ext uri="{BB962C8B-B14F-4D97-AF65-F5344CB8AC3E}">
        <p14:creationId xmlns:p14="http://schemas.microsoft.com/office/powerpoint/2010/main" val="249200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AE20-548B-4D43-9ED9-FA26A059EA65}"/>
              </a:ext>
            </a:extLst>
          </p:cNvPr>
          <p:cNvSpPr>
            <a:spLocks noGrp="1"/>
          </p:cNvSpPr>
          <p:nvPr>
            <p:ph type="title"/>
          </p:nvPr>
        </p:nvSpPr>
        <p:spPr>
          <a:xfrm>
            <a:off x="838200" y="1139290"/>
            <a:ext cx="10515600" cy="3063875"/>
          </a:xfrm>
        </p:spPr>
        <p:txBody>
          <a:bodyPr>
            <a:normAutofit/>
          </a:bodyPr>
          <a:lstStyle/>
          <a:p>
            <a:pPr algn="ctr"/>
            <a:r>
              <a:rPr lang="en-AU" sz="6000" b="1" dirty="0">
                <a:latin typeface="Gotham Bold" panose="02000803030000020004" pitchFamily="2" charset="0"/>
              </a:rPr>
              <a:t>2. Fill Your Mind With Better Thoughts</a:t>
            </a:r>
          </a:p>
        </p:txBody>
      </p:sp>
    </p:spTree>
    <p:extLst>
      <p:ext uri="{BB962C8B-B14F-4D97-AF65-F5344CB8AC3E}">
        <p14:creationId xmlns:p14="http://schemas.microsoft.com/office/powerpoint/2010/main" val="335789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672E-6CE5-49DC-A9B5-96F06A63FD58}"/>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435A5CE-23F7-4913-808E-EF13F824E4CE}"/>
              </a:ext>
            </a:extLst>
          </p:cNvPr>
          <p:cNvSpPr>
            <a:spLocks noGrp="1"/>
          </p:cNvSpPr>
          <p:nvPr>
            <p:ph idx="1"/>
          </p:nvPr>
        </p:nvSpPr>
        <p:spPr/>
        <p:txBody>
          <a:bodyPr/>
          <a:lstStyle/>
          <a:p>
            <a:endParaRPr lang="en-AU"/>
          </a:p>
        </p:txBody>
      </p:sp>
      <p:pic>
        <p:nvPicPr>
          <p:cNvPr id="1026" name="Picture 2" descr="Helping your new Cat / Kitten settle in | International Cat Care">
            <a:extLst>
              <a:ext uri="{FF2B5EF4-FFF2-40B4-BE49-F238E27FC236}">
                <a16:creationId xmlns:a16="http://schemas.microsoft.com/office/drawing/2014/main" id="{31DCC960-F8DF-4752-9442-76992CF039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2" r="665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0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ll About Scottish Fold - iyihub.com">
            <a:extLst>
              <a:ext uri="{FF2B5EF4-FFF2-40B4-BE49-F238E27FC236}">
                <a16:creationId xmlns:a16="http://schemas.microsoft.com/office/drawing/2014/main" id="{FABAC4E7-5EEC-40D4-A86D-8814B69B81B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01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0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Content Placeholder 1">
            <a:extLst>
              <a:ext uri="{FF2B5EF4-FFF2-40B4-BE49-F238E27FC236}">
                <a16:creationId xmlns:a16="http://schemas.microsoft.com/office/drawing/2014/main" id="{D4C42D2F-1F56-42A4-93DF-B8B0308809F6}"/>
              </a:ext>
            </a:extLst>
          </p:cNvPr>
          <p:cNvSpPr>
            <a:spLocks noGrp="1"/>
          </p:cNvSpPr>
          <p:nvPr>
            <p:ph idx="1"/>
          </p:nvPr>
        </p:nvSpPr>
        <p:spPr/>
        <p:txBody>
          <a:bodyPr/>
          <a:lstStyle/>
          <a:p>
            <a:endParaRPr lang="en-AU"/>
          </a:p>
        </p:txBody>
      </p:sp>
      <p:pic>
        <p:nvPicPr>
          <p:cNvPr id="3076" name="Picture 4" descr="Cats Like People! (Some People, Anyway) - The New York Times">
            <a:extLst>
              <a:ext uri="{FF2B5EF4-FFF2-40B4-BE49-F238E27FC236}">
                <a16:creationId xmlns:a16="http://schemas.microsoft.com/office/drawing/2014/main" id="{2B308B57-D267-4EA9-BC68-E622946391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31" r="16300"/>
          <a:stretch/>
        </p:blipFill>
        <p:spPr bwMode="auto">
          <a:xfrm>
            <a:off x="-1525" y="0"/>
            <a:ext cx="121889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0269FE2-BB33-4A35-B8C6-595255B0DDF4}"/>
              </a:ext>
            </a:extLst>
          </p:cNvPr>
          <p:cNvSpPr/>
          <p:nvPr/>
        </p:nvSpPr>
        <p:spPr>
          <a:xfrm>
            <a:off x="1194379" y="189538"/>
            <a:ext cx="9797143" cy="1446550"/>
          </a:xfrm>
          <a:prstGeom prst="rect">
            <a:avLst/>
          </a:prstGeom>
          <a:noFill/>
        </p:spPr>
        <p:txBody>
          <a:bodyPr wrap="square" lIns="91440" tIns="45720" rIns="91440" bIns="45720">
            <a:spAutoFit/>
          </a:bodyPr>
          <a:lstStyle/>
          <a:p>
            <a:pPr algn="ctr"/>
            <a:r>
              <a:rPr lang="en-US" sz="8800" b="1" cap="none" spc="50" dirty="0">
                <a:ln w="9525" cmpd="sng">
                  <a:solidFill>
                    <a:schemeClr val="accent1"/>
                  </a:solidFill>
                  <a:prstDash val="solid"/>
                </a:ln>
                <a:solidFill>
                  <a:srgbClr val="70AD47">
                    <a:tint val="1000"/>
                  </a:srgbClr>
                </a:solidFill>
                <a:effectLst>
                  <a:glow rad="38100">
                    <a:schemeClr val="accent1">
                      <a:alpha val="40000"/>
                    </a:schemeClr>
                  </a:glow>
                </a:effectLst>
              </a:rPr>
              <a:t>Stop Thinking About</a:t>
            </a:r>
          </a:p>
        </p:txBody>
      </p:sp>
      <p:sp>
        <p:nvSpPr>
          <p:cNvPr id="8" name="Rectangle 7">
            <a:extLst>
              <a:ext uri="{FF2B5EF4-FFF2-40B4-BE49-F238E27FC236}">
                <a16:creationId xmlns:a16="http://schemas.microsoft.com/office/drawing/2014/main" id="{FC29F3E5-4592-4CC5-94A8-5B40537656E7}"/>
              </a:ext>
            </a:extLst>
          </p:cNvPr>
          <p:cNvSpPr/>
          <p:nvPr/>
        </p:nvSpPr>
        <p:spPr>
          <a:xfrm>
            <a:off x="1194379" y="5221912"/>
            <a:ext cx="9797143" cy="1446550"/>
          </a:xfrm>
          <a:prstGeom prst="rect">
            <a:avLst/>
          </a:prstGeom>
          <a:noFill/>
        </p:spPr>
        <p:txBody>
          <a:bodyPr wrap="square" lIns="91440" tIns="45720" rIns="91440" bIns="45720">
            <a:spAutoFit/>
          </a:bodyPr>
          <a:lstStyle/>
          <a:p>
            <a:pPr algn="ctr"/>
            <a:r>
              <a:rPr lang="en-US" sz="8800" b="1" cap="none" spc="50" dirty="0">
                <a:ln w="9525" cmpd="sng">
                  <a:solidFill>
                    <a:schemeClr val="accent1"/>
                  </a:solidFill>
                  <a:prstDash val="solid"/>
                </a:ln>
                <a:solidFill>
                  <a:srgbClr val="70AD47">
                    <a:tint val="1000"/>
                  </a:srgbClr>
                </a:solidFill>
                <a:effectLst>
                  <a:glow rad="38100">
                    <a:schemeClr val="accent1">
                      <a:alpha val="40000"/>
                    </a:schemeClr>
                  </a:glow>
                </a:effectLst>
              </a:rPr>
              <a:t>CATS!</a:t>
            </a:r>
          </a:p>
        </p:txBody>
      </p:sp>
    </p:spTree>
    <p:extLst>
      <p:ext uri="{BB962C8B-B14F-4D97-AF65-F5344CB8AC3E}">
        <p14:creationId xmlns:p14="http://schemas.microsoft.com/office/powerpoint/2010/main" val="420959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0DE9-CED6-470C-9818-CFB83A61C42A}"/>
              </a:ext>
            </a:extLst>
          </p:cNvPr>
          <p:cNvSpPr>
            <a:spLocks noGrp="1"/>
          </p:cNvSpPr>
          <p:nvPr>
            <p:ph type="title"/>
          </p:nvPr>
        </p:nvSpPr>
        <p:spPr>
          <a:xfrm>
            <a:off x="479981" y="195442"/>
            <a:ext cx="10515600" cy="1124311"/>
          </a:xfrm>
        </p:spPr>
        <p:txBody>
          <a:bodyPr/>
          <a:lstStyle/>
          <a:p>
            <a:r>
              <a:rPr lang="en-US" dirty="0">
                <a:latin typeface="Gotham Bold" panose="02000803030000020004" pitchFamily="2" charset="0"/>
              </a:rPr>
              <a:t>Philippians 4:8</a:t>
            </a:r>
            <a:br>
              <a:rPr lang="en-US" dirty="0"/>
            </a:br>
            <a:r>
              <a:rPr lang="en-US" sz="2000" i="1" dirty="0">
                <a:latin typeface="+mn-lt"/>
              </a:rPr>
              <a:t>New Living Translation</a:t>
            </a:r>
            <a:endParaRPr lang="en-AU" i="1" dirty="0">
              <a:latin typeface="+mn-lt"/>
            </a:endParaRPr>
          </a:p>
        </p:txBody>
      </p:sp>
      <p:sp>
        <p:nvSpPr>
          <p:cNvPr id="3" name="Content Placeholder 2">
            <a:extLst>
              <a:ext uri="{FF2B5EF4-FFF2-40B4-BE49-F238E27FC236}">
                <a16:creationId xmlns:a16="http://schemas.microsoft.com/office/drawing/2014/main" id="{D219876C-63F5-4694-985E-A108000445AB}"/>
              </a:ext>
            </a:extLst>
          </p:cNvPr>
          <p:cNvSpPr>
            <a:spLocks noGrp="1"/>
          </p:cNvSpPr>
          <p:nvPr>
            <p:ph idx="1"/>
          </p:nvPr>
        </p:nvSpPr>
        <p:spPr>
          <a:xfrm>
            <a:off x="479981" y="1498862"/>
            <a:ext cx="10964159" cy="3377932"/>
          </a:xfrm>
        </p:spPr>
        <p:txBody>
          <a:bodyPr>
            <a:normAutofit/>
          </a:bodyPr>
          <a:lstStyle/>
          <a:p>
            <a:pPr marL="0" indent="0">
              <a:buNone/>
            </a:pPr>
            <a:r>
              <a:rPr lang="en-US" sz="3600" b="1" dirty="0">
                <a:effectLst/>
                <a:ea typeface="Calibri" panose="020F0502020204030204" pitchFamily="34" charset="0"/>
                <a:cs typeface="Times New Roman" panose="02020603050405020304" pitchFamily="18" charset="0"/>
              </a:rPr>
              <a:t>And now, dear brothers and sisters, one final thing. Fix your thoughts on what is true, and honorable, and right, and pure, and lovely, and admirable. Think about things that are excellent and worthy of praise.</a:t>
            </a:r>
            <a:endParaRPr lang="en-AU" sz="3600" b="1"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A894A66-9481-4D50-937A-2169EDEFE120}"/>
              </a:ext>
            </a:extLst>
          </p:cNvPr>
          <p:cNvCxnSpPr/>
          <p:nvPr/>
        </p:nvCxnSpPr>
        <p:spPr>
          <a:xfrm>
            <a:off x="565608" y="1319753"/>
            <a:ext cx="10878532" cy="0"/>
          </a:xfrm>
          <a:prstGeom prst="line">
            <a:avLst/>
          </a:prstGeom>
          <a:ln w="28575"/>
          <a:effectLst>
            <a:outerShdw blurRad="254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905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AE20-548B-4D43-9ED9-FA26A059EA65}"/>
              </a:ext>
            </a:extLst>
          </p:cNvPr>
          <p:cNvSpPr>
            <a:spLocks noGrp="1"/>
          </p:cNvSpPr>
          <p:nvPr>
            <p:ph type="title"/>
          </p:nvPr>
        </p:nvSpPr>
        <p:spPr>
          <a:xfrm>
            <a:off x="838200" y="1139290"/>
            <a:ext cx="10515600" cy="3063875"/>
          </a:xfrm>
        </p:spPr>
        <p:txBody>
          <a:bodyPr>
            <a:normAutofit/>
          </a:bodyPr>
          <a:lstStyle/>
          <a:p>
            <a:pPr algn="ctr"/>
            <a:r>
              <a:rPr lang="en-AU" sz="6000" b="1" dirty="0">
                <a:latin typeface="Gotham Bold" panose="02000803030000020004" pitchFamily="2" charset="0"/>
              </a:rPr>
              <a:t>3. Fill Your Mind With Better Thoughts</a:t>
            </a:r>
          </a:p>
        </p:txBody>
      </p:sp>
    </p:spTree>
    <p:extLst>
      <p:ext uri="{BB962C8B-B14F-4D97-AF65-F5344CB8AC3E}">
        <p14:creationId xmlns:p14="http://schemas.microsoft.com/office/powerpoint/2010/main" val="421002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C185-B4F7-4AEC-96BF-8B5F56F9D8C2}"/>
              </a:ext>
            </a:extLst>
          </p:cNvPr>
          <p:cNvSpPr>
            <a:spLocks noGrp="1"/>
          </p:cNvSpPr>
          <p:nvPr>
            <p:ph type="title"/>
          </p:nvPr>
        </p:nvSpPr>
        <p:spPr>
          <a:xfrm>
            <a:off x="2127069" y="469000"/>
            <a:ext cx="7937862" cy="4084327"/>
          </a:xfrm>
        </p:spPr>
        <p:txBody>
          <a:bodyPr>
            <a:noAutofit/>
          </a:bodyPr>
          <a:lstStyle/>
          <a:p>
            <a:pPr algn="ctr">
              <a:lnSpc>
                <a:spcPct val="100000"/>
              </a:lnSpc>
              <a:spcBef>
                <a:spcPts val="0"/>
              </a:spcBef>
            </a:pPr>
            <a:r>
              <a:rPr lang="en-US" sz="6600" u="sng" dirty="0">
                <a:latin typeface="Gotham Bold" panose="02000803030000020004" pitchFamily="2" charset="0"/>
                <a:cs typeface="Aharoni" panose="02010803020104030203" pitchFamily="2" charset="-79"/>
              </a:rPr>
              <a:t>Week 3:</a:t>
            </a:r>
            <a:br>
              <a:rPr lang="en-US" sz="6600" dirty="0">
                <a:latin typeface="Gotham Bold" panose="02000803030000020004" pitchFamily="2" charset="0"/>
                <a:cs typeface="Aharoni" panose="02010803020104030203" pitchFamily="2" charset="-79"/>
              </a:rPr>
            </a:br>
            <a:br>
              <a:rPr lang="en-US" sz="2000" dirty="0">
                <a:latin typeface="Gotham Bold" panose="02000803030000020004" pitchFamily="2" charset="0"/>
                <a:cs typeface="Aharoni" panose="02010803020104030203" pitchFamily="2" charset="-79"/>
              </a:rPr>
            </a:br>
            <a:r>
              <a:rPr lang="en-US" sz="6600" dirty="0">
                <a:latin typeface="Gotham Bold" panose="02000803030000020004" pitchFamily="2" charset="0"/>
                <a:cs typeface="Aharoni" panose="02010803020104030203" pitchFamily="2" charset="-79"/>
              </a:rPr>
              <a:t>The Battle Begins in Your Mind</a:t>
            </a:r>
            <a:endParaRPr lang="en-AU"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8266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0DE9-CED6-470C-9818-CFB83A61C42A}"/>
              </a:ext>
            </a:extLst>
          </p:cNvPr>
          <p:cNvSpPr>
            <a:spLocks noGrp="1"/>
          </p:cNvSpPr>
          <p:nvPr>
            <p:ph type="title"/>
          </p:nvPr>
        </p:nvSpPr>
        <p:spPr>
          <a:xfrm>
            <a:off x="479981" y="195442"/>
            <a:ext cx="10515600" cy="1124311"/>
          </a:xfrm>
        </p:spPr>
        <p:txBody>
          <a:bodyPr>
            <a:normAutofit/>
          </a:bodyPr>
          <a:lstStyle/>
          <a:p>
            <a:r>
              <a:rPr lang="en-US" dirty="0">
                <a:latin typeface="Gotham Bold" panose="02000803030000020004" pitchFamily="2" charset="0"/>
              </a:rPr>
              <a:t>2 Corinthians 10:4-5</a:t>
            </a:r>
            <a:br>
              <a:rPr lang="en-US" dirty="0"/>
            </a:br>
            <a:r>
              <a:rPr lang="en-US" sz="2000" i="1" dirty="0">
                <a:latin typeface="+mn-lt"/>
              </a:rPr>
              <a:t>New International Version</a:t>
            </a:r>
            <a:endParaRPr lang="en-AU" i="1" dirty="0">
              <a:latin typeface="+mn-lt"/>
            </a:endParaRPr>
          </a:p>
        </p:txBody>
      </p:sp>
      <p:sp>
        <p:nvSpPr>
          <p:cNvPr id="3" name="Content Placeholder 2">
            <a:extLst>
              <a:ext uri="{FF2B5EF4-FFF2-40B4-BE49-F238E27FC236}">
                <a16:creationId xmlns:a16="http://schemas.microsoft.com/office/drawing/2014/main" id="{D219876C-63F5-4694-985E-A108000445AB}"/>
              </a:ext>
            </a:extLst>
          </p:cNvPr>
          <p:cNvSpPr>
            <a:spLocks noGrp="1"/>
          </p:cNvSpPr>
          <p:nvPr>
            <p:ph idx="1"/>
          </p:nvPr>
        </p:nvSpPr>
        <p:spPr>
          <a:xfrm>
            <a:off x="479980" y="1498862"/>
            <a:ext cx="11341231" cy="4351338"/>
          </a:xfrm>
        </p:spPr>
        <p:txBody>
          <a:bodyPr>
            <a:normAutofit/>
          </a:bodyPr>
          <a:lstStyle/>
          <a:p>
            <a:pPr marL="0" indent="0">
              <a:lnSpc>
                <a:spcPct val="100000"/>
              </a:lnSpc>
              <a:spcBef>
                <a:spcPts val="0"/>
              </a:spcBef>
              <a:buNone/>
            </a:pPr>
            <a:r>
              <a:rPr lang="en-US" sz="3600" b="1" i="0" baseline="30000" dirty="0">
                <a:solidFill>
                  <a:srgbClr val="000000"/>
                </a:solidFill>
                <a:effectLst/>
              </a:rPr>
              <a:t>4 </a:t>
            </a:r>
            <a:r>
              <a:rPr lang="en-US" sz="3600" b="1" i="0" dirty="0">
                <a:solidFill>
                  <a:srgbClr val="000000"/>
                </a:solidFill>
                <a:effectLst/>
              </a:rPr>
              <a:t>The weapons we fight with are not the weapons of the world. On the contrary, they have divine power to demolish strongholds. </a:t>
            </a:r>
            <a:r>
              <a:rPr lang="en-US" sz="3600" b="1" i="0" baseline="30000" dirty="0">
                <a:solidFill>
                  <a:srgbClr val="000000"/>
                </a:solidFill>
                <a:effectLst/>
              </a:rPr>
              <a:t>5 </a:t>
            </a:r>
            <a:r>
              <a:rPr lang="en-US" sz="3600" b="1" i="0" dirty="0">
                <a:solidFill>
                  <a:srgbClr val="000000"/>
                </a:solidFill>
                <a:effectLst/>
              </a:rPr>
              <a:t>We demolish arguments and every pretension that sets itself up against the knowledge of God, and we take captive every thought to make it obedient to Christ.</a:t>
            </a:r>
            <a:endParaRPr lang="en-AU" sz="4800" b="1" dirty="0"/>
          </a:p>
        </p:txBody>
      </p:sp>
      <p:cxnSp>
        <p:nvCxnSpPr>
          <p:cNvPr id="5" name="Straight Connector 4">
            <a:extLst>
              <a:ext uri="{FF2B5EF4-FFF2-40B4-BE49-F238E27FC236}">
                <a16:creationId xmlns:a16="http://schemas.microsoft.com/office/drawing/2014/main" id="{9A894A66-9481-4D50-937A-2169EDEFE120}"/>
              </a:ext>
            </a:extLst>
          </p:cNvPr>
          <p:cNvCxnSpPr/>
          <p:nvPr/>
        </p:nvCxnSpPr>
        <p:spPr>
          <a:xfrm>
            <a:off x="565608" y="1319753"/>
            <a:ext cx="10878532" cy="0"/>
          </a:xfrm>
          <a:prstGeom prst="line">
            <a:avLst/>
          </a:prstGeom>
          <a:ln w="28575"/>
          <a:effectLst>
            <a:outerShdw blurRad="254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724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AE20-548B-4D43-9ED9-FA26A059EA65}"/>
              </a:ext>
            </a:extLst>
          </p:cNvPr>
          <p:cNvSpPr>
            <a:spLocks noGrp="1"/>
          </p:cNvSpPr>
          <p:nvPr>
            <p:ph type="title"/>
          </p:nvPr>
        </p:nvSpPr>
        <p:spPr>
          <a:xfrm>
            <a:off x="838200" y="1139290"/>
            <a:ext cx="10515600" cy="3063875"/>
          </a:xfrm>
        </p:spPr>
        <p:txBody>
          <a:bodyPr>
            <a:normAutofit/>
          </a:bodyPr>
          <a:lstStyle/>
          <a:p>
            <a:pPr algn="ctr"/>
            <a:r>
              <a:rPr lang="en-AU" sz="6000" b="1" dirty="0">
                <a:latin typeface="Gotham Bold" panose="02000803030000020004" pitchFamily="2" charset="0"/>
              </a:rPr>
              <a:t>1. Believing Lies Leads Us Into Slavery</a:t>
            </a:r>
          </a:p>
        </p:txBody>
      </p:sp>
    </p:spTree>
    <p:extLst>
      <p:ext uri="{BB962C8B-B14F-4D97-AF65-F5344CB8AC3E}">
        <p14:creationId xmlns:p14="http://schemas.microsoft.com/office/powerpoint/2010/main" val="422452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0DE9-CED6-470C-9818-CFB83A61C42A}"/>
              </a:ext>
            </a:extLst>
          </p:cNvPr>
          <p:cNvSpPr>
            <a:spLocks noGrp="1"/>
          </p:cNvSpPr>
          <p:nvPr>
            <p:ph type="title"/>
          </p:nvPr>
        </p:nvSpPr>
        <p:spPr>
          <a:xfrm>
            <a:off x="479981" y="195442"/>
            <a:ext cx="10515600" cy="1124311"/>
          </a:xfrm>
        </p:spPr>
        <p:txBody>
          <a:bodyPr>
            <a:normAutofit/>
          </a:bodyPr>
          <a:lstStyle/>
          <a:p>
            <a:r>
              <a:rPr lang="en-US" dirty="0">
                <a:latin typeface="Gotham Bold" panose="02000803030000020004" pitchFamily="2" charset="0"/>
              </a:rPr>
              <a:t>John 8:44b</a:t>
            </a:r>
            <a:br>
              <a:rPr lang="en-US" dirty="0"/>
            </a:br>
            <a:r>
              <a:rPr lang="en-US" sz="2000" i="1" dirty="0">
                <a:latin typeface="+mn-lt"/>
              </a:rPr>
              <a:t>New International Version</a:t>
            </a:r>
            <a:endParaRPr lang="en-AU" i="1" dirty="0">
              <a:latin typeface="+mn-lt"/>
            </a:endParaRPr>
          </a:p>
        </p:txBody>
      </p:sp>
      <p:sp>
        <p:nvSpPr>
          <p:cNvPr id="3" name="Content Placeholder 2">
            <a:extLst>
              <a:ext uri="{FF2B5EF4-FFF2-40B4-BE49-F238E27FC236}">
                <a16:creationId xmlns:a16="http://schemas.microsoft.com/office/drawing/2014/main" id="{D219876C-63F5-4694-985E-A108000445AB}"/>
              </a:ext>
            </a:extLst>
          </p:cNvPr>
          <p:cNvSpPr>
            <a:spLocks noGrp="1"/>
          </p:cNvSpPr>
          <p:nvPr>
            <p:ph idx="1"/>
          </p:nvPr>
        </p:nvSpPr>
        <p:spPr>
          <a:xfrm>
            <a:off x="479981" y="1498862"/>
            <a:ext cx="10964160" cy="4351338"/>
          </a:xfrm>
        </p:spPr>
        <p:txBody>
          <a:bodyPr>
            <a:normAutofit/>
          </a:bodyPr>
          <a:lstStyle/>
          <a:p>
            <a:pPr marL="0" indent="0">
              <a:lnSpc>
                <a:spcPct val="100000"/>
              </a:lnSpc>
              <a:spcBef>
                <a:spcPts val="0"/>
              </a:spcBef>
              <a:buNone/>
            </a:pPr>
            <a:r>
              <a:rPr lang="en-US" sz="3600" b="1" dirty="0">
                <a:effectLst/>
                <a:ea typeface="Calibri" panose="020F0502020204030204" pitchFamily="34" charset="0"/>
                <a:cs typeface="Times New Roman" panose="02020603050405020304" pitchFamily="18" charset="0"/>
              </a:rPr>
              <a:t>When he lies, he speaks his native language, for he is a liar and the father of lies.</a:t>
            </a:r>
            <a:endParaRPr lang="en-AU" sz="3600" b="1"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A894A66-9481-4D50-937A-2169EDEFE120}"/>
              </a:ext>
            </a:extLst>
          </p:cNvPr>
          <p:cNvCxnSpPr/>
          <p:nvPr/>
        </p:nvCxnSpPr>
        <p:spPr>
          <a:xfrm>
            <a:off x="565608" y="1319753"/>
            <a:ext cx="10878532" cy="0"/>
          </a:xfrm>
          <a:prstGeom prst="line">
            <a:avLst/>
          </a:prstGeom>
          <a:ln w="28575"/>
          <a:effectLst>
            <a:outerShdw blurRad="254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7848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AE20-548B-4D43-9ED9-FA26A059EA65}"/>
              </a:ext>
            </a:extLst>
          </p:cNvPr>
          <p:cNvSpPr>
            <a:spLocks noGrp="1"/>
          </p:cNvSpPr>
          <p:nvPr>
            <p:ph type="title"/>
          </p:nvPr>
        </p:nvSpPr>
        <p:spPr>
          <a:xfrm>
            <a:off x="838200" y="1060913"/>
            <a:ext cx="10515600" cy="3063875"/>
          </a:xfrm>
        </p:spPr>
        <p:txBody>
          <a:bodyPr>
            <a:normAutofit/>
          </a:bodyPr>
          <a:lstStyle/>
          <a:p>
            <a:pPr algn="ctr"/>
            <a:r>
              <a:rPr lang="en-AU" sz="6000" b="1" dirty="0">
                <a:latin typeface="Gotham Bold" panose="02000803030000020004" pitchFamily="2" charset="0"/>
              </a:rPr>
              <a:t>2. Discovering God’s Truth Sets Us Free</a:t>
            </a:r>
          </a:p>
        </p:txBody>
      </p:sp>
    </p:spTree>
    <p:extLst>
      <p:ext uri="{BB962C8B-B14F-4D97-AF65-F5344CB8AC3E}">
        <p14:creationId xmlns:p14="http://schemas.microsoft.com/office/powerpoint/2010/main" val="192833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0DE9-CED6-470C-9818-CFB83A61C42A}"/>
              </a:ext>
            </a:extLst>
          </p:cNvPr>
          <p:cNvSpPr>
            <a:spLocks noGrp="1"/>
          </p:cNvSpPr>
          <p:nvPr>
            <p:ph type="title"/>
          </p:nvPr>
        </p:nvSpPr>
        <p:spPr>
          <a:xfrm>
            <a:off x="479981" y="195442"/>
            <a:ext cx="10515600" cy="1124311"/>
          </a:xfrm>
        </p:spPr>
        <p:txBody>
          <a:bodyPr/>
          <a:lstStyle/>
          <a:p>
            <a:r>
              <a:rPr lang="en-US" dirty="0">
                <a:latin typeface="Gotham Bold" panose="02000803030000020004" pitchFamily="2" charset="0"/>
              </a:rPr>
              <a:t>John 8:31-32</a:t>
            </a:r>
            <a:br>
              <a:rPr lang="en-US" dirty="0"/>
            </a:br>
            <a:r>
              <a:rPr lang="en-US" sz="2000" i="1" dirty="0">
                <a:latin typeface="+mn-lt"/>
              </a:rPr>
              <a:t>New Living Translation</a:t>
            </a:r>
            <a:endParaRPr lang="en-AU" i="1" dirty="0">
              <a:latin typeface="+mn-lt"/>
            </a:endParaRPr>
          </a:p>
        </p:txBody>
      </p:sp>
      <p:sp>
        <p:nvSpPr>
          <p:cNvPr id="3" name="Content Placeholder 2">
            <a:extLst>
              <a:ext uri="{FF2B5EF4-FFF2-40B4-BE49-F238E27FC236}">
                <a16:creationId xmlns:a16="http://schemas.microsoft.com/office/drawing/2014/main" id="{D219876C-63F5-4694-985E-A108000445AB}"/>
              </a:ext>
            </a:extLst>
          </p:cNvPr>
          <p:cNvSpPr>
            <a:spLocks noGrp="1"/>
          </p:cNvSpPr>
          <p:nvPr>
            <p:ph idx="1"/>
          </p:nvPr>
        </p:nvSpPr>
        <p:spPr>
          <a:xfrm>
            <a:off x="479981" y="1498862"/>
            <a:ext cx="10964159" cy="3377932"/>
          </a:xfrm>
        </p:spPr>
        <p:txBody>
          <a:bodyPr>
            <a:normAutofit/>
          </a:bodyPr>
          <a:lstStyle/>
          <a:p>
            <a:pPr marL="0" indent="0">
              <a:lnSpc>
                <a:spcPct val="100000"/>
              </a:lnSpc>
              <a:spcBef>
                <a:spcPts val="0"/>
              </a:spcBef>
              <a:buNone/>
            </a:pPr>
            <a:r>
              <a:rPr lang="en-US" sz="3600" b="1" dirty="0">
                <a:cs typeface="Times New Roman" panose="02020603050405020304" pitchFamily="18" charset="0"/>
              </a:rPr>
              <a:t>Jesus said to the people who believed in him, “You </a:t>
            </a:r>
            <a:r>
              <a:rPr lang="en-US" sz="3600" b="1" dirty="0">
                <a:effectLst/>
                <a:ea typeface="Calibri" panose="020F0502020204030204" pitchFamily="34" charset="0"/>
                <a:cs typeface="Times New Roman" panose="02020603050405020304" pitchFamily="18" charset="0"/>
              </a:rPr>
              <a:t>are truly my disciples if you remain faithful to my teachings. And you will know the truth, and the truth will set you free.”</a:t>
            </a:r>
            <a:endParaRPr lang="en-AU" sz="3600" b="1"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A894A66-9481-4D50-937A-2169EDEFE120}"/>
              </a:ext>
            </a:extLst>
          </p:cNvPr>
          <p:cNvCxnSpPr/>
          <p:nvPr/>
        </p:nvCxnSpPr>
        <p:spPr>
          <a:xfrm>
            <a:off x="565608" y="1319753"/>
            <a:ext cx="10878532" cy="0"/>
          </a:xfrm>
          <a:prstGeom prst="line">
            <a:avLst/>
          </a:prstGeom>
          <a:ln w="28575"/>
          <a:effectLst>
            <a:outerShdw blurRad="254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272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AE20-548B-4D43-9ED9-FA26A059EA65}"/>
              </a:ext>
            </a:extLst>
          </p:cNvPr>
          <p:cNvSpPr>
            <a:spLocks noGrp="1"/>
          </p:cNvSpPr>
          <p:nvPr>
            <p:ph type="title"/>
          </p:nvPr>
        </p:nvSpPr>
        <p:spPr>
          <a:xfrm>
            <a:off x="548640" y="1217668"/>
            <a:ext cx="11094720" cy="3063875"/>
          </a:xfrm>
        </p:spPr>
        <p:txBody>
          <a:bodyPr>
            <a:normAutofit/>
          </a:bodyPr>
          <a:lstStyle/>
          <a:p>
            <a:pPr algn="ctr"/>
            <a:r>
              <a:rPr lang="en-AU" sz="5700" b="1" dirty="0">
                <a:latin typeface="Gotham Bold" panose="02000803030000020004" pitchFamily="2" charset="0"/>
              </a:rPr>
              <a:t>3. Renewing Our Minds Leads Us Into God’s Good Plan</a:t>
            </a:r>
          </a:p>
        </p:txBody>
      </p:sp>
    </p:spTree>
    <p:extLst>
      <p:ext uri="{BB962C8B-B14F-4D97-AF65-F5344CB8AC3E}">
        <p14:creationId xmlns:p14="http://schemas.microsoft.com/office/powerpoint/2010/main" val="320649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0DE9-CED6-470C-9818-CFB83A61C42A}"/>
              </a:ext>
            </a:extLst>
          </p:cNvPr>
          <p:cNvSpPr>
            <a:spLocks noGrp="1"/>
          </p:cNvSpPr>
          <p:nvPr>
            <p:ph type="title"/>
          </p:nvPr>
        </p:nvSpPr>
        <p:spPr>
          <a:xfrm>
            <a:off x="479981" y="195442"/>
            <a:ext cx="10515600" cy="1124311"/>
          </a:xfrm>
        </p:spPr>
        <p:txBody>
          <a:bodyPr/>
          <a:lstStyle/>
          <a:p>
            <a:r>
              <a:rPr lang="en-US" dirty="0">
                <a:latin typeface="Gotham Bold" panose="02000803030000020004" pitchFamily="2" charset="0"/>
              </a:rPr>
              <a:t>Romans 12:2</a:t>
            </a:r>
            <a:br>
              <a:rPr lang="en-US" dirty="0"/>
            </a:br>
            <a:r>
              <a:rPr lang="en-US" sz="2000" i="1" dirty="0">
                <a:latin typeface="+mn-lt"/>
              </a:rPr>
              <a:t>New Living Translation</a:t>
            </a:r>
            <a:endParaRPr lang="en-AU" i="1" dirty="0">
              <a:latin typeface="+mn-lt"/>
            </a:endParaRPr>
          </a:p>
        </p:txBody>
      </p:sp>
      <p:sp>
        <p:nvSpPr>
          <p:cNvPr id="3" name="Content Placeholder 2">
            <a:extLst>
              <a:ext uri="{FF2B5EF4-FFF2-40B4-BE49-F238E27FC236}">
                <a16:creationId xmlns:a16="http://schemas.microsoft.com/office/drawing/2014/main" id="{D219876C-63F5-4694-985E-A108000445AB}"/>
              </a:ext>
            </a:extLst>
          </p:cNvPr>
          <p:cNvSpPr>
            <a:spLocks noGrp="1"/>
          </p:cNvSpPr>
          <p:nvPr>
            <p:ph idx="1"/>
          </p:nvPr>
        </p:nvSpPr>
        <p:spPr>
          <a:xfrm>
            <a:off x="479981" y="1498862"/>
            <a:ext cx="10964159" cy="3377932"/>
          </a:xfrm>
        </p:spPr>
        <p:txBody>
          <a:bodyPr>
            <a:normAutofit/>
          </a:bodyPr>
          <a:lstStyle/>
          <a:p>
            <a:pPr marL="0" indent="0">
              <a:lnSpc>
                <a:spcPct val="100000"/>
              </a:lnSpc>
              <a:spcBef>
                <a:spcPts val="0"/>
              </a:spcBef>
              <a:buNone/>
            </a:pPr>
            <a:r>
              <a:rPr lang="en-US" sz="3600" b="1" dirty="0">
                <a:effectLst/>
                <a:ea typeface="Calibri" panose="020F0502020204030204" pitchFamily="34" charset="0"/>
                <a:cs typeface="Times New Roman" panose="02020603050405020304" pitchFamily="18" charset="0"/>
              </a:rPr>
              <a:t>Don’t copy the behavior and customs of this world, but let God transform you into a new person by changing the way you think. Then you will learn to know God’s will for you, which is good and pleasing and perfect.</a:t>
            </a:r>
            <a:endParaRPr lang="en-AU" sz="3600" b="1"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A894A66-9481-4D50-937A-2169EDEFE120}"/>
              </a:ext>
            </a:extLst>
          </p:cNvPr>
          <p:cNvCxnSpPr/>
          <p:nvPr/>
        </p:nvCxnSpPr>
        <p:spPr>
          <a:xfrm>
            <a:off x="565608" y="1319753"/>
            <a:ext cx="10878532" cy="0"/>
          </a:xfrm>
          <a:prstGeom prst="line">
            <a:avLst/>
          </a:prstGeom>
          <a:ln w="28575"/>
          <a:effectLst>
            <a:outerShdw blurRad="254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868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308</Words>
  <Application>Microsoft Office PowerPoint</Application>
  <PresentationFormat>Widescreen</PresentationFormat>
  <Paragraphs>20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 Auto Signature</vt:lpstr>
      <vt:lpstr>Aharoni</vt:lpstr>
      <vt:lpstr>Arial</vt:lpstr>
      <vt:lpstr>Calibri</vt:lpstr>
      <vt:lpstr>Calibri Light</vt:lpstr>
      <vt:lpstr>Gotham Bold</vt:lpstr>
      <vt:lpstr>Office Theme</vt:lpstr>
      <vt:lpstr>for the WIN</vt:lpstr>
      <vt:lpstr>Week 3:  The Battle Begins in Your Mind</vt:lpstr>
      <vt:lpstr>2 Corinthians 10:4-5 New International Version</vt:lpstr>
      <vt:lpstr>1. Believing Lies Leads Us Into Slavery</vt:lpstr>
      <vt:lpstr>John 8:44b New International Version</vt:lpstr>
      <vt:lpstr>2. Discovering God’s Truth Sets Us Free</vt:lpstr>
      <vt:lpstr>John 8:31-32 New Living Translation</vt:lpstr>
      <vt:lpstr>3. Renewing Our Minds Leads Us Into God’s Good Plan</vt:lpstr>
      <vt:lpstr>Romans 12:2 New Living Translation</vt:lpstr>
      <vt:lpstr>1. Follow the example of Jesus</vt:lpstr>
      <vt:lpstr>2. Fill Your Mind With Better Thoughts</vt:lpstr>
      <vt:lpstr>PowerPoint Presentation</vt:lpstr>
      <vt:lpstr>PowerPoint Presentation</vt:lpstr>
      <vt:lpstr>PowerPoint Presentation</vt:lpstr>
      <vt:lpstr>Philippians 4:8 New Living Translation</vt:lpstr>
      <vt:lpstr>3. Fill Your Mind With Better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WIN</dc:title>
  <dc:creator>Amy Stott</dc:creator>
  <cp:lastModifiedBy>Amy Stott</cp:lastModifiedBy>
  <cp:revision>2</cp:revision>
  <dcterms:created xsi:type="dcterms:W3CDTF">2020-11-28T22:38:13Z</dcterms:created>
  <dcterms:modified xsi:type="dcterms:W3CDTF">2020-11-28T22:47:23Z</dcterms:modified>
</cp:coreProperties>
</file>