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80" r:id="rId5"/>
    <p:sldId id="289" r:id="rId6"/>
    <p:sldId id="276" r:id="rId7"/>
    <p:sldId id="281" r:id="rId8"/>
    <p:sldId id="260" r:id="rId9"/>
    <p:sldId id="282" r:id="rId10"/>
    <p:sldId id="286" r:id="rId11"/>
    <p:sldId id="283" r:id="rId12"/>
    <p:sldId id="287" r:id="rId13"/>
    <p:sldId id="284" r:id="rId14"/>
    <p:sldId id="285" r:id="rId15"/>
    <p:sldId id="288" r:id="rId16"/>
    <p:sldId id="290" r:id="rId17"/>
    <p:sldId id="2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18D-D71E-4E26-B6CE-34E188E888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C75E9DD-6500-4B44-BBEF-E399F42E7F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FAB5483-9740-4AE5-9161-03B4D9D30DB7}"/>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3ACA9F1F-3B76-48E0-970E-721C927FBB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1256AF-E32E-4177-A0A7-14971D7BAF6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96919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BB37-E6F4-4147-9D91-B3F127F0797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88DE3DF-1F46-4517-A289-0EEB01B91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26B5AE6-FFD8-4015-BD5C-0FEC0BABBEE7}"/>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96909AFA-B445-48AF-849C-7981E90F4E4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540F14-BC07-4966-A89C-594DD508FF10}"/>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27890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7BE87E-419A-4863-88E1-1001C9BC47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99BD31F-6558-4A04-BF42-65B38A8771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82C3EC-B713-415D-B4DE-93950CCF3F2C}"/>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C4AD8A20-ACD4-4BA9-9083-E0A09A84E96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D4F75D4-160D-41C3-BC88-AC439BD1BB26}"/>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51380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D5A30-45C7-4B85-851B-2D3BA4896C5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F5B6545-E8EB-4EC9-9FAA-27C7D027A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CF4825-2953-4A8A-8C0F-FF15E43220E4}"/>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454D86AC-F0FA-4A99-81F6-FEE16C71923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CE3970-B8DC-45A9-8C6B-1D2FD6C0A10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7205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B508-DE0B-4A93-AFA7-371DFF43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74356F2-560C-41C9-96D3-670368B3A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7071A1-7246-454C-ADE2-502FFDF96A69}"/>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10785400-7C3A-4072-B55F-3AFB5424D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C07BFF-F834-483D-8E20-53C21066D7CD}"/>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105567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3EC65-86E4-4302-A5D4-B7DD703F27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219CC0A-A3EB-49D6-B5BF-B31762C41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637E239-018D-4BAC-8872-E745A59189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6FEFB0-1970-4824-9483-EB315E212D47}"/>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6" name="Footer Placeholder 5">
            <a:extLst>
              <a:ext uri="{FF2B5EF4-FFF2-40B4-BE49-F238E27FC236}">
                <a16:creationId xmlns:a16="http://schemas.microsoft.com/office/drawing/2014/main" id="{5D82644C-775D-4F4B-A2F4-77A7D1D0277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34FEE39-FF7B-4EAF-9A28-1AB46DD6DC2C}"/>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80716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784B-37E8-4965-9378-A13855AA1E7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E4C40A3-A515-49CB-A473-A21B35DBFE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1A2DCC-DDFB-4CCD-90C1-89B3EBAFD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2E979F-138A-4A94-9852-430C2DAD8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6B6DD8-8F89-4851-917A-0D5315FEA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383008B-7178-4B01-99C4-2FB906B6766A}"/>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8" name="Footer Placeholder 7">
            <a:extLst>
              <a:ext uri="{FF2B5EF4-FFF2-40B4-BE49-F238E27FC236}">
                <a16:creationId xmlns:a16="http://schemas.microsoft.com/office/drawing/2014/main" id="{D4CFA486-0019-4517-B0D4-CD700C8D5DD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5239215-8CE8-4348-BA61-172825DEC944}"/>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8529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5C6D-B2FC-40E1-BB36-8C6A89952E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61F8249-87AF-41D9-BADC-A6593C08FF95}"/>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4" name="Footer Placeholder 3">
            <a:extLst>
              <a:ext uri="{FF2B5EF4-FFF2-40B4-BE49-F238E27FC236}">
                <a16:creationId xmlns:a16="http://schemas.microsoft.com/office/drawing/2014/main" id="{B9484AC5-3C3E-483A-B215-91DE38CF08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C42578D-61E3-4E3C-8D18-3AC045ABA29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714128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1479B9-0303-491D-A5A7-D4B32240283A}"/>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3" name="Footer Placeholder 2">
            <a:extLst>
              <a:ext uri="{FF2B5EF4-FFF2-40B4-BE49-F238E27FC236}">
                <a16:creationId xmlns:a16="http://schemas.microsoft.com/office/drawing/2014/main" id="{CD507910-1244-4363-B744-E72FBDE002C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23ADA8EE-2841-4EEC-99E8-246BDE417039}"/>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0803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752A-E8D6-4C31-9EC1-68768E6B7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C9E25E6-A05A-4C0D-84B4-1B74A457F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8522E2F-C136-4D63-B52A-42243CE49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3425F-DD54-472D-A5B4-9B76D1B45474}"/>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6" name="Footer Placeholder 5">
            <a:extLst>
              <a:ext uri="{FF2B5EF4-FFF2-40B4-BE49-F238E27FC236}">
                <a16:creationId xmlns:a16="http://schemas.microsoft.com/office/drawing/2014/main" id="{E78EC7BF-1F6C-4E30-B8F8-731CB81AB61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5199FB1-5A1F-4133-8ADD-C65D0870CD5A}"/>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30782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BA876-522C-4C9E-8ED5-FC0FAB368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5ABEE6B-2F5A-4909-B187-C9E46E9C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CC8AF8E-0F9B-4EB9-9191-302260C7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746CC-04C6-476F-A584-9DA193F3DC89}"/>
              </a:ext>
            </a:extLst>
          </p:cNvPr>
          <p:cNvSpPr>
            <a:spLocks noGrp="1"/>
          </p:cNvSpPr>
          <p:nvPr>
            <p:ph type="dt" sz="half" idx="10"/>
          </p:nvPr>
        </p:nvSpPr>
        <p:spPr/>
        <p:txBody>
          <a:bodyPr/>
          <a:lstStyle/>
          <a:p>
            <a:fld id="{9EE8E668-FE41-4DD2-BC5F-1BC06DA4E908}" type="datetimeFigureOut">
              <a:rPr lang="en-AU" smtClean="0"/>
              <a:t>15/11/2020</a:t>
            </a:fld>
            <a:endParaRPr lang="en-AU"/>
          </a:p>
        </p:txBody>
      </p:sp>
      <p:sp>
        <p:nvSpPr>
          <p:cNvPr id="6" name="Footer Placeholder 5">
            <a:extLst>
              <a:ext uri="{FF2B5EF4-FFF2-40B4-BE49-F238E27FC236}">
                <a16:creationId xmlns:a16="http://schemas.microsoft.com/office/drawing/2014/main" id="{20EF7742-1D12-4D9F-B06E-4C1268EC031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35AE4AF-3B2B-463E-B126-AD0D1B4F6232}"/>
              </a:ext>
            </a:extLst>
          </p:cNvPr>
          <p:cNvSpPr>
            <a:spLocks noGrp="1"/>
          </p:cNvSpPr>
          <p:nvPr>
            <p:ph type="sldNum" sz="quarter" idx="12"/>
          </p:nvPr>
        </p:nvSpPr>
        <p:spPr/>
        <p:txBody>
          <a:bodyPr/>
          <a:lstStyle/>
          <a:p>
            <a:fld id="{E1902B5F-DC3C-4688-B893-4177301467DF}" type="slidenum">
              <a:rPr lang="en-AU" smtClean="0"/>
              <a:t>‹#›</a:t>
            </a:fld>
            <a:endParaRPr lang="en-AU"/>
          </a:p>
        </p:txBody>
      </p:sp>
    </p:spTree>
    <p:extLst>
      <p:ext uri="{BB962C8B-B14F-4D97-AF65-F5344CB8AC3E}">
        <p14:creationId xmlns:p14="http://schemas.microsoft.com/office/powerpoint/2010/main" val="282178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9D9A2-F29C-422E-9850-E21BDA9E1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97E6075-82DE-48CB-BF5C-47F84C56CA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697A9F9-84BD-428F-A18B-782420F9EA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8E668-FE41-4DD2-BC5F-1BC06DA4E908}" type="datetimeFigureOut">
              <a:rPr lang="en-AU" smtClean="0"/>
              <a:t>15/11/2020</a:t>
            </a:fld>
            <a:endParaRPr lang="en-AU"/>
          </a:p>
        </p:txBody>
      </p:sp>
      <p:sp>
        <p:nvSpPr>
          <p:cNvPr id="5" name="Footer Placeholder 4">
            <a:extLst>
              <a:ext uri="{FF2B5EF4-FFF2-40B4-BE49-F238E27FC236}">
                <a16:creationId xmlns:a16="http://schemas.microsoft.com/office/drawing/2014/main" id="{DAD88E94-7590-41FA-BE90-ABD597981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0F8FF2A-188B-4DD4-A663-ABBCCE43C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02B5F-DC3C-4688-B893-4177301467DF}" type="slidenum">
              <a:rPr lang="en-AU" smtClean="0"/>
              <a:t>‹#›</a:t>
            </a:fld>
            <a:endParaRPr lang="en-AU"/>
          </a:p>
        </p:txBody>
      </p:sp>
    </p:spTree>
    <p:extLst>
      <p:ext uri="{BB962C8B-B14F-4D97-AF65-F5344CB8AC3E}">
        <p14:creationId xmlns:p14="http://schemas.microsoft.com/office/powerpoint/2010/main" val="87323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838200" y="1150070"/>
            <a:ext cx="10515600" cy="3440784"/>
          </a:xfrm>
        </p:spPr>
        <p:txBody>
          <a:bodyPr>
            <a:normAutofit/>
          </a:bodyPr>
          <a:lstStyle/>
          <a:p>
            <a:pPr algn="ctr">
              <a:lnSpc>
                <a:spcPct val="80000"/>
              </a:lnSpc>
            </a:pPr>
            <a:r>
              <a:rPr lang="en-US" sz="9600" dirty="0">
                <a:latin typeface="a Auto Signature" panose="02000503000000000000" pitchFamily="50" charset="0"/>
                <a:cs typeface="Aharoni" panose="02010803020104030203" pitchFamily="2" charset="-79"/>
              </a:rPr>
              <a:t>for the</a:t>
            </a:r>
            <a:br>
              <a:rPr lang="en-US" sz="16600" dirty="0">
                <a:latin typeface="Gotham Bold" panose="02000803030000020004" pitchFamily="2" charset="0"/>
                <a:cs typeface="Aharoni" panose="02010803020104030203" pitchFamily="2" charset="-79"/>
              </a:rPr>
            </a:br>
            <a:r>
              <a:rPr lang="en-US" sz="16600" dirty="0">
                <a:effectLst>
                  <a:outerShdw blurRad="50800" dist="38100" dir="2700000" algn="tl" rotWithShape="0">
                    <a:prstClr val="black">
                      <a:alpha val="40000"/>
                    </a:prstClr>
                  </a:outerShdw>
                </a:effectLst>
                <a:latin typeface="Gotham Bold" panose="02000803030000020004" pitchFamily="2" charset="0"/>
                <a:cs typeface="Aharoni" panose="02010803020104030203" pitchFamily="2" charset="-79"/>
              </a:rPr>
              <a:t>WIN</a:t>
            </a:r>
            <a:endParaRPr lang="en-AU" dirty="0">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1000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271B0-03E2-4251-B624-5DA7E0F31ED5}"/>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82399164-5F7B-43BB-BD7D-70334714F111}"/>
              </a:ext>
            </a:extLst>
          </p:cNvPr>
          <p:cNvSpPr>
            <a:spLocks noGrp="1"/>
          </p:cNvSpPr>
          <p:nvPr>
            <p:ph idx="1"/>
          </p:nvPr>
        </p:nvSpPr>
        <p:spPr/>
        <p:txBody>
          <a:bodyPr/>
          <a:lstStyle/>
          <a:p>
            <a:endParaRPr lang="en-AU"/>
          </a:p>
        </p:txBody>
      </p:sp>
      <p:pic>
        <p:nvPicPr>
          <p:cNvPr id="4" name="Picture 3" descr="Pin on The Eagle's Shadow - Romans">
            <a:extLst>
              <a:ext uri="{FF2B5EF4-FFF2-40B4-BE49-F238E27FC236}">
                <a16:creationId xmlns:a16="http://schemas.microsoft.com/office/drawing/2014/main" id="{4D6C724B-7E49-40CB-8C26-CAB9DCD8F604}"/>
              </a:ext>
            </a:extLst>
          </p:cNvPr>
          <p:cNvPicPr/>
          <p:nvPr/>
        </p:nvPicPr>
        <p:blipFill rotWithShape="1">
          <a:blip r:embed="rId2">
            <a:extLst>
              <a:ext uri="{28A0092B-C50C-407E-A947-70E740481C1C}">
                <a14:useLocalDpi xmlns:a14="http://schemas.microsoft.com/office/drawing/2010/main" val="0"/>
              </a:ext>
            </a:extLst>
          </a:blip>
          <a:srcRect l="1073" t="5325" r="1205" b="3367"/>
          <a:stretch/>
        </p:blipFill>
        <p:spPr bwMode="auto">
          <a:xfrm>
            <a:off x="838200" y="0"/>
            <a:ext cx="10515600" cy="6858000"/>
          </a:xfrm>
          <a:prstGeom prst="rect">
            <a:avLst/>
          </a:prstGeom>
          <a:noFill/>
          <a:ln>
            <a:noFill/>
          </a:ln>
        </p:spPr>
      </p:pic>
    </p:spTree>
    <p:extLst>
      <p:ext uri="{BB962C8B-B14F-4D97-AF65-F5344CB8AC3E}">
        <p14:creationId xmlns:p14="http://schemas.microsoft.com/office/powerpoint/2010/main" val="224140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0582"/>
            <a:ext cx="10515600" cy="3063875"/>
          </a:xfrm>
        </p:spPr>
        <p:txBody>
          <a:bodyPr>
            <a:normAutofit/>
          </a:bodyPr>
          <a:lstStyle/>
          <a:p>
            <a:pPr algn="ctr"/>
            <a:r>
              <a:rPr lang="en-AU" sz="6000" b="1" dirty="0">
                <a:latin typeface="Gotham Bold" panose="02000803030000020004" pitchFamily="2" charset="0"/>
              </a:rPr>
              <a:t>The Shield of Faith</a:t>
            </a:r>
          </a:p>
        </p:txBody>
      </p:sp>
    </p:spTree>
    <p:extLst>
      <p:ext uri="{BB962C8B-B14F-4D97-AF65-F5344CB8AC3E}">
        <p14:creationId xmlns:p14="http://schemas.microsoft.com/office/powerpoint/2010/main" val="2640705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F545-92D4-4427-9EC9-46901C214F07}"/>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06B04B44-7C44-48EC-AAD5-D3C09325BA97}"/>
              </a:ext>
            </a:extLst>
          </p:cNvPr>
          <p:cNvSpPr>
            <a:spLocks noGrp="1"/>
          </p:cNvSpPr>
          <p:nvPr>
            <p:ph idx="1"/>
          </p:nvPr>
        </p:nvSpPr>
        <p:spPr/>
        <p:txBody>
          <a:bodyPr/>
          <a:lstStyle/>
          <a:p>
            <a:endParaRPr lang="en-AU"/>
          </a:p>
        </p:txBody>
      </p:sp>
      <p:pic>
        <p:nvPicPr>
          <p:cNvPr id="4" name="Picture 3">
            <a:extLst>
              <a:ext uri="{FF2B5EF4-FFF2-40B4-BE49-F238E27FC236}">
                <a16:creationId xmlns:a16="http://schemas.microsoft.com/office/drawing/2014/main" id="{C4EC708B-497F-4D4A-BB19-30B27FC801E6}"/>
              </a:ext>
            </a:extLst>
          </p:cNvPr>
          <p:cNvPicPr/>
          <p:nvPr/>
        </p:nvPicPr>
        <p:blipFill rotWithShape="1">
          <a:blip r:embed="rId2">
            <a:extLst>
              <a:ext uri="{28A0092B-C50C-407E-A947-70E740481C1C}">
                <a14:useLocalDpi xmlns:a14="http://schemas.microsoft.com/office/drawing/2010/main" val="0"/>
              </a:ext>
            </a:extLst>
          </a:blip>
          <a:srcRect r="5978"/>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599709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0582"/>
            <a:ext cx="10515600" cy="3063875"/>
          </a:xfrm>
        </p:spPr>
        <p:txBody>
          <a:bodyPr>
            <a:normAutofit/>
          </a:bodyPr>
          <a:lstStyle/>
          <a:p>
            <a:pPr algn="ctr"/>
            <a:r>
              <a:rPr lang="en-AU" sz="6000" b="1" dirty="0">
                <a:latin typeface="Gotham Bold" panose="02000803030000020004" pitchFamily="2" charset="0"/>
              </a:rPr>
              <a:t>The Helmet of Salvation</a:t>
            </a:r>
          </a:p>
        </p:txBody>
      </p:sp>
    </p:spTree>
    <p:extLst>
      <p:ext uri="{BB962C8B-B14F-4D97-AF65-F5344CB8AC3E}">
        <p14:creationId xmlns:p14="http://schemas.microsoft.com/office/powerpoint/2010/main" val="3853191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0582"/>
            <a:ext cx="10515600" cy="3063875"/>
          </a:xfrm>
        </p:spPr>
        <p:txBody>
          <a:bodyPr>
            <a:normAutofit/>
          </a:bodyPr>
          <a:lstStyle/>
          <a:p>
            <a:pPr algn="ctr"/>
            <a:r>
              <a:rPr lang="en-AU" sz="6000" b="1" dirty="0">
                <a:latin typeface="Gotham Bold" panose="02000803030000020004" pitchFamily="2" charset="0"/>
              </a:rPr>
              <a:t>The Sword of the Spirit</a:t>
            </a:r>
          </a:p>
        </p:txBody>
      </p:sp>
    </p:spTree>
    <p:extLst>
      <p:ext uri="{BB962C8B-B14F-4D97-AF65-F5344CB8AC3E}">
        <p14:creationId xmlns:p14="http://schemas.microsoft.com/office/powerpoint/2010/main" val="1136611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0C5E3-DF79-409C-BBA8-0E8F4B30F3B7}"/>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1B42E86F-B480-4E36-B0A2-6E84842F773F}"/>
              </a:ext>
            </a:extLst>
          </p:cNvPr>
          <p:cNvSpPr>
            <a:spLocks noGrp="1"/>
          </p:cNvSpPr>
          <p:nvPr>
            <p:ph idx="1"/>
          </p:nvPr>
        </p:nvSpPr>
        <p:spPr/>
        <p:txBody>
          <a:bodyPr/>
          <a:lstStyle/>
          <a:p>
            <a:endParaRPr lang="en-AU"/>
          </a:p>
        </p:txBody>
      </p:sp>
      <p:pic>
        <p:nvPicPr>
          <p:cNvPr id="4" name="Picture 3" descr="Unique Facts About Ancient Roman Weapons That are Sure to Amaze You -  Historyplex">
            <a:extLst>
              <a:ext uri="{FF2B5EF4-FFF2-40B4-BE49-F238E27FC236}">
                <a16:creationId xmlns:a16="http://schemas.microsoft.com/office/drawing/2014/main" id="{25FF825E-D56F-471B-844F-D4FD2320ED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99160" y="-18494"/>
            <a:ext cx="10393680" cy="6876494"/>
          </a:xfrm>
          <a:prstGeom prst="rect">
            <a:avLst/>
          </a:prstGeom>
          <a:noFill/>
          <a:ln>
            <a:noFill/>
          </a:ln>
        </p:spPr>
      </p:pic>
    </p:spTree>
    <p:extLst>
      <p:ext uri="{BB962C8B-B14F-4D97-AF65-F5344CB8AC3E}">
        <p14:creationId xmlns:p14="http://schemas.microsoft.com/office/powerpoint/2010/main" val="1810204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Luke 12:11-12</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77932"/>
          </a:xfrm>
        </p:spPr>
        <p:txBody>
          <a:bodyPr>
            <a:normAutofit/>
          </a:bodyPr>
          <a:lstStyle/>
          <a:p>
            <a:pPr marL="0" indent="0">
              <a:lnSpc>
                <a:spcPct val="100000"/>
              </a:lnSpc>
              <a:spcBef>
                <a:spcPts val="0"/>
              </a:spcBef>
              <a:spcAft>
                <a:spcPts val="1200"/>
              </a:spcAft>
              <a:buNone/>
            </a:pP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11 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“And when you are brought to trial in the synagogues and before rulers and authorities, don’t worry about how to defend yourself or what to say, </a:t>
            </a: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for the Holy Spirit will teach you at that time what needs to be said.” </a:t>
            </a:r>
            <a:endParaRPr lang="en-AU" sz="3600" b="1"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7465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Hebrews 4:12</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77932"/>
          </a:xfrm>
        </p:spPr>
        <p:txBody>
          <a:bodyPr>
            <a:normAutofit/>
          </a:bodyPr>
          <a:lstStyle/>
          <a:p>
            <a:pPr marL="0" indent="0">
              <a:buNone/>
            </a:pPr>
            <a:r>
              <a:rPr lang="en-US" sz="3600" b="1" baseline="30000" dirty="0">
                <a:effectLst/>
                <a:latin typeface="Calibri" panose="020F0502020204030204" pitchFamily="34" charset="0"/>
                <a:ea typeface="Calibri" panose="020F0502020204030204" pitchFamily="34" charset="0"/>
                <a:cs typeface="Times New Roman" panose="02020603050405020304" pitchFamily="18" charset="0"/>
              </a:rPr>
              <a:t>12 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For the word of God is alive and powerful. It is sharper than the sharpest two-edged sword, cutting between soul and spirit, between joint and marrow. It exposes our innermost thoughts and desires. </a:t>
            </a:r>
            <a:endParaRPr lang="en-AU" sz="3600" b="1" dirty="0">
              <a:effectLst/>
              <a:latin typeface="Avenir Nex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21958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C185-B4F7-4AEC-96BF-8B5F56F9D8C2}"/>
              </a:ext>
            </a:extLst>
          </p:cNvPr>
          <p:cNvSpPr>
            <a:spLocks noGrp="1"/>
          </p:cNvSpPr>
          <p:nvPr>
            <p:ph type="title"/>
          </p:nvPr>
        </p:nvSpPr>
        <p:spPr>
          <a:xfrm>
            <a:off x="2355668" y="468999"/>
            <a:ext cx="7480663" cy="4084327"/>
          </a:xfrm>
        </p:spPr>
        <p:txBody>
          <a:bodyPr>
            <a:noAutofit/>
          </a:bodyPr>
          <a:lstStyle/>
          <a:p>
            <a:pPr algn="ctr">
              <a:lnSpc>
                <a:spcPct val="100000"/>
              </a:lnSpc>
            </a:pPr>
            <a:r>
              <a:rPr lang="en-US" sz="6600" u="sng" dirty="0">
                <a:latin typeface="Gotham Bold" panose="02000803030000020004" pitchFamily="2" charset="0"/>
                <a:cs typeface="Aharoni" panose="02010803020104030203" pitchFamily="2" charset="-79"/>
              </a:rPr>
              <a:t>Week 3:</a:t>
            </a:r>
            <a:br>
              <a:rPr lang="en-US" sz="6600" dirty="0">
                <a:latin typeface="Gotham Bold" panose="02000803030000020004" pitchFamily="2" charset="0"/>
                <a:cs typeface="Aharoni" panose="02010803020104030203" pitchFamily="2" charset="-79"/>
              </a:rPr>
            </a:br>
            <a:br>
              <a:rPr lang="en-US" sz="4000" dirty="0">
                <a:latin typeface="Gotham Bold" panose="02000803030000020004" pitchFamily="2" charset="0"/>
                <a:cs typeface="Aharoni" panose="02010803020104030203" pitchFamily="2" charset="-79"/>
              </a:rPr>
            </a:br>
            <a:r>
              <a:rPr lang="en-US" sz="6600" dirty="0">
                <a:latin typeface="Gotham Bold" panose="02000803030000020004" pitchFamily="2" charset="0"/>
                <a:cs typeface="Aharoni" panose="02010803020104030203" pitchFamily="2" charset="-79"/>
              </a:rPr>
              <a:t>Getting Dressed for Battle</a:t>
            </a:r>
            <a:endParaRPr lang="en-AU"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8266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normAutofit/>
          </a:bodyPr>
          <a:lstStyle/>
          <a:p>
            <a:r>
              <a:rPr lang="en-US" dirty="0">
                <a:latin typeface="Gotham Bold" panose="02000803030000020004" pitchFamily="2" charset="0"/>
              </a:rPr>
              <a:t>Ephesians 6:13-17</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0" y="1498862"/>
            <a:ext cx="11341231" cy="4351338"/>
          </a:xfrm>
        </p:spPr>
        <p:txBody>
          <a:bodyPr>
            <a:normAutofit/>
          </a:bodyPr>
          <a:lstStyle/>
          <a:p>
            <a:pPr marL="0" indent="0">
              <a:lnSpc>
                <a:spcPct val="100000"/>
              </a:lnSpc>
              <a:buNone/>
            </a:pPr>
            <a:r>
              <a:rPr lang="en-US" sz="3600" b="1" baseline="30000" dirty="0">
                <a:effectLst/>
                <a:ea typeface="Calibri" panose="020F0502020204030204" pitchFamily="34" charset="0"/>
                <a:cs typeface="Times New Roman" panose="02020603050405020304" pitchFamily="18" charset="0"/>
              </a:rPr>
              <a:t>13</a:t>
            </a:r>
            <a:r>
              <a:rPr lang="en-US" sz="3600" b="1" dirty="0">
                <a:effectLst/>
                <a:ea typeface="Calibri" panose="020F0502020204030204" pitchFamily="34" charset="0"/>
                <a:cs typeface="Times New Roman" panose="02020603050405020304" pitchFamily="18" charset="0"/>
              </a:rPr>
              <a:t> Therefore, put on every piece of God’s armor so you will be able to resist the enemy in the time of evil. Then after the battle you will still be standing firm. </a:t>
            </a:r>
            <a:r>
              <a:rPr lang="en-US" sz="3600" b="1" baseline="30000" dirty="0">
                <a:effectLst/>
                <a:ea typeface="Calibri" panose="020F0502020204030204" pitchFamily="34" charset="0"/>
                <a:cs typeface="Times New Roman" panose="02020603050405020304" pitchFamily="18" charset="0"/>
              </a:rPr>
              <a:t>14</a:t>
            </a:r>
            <a:r>
              <a:rPr lang="en-US" sz="3600" b="1" dirty="0">
                <a:effectLst/>
                <a:ea typeface="Calibri" panose="020F0502020204030204" pitchFamily="34" charset="0"/>
                <a:cs typeface="Times New Roman" panose="02020603050405020304" pitchFamily="18" charset="0"/>
              </a:rPr>
              <a:t> Stand your ground, putting on the belt of truth and the body armor of God’s righteousness. </a:t>
            </a:r>
            <a:r>
              <a:rPr lang="en-US" sz="3600" b="1" baseline="30000" dirty="0">
                <a:effectLst/>
                <a:ea typeface="Calibri" panose="020F0502020204030204" pitchFamily="34" charset="0"/>
                <a:cs typeface="Times New Roman" panose="02020603050405020304" pitchFamily="18" charset="0"/>
              </a:rPr>
              <a:t>15</a:t>
            </a:r>
            <a:r>
              <a:rPr lang="en-US" sz="3600" b="1" dirty="0">
                <a:effectLst/>
                <a:ea typeface="Calibri" panose="020F0502020204030204" pitchFamily="34" charset="0"/>
                <a:cs typeface="Times New Roman" panose="02020603050405020304" pitchFamily="18" charset="0"/>
              </a:rPr>
              <a:t> For shoes, put on the peace that comes from the Good News so that you will be fully prepared. </a:t>
            </a:r>
            <a:endParaRPr lang="en-AU" sz="3600" b="1" dirty="0"/>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1724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normAutofit/>
          </a:bodyPr>
          <a:lstStyle/>
          <a:p>
            <a:r>
              <a:rPr lang="en-US" dirty="0">
                <a:latin typeface="Gotham Bold" panose="02000803030000020004" pitchFamily="2" charset="0"/>
              </a:rPr>
              <a:t>Ephesians 6:13-17</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0" y="1498862"/>
            <a:ext cx="11341231" cy="4351338"/>
          </a:xfrm>
        </p:spPr>
        <p:txBody>
          <a:bodyPr>
            <a:normAutofit/>
          </a:bodyPr>
          <a:lstStyle/>
          <a:p>
            <a:pPr marL="0" indent="0">
              <a:buNone/>
            </a:pPr>
            <a:r>
              <a:rPr lang="en-US" sz="3600" b="1" baseline="30000" dirty="0">
                <a:effectLst/>
                <a:latin typeface="Avenir Next"/>
                <a:ea typeface="Calibri" panose="020F0502020204030204" pitchFamily="34" charset="0"/>
                <a:cs typeface="Times New Roman" panose="02020603050405020304" pitchFamily="18" charset="0"/>
              </a:rPr>
              <a:t>16</a:t>
            </a:r>
            <a:r>
              <a:rPr lang="en-US" sz="3600" b="1" dirty="0">
                <a:effectLst/>
                <a:latin typeface="Avenir Next"/>
                <a:ea typeface="Calibri" panose="020F0502020204030204" pitchFamily="34" charset="0"/>
                <a:cs typeface="Times New Roman" panose="02020603050405020304" pitchFamily="18" charset="0"/>
              </a:rPr>
              <a:t> In addition to all of these, hold up the shield of faith to stop the fiery arrows of the devil. </a:t>
            </a:r>
            <a:r>
              <a:rPr lang="en-US" sz="3600" b="1" baseline="30000" dirty="0">
                <a:effectLst/>
                <a:latin typeface="Avenir Next"/>
                <a:ea typeface="Calibri" panose="020F0502020204030204" pitchFamily="34" charset="0"/>
                <a:cs typeface="Times New Roman" panose="02020603050405020304" pitchFamily="18" charset="0"/>
              </a:rPr>
              <a:t>17</a:t>
            </a:r>
            <a:r>
              <a:rPr lang="en-US" sz="3600" b="1" dirty="0">
                <a:effectLst/>
                <a:latin typeface="Avenir Next"/>
                <a:ea typeface="Calibri" panose="020F0502020204030204" pitchFamily="34" charset="0"/>
                <a:cs typeface="Times New Roman" panose="02020603050405020304" pitchFamily="18" charset="0"/>
              </a:rPr>
              <a:t> Put on salvation as your helmet, and take the sword of the Spirit, which is the word of God.</a:t>
            </a:r>
            <a:endParaRPr lang="en-AU" sz="36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7848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normAutofit/>
          </a:bodyPr>
          <a:lstStyle/>
          <a:p>
            <a:r>
              <a:rPr lang="en-US" dirty="0">
                <a:latin typeface="Gotham Bold" panose="02000803030000020004" pitchFamily="2" charset="0"/>
              </a:rPr>
              <a:t>Ephesians 6:18</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0" y="1498862"/>
            <a:ext cx="11341231" cy="4351338"/>
          </a:xfrm>
        </p:spPr>
        <p:txBody>
          <a:bodyPr>
            <a:normAutofit/>
          </a:bodyPr>
          <a:lstStyle/>
          <a:p>
            <a:pPr marL="0" indent="0">
              <a:buNone/>
            </a:pPr>
            <a:r>
              <a:rPr lang="en-US" sz="3600" b="1" baseline="30000" dirty="0">
                <a:effectLst/>
                <a:ea typeface="Calibri" panose="020F0502020204030204" pitchFamily="34" charset="0"/>
                <a:cs typeface="Times New Roman" panose="02020603050405020304" pitchFamily="18" charset="0"/>
              </a:rPr>
              <a:t>18 </a:t>
            </a:r>
            <a:r>
              <a:rPr lang="en-US" sz="3600" b="1" dirty="0">
                <a:effectLst/>
                <a:ea typeface="Calibri" panose="020F0502020204030204" pitchFamily="34" charset="0"/>
                <a:cs typeface="Times New Roman" panose="02020603050405020304" pitchFamily="18" charset="0"/>
              </a:rPr>
              <a:t>Pray in the Spirit at all times and on every occasion. Stay alert and be persistent in your prayers for all believers everywhere.</a:t>
            </a:r>
            <a:endParaRPr lang="en-AU" sz="3600" b="1" dirty="0">
              <a:effectLst/>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93233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9290"/>
            <a:ext cx="10515600" cy="3063875"/>
          </a:xfrm>
        </p:spPr>
        <p:txBody>
          <a:bodyPr>
            <a:normAutofit/>
          </a:bodyPr>
          <a:lstStyle/>
          <a:p>
            <a:pPr algn="ctr"/>
            <a:r>
              <a:rPr lang="en-AU" sz="6000" b="1" dirty="0">
                <a:latin typeface="Gotham Bold" panose="02000803030000020004" pitchFamily="2" charset="0"/>
              </a:rPr>
              <a:t>The Belt of Truth</a:t>
            </a:r>
          </a:p>
        </p:txBody>
      </p:sp>
    </p:spTree>
    <p:extLst>
      <p:ext uri="{BB962C8B-B14F-4D97-AF65-F5344CB8AC3E}">
        <p14:creationId xmlns:p14="http://schemas.microsoft.com/office/powerpoint/2010/main" val="4224522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060913"/>
            <a:ext cx="10515600" cy="3063875"/>
          </a:xfrm>
        </p:spPr>
        <p:txBody>
          <a:bodyPr>
            <a:normAutofit/>
          </a:bodyPr>
          <a:lstStyle/>
          <a:p>
            <a:pPr algn="ctr"/>
            <a:r>
              <a:rPr lang="en-AU" sz="6000" b="1" dirty="0">
                <a:latin typeface="Gotham Bold" panose="02000803030000020004" pitchFamily="2" charset="0"/>
              </a:rPr>
              <a:t>The Breastplate of Righteousness</a:t>
            </a:r>
          </a:p>
        </p:txBody>
      </p:sp>
    </p:spTree>
    <p:extLst>
      <p:ext uri="{BB962C8B-B14F-4D97-AF65-F5344CB8AC3E}">
        <p14:creationId xmlns:p14="http://schemas.microsoft.com/office/powerpoint/2010/main" val="1928335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0DE9-CED6-470C-9818-CFB83A61C42A}"/>
              </a:ext>
            </a:extLst>
          </p:cNvPr>
          <p:cNvSpPr>
            <a:spLocks noGrp="1"/>
          </p:cNvSpPr>
          <p:nvPr>
            <p:ph type="title"/>
          </p:nvPr>
        </p:nvSpPr>
        <p:spPr>
          <a:xfrm>
            <a:off x="479981" y="195442"/>
            <a:ext cx="10515600" cy="1124311"/>
          </a:xfrm>
        </p:spPr>
        <p:txBody>
          <a:bodyPr/>
          <a:lstStyle/>
          <a:p>
            <a:r>
              <a:rPr lang="en-US" dirty="0">
                <a:latin typeface="Gotham Bold" panose="02000803030000020004" pitchFamily="2" charset="0"/>
              </a:rPr>
              <a:t>Philippians 3:9</a:t>
            </a:r>
            <a:br>
              <a:rPr lang="en-US" dirty="0"/>
            </a:br>
            <a:r>
              <a:rPr lang="en-US" sz="2000" i="1" dirty="0">
                <a:latin typeface="+mn-lt"/>
              </a:rPr>
              <a:t>New Living Translation</a:t>
            </a:r>
            <a:endParaRPr lang="en-AU" i="1" dirty="0">
              <a:latin typeface="+mn-lt"/>
            </a:endParaRPr>
          </a:p>
        </p:txBody>
      </p:sp>
      <p:sp>
        <p:nvSpPr>
          <p:cNvPr id="3" name="Content Placeholder 2">
            <a:extLst>
              <a:ext uri="{FF2B5EF4-FFF2-40B4-BE49-F238E27FC236}">
                <a16:creationId xmlns:a16="http://schemas.microsoft.com/office/drawing/2014/main" id="{D219876C-63F5-4694-985E-A108000445AB}"/>
              </a:ext>
            </a:extLst>
          </p:cNvPr>
          <p:cNvSpPr>
            <a:spLocks noGrp="1"/>
          </p:cNvSpPr>
          <p:nvPr>
            <p:ph idx="1"/>
          </p:nvPr>
        </p:nvSpPr>
        <p:spPr>
          <a:xfrm>
            <a:off x="479981" y="1498862"/>
            <a:ext cx="11143268" cy="3377932"/>
          </a:xfrm>
        </p:spPr>
        <p:txBody>
          <a:bodyPr>
            <a:normAutofit/>
          </a:bodyPr>
          <a:lstStyle/>
          <a:p>
            <a:pPr marL="0" indent="0">
              <a:lnSpc>
                <a:spcPct val="100000"/>
              </a:lnSpc>
              <a:spcBef>
                <a:spcPts val="0"/>
              </a:spcBef>
              <a:spcAft>
                <a:spcPts val="1200"/>
              </a:spcAft>
              <a:buNone/>
            </a:pPr>
            <a:r>
              <a:rPr lang="en-US" sz="3600" b="1" dirty="0">
                <a:cs typeface="Times New Roman" panose="02020603050405020304" pitchFamily="18" charset="0"/>
              </a:rPr>
              <a:t>I no longer count on my own righteousness through obeying the law; rather, I become righteous through faith in Christ. For God’s way of making us right with himself depends on faith.</a:t>
            </a:r>
            <a:endParaRPr lang="en-AU" sz="3600" b="1" dirty="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A894A66-9481-4D50-937A-2169EDEFE120}"/>
              </a:ext>
            </a:extLst>
          </p:cNvPr>
          <p:cNvCxnSpPr/>
          <p:nvPr/>
        </p:nvCxnSpPr>
        <p:spPr>
          <a:xfrm>
            <a:off x="565608" y="1319753"/>
            <a:ext cx="10878532" cy="0"/>
          </a:xfrm>
          <a:prstGeom prst="line">
            <a:avLst/>
          </a:prstGeom>
          <a:ln w="28575"/>
          <a:effectLst>
            <a:outerShdw blurRad="25400" dist="254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02722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E20-548B-4D43-9ED9-FA26A059EA65}"/>
              </a:ext>
            </a:extLst>
          </p:cNvPr>
          <p:cNvSpPr>
            <a:spLocks noGrp="1"/>
          </p:cNvSpPr>
          <p:nvPr>
            <p:ph type="title"/>
          </p:nvPr>
        </p:nvSpPr>
        <p:spPr>
          <a:xfrm>
            <a:off x="838200" y="1130582"/>
            <a:ext cx="10515600" cy="3063875"/>
          </a:xfrm>
        </p:spPr>
        <p:txBody>
          <a:bodyPr>
            <a:normAutofit/>
          </a:bodyPr>
          <a:lstStyle/>
          <a:p>
            <a:pPr algn="ctr"/>
            <a:r>
              <a:rPr lang="en-AU" sz="6000" b="1" dirty="0">
                <a:latin typeface="Gotham Bold" panose="02000803030000020004" pitchFamily="2" charset="0"/>
              </a:rPr>
              <a:t>Shoes of “Peace that Comes from the Gospel”</a:t>
            </a:r>
          </a:p>
        </p:txBody>
      </p:sp>
    </p:spTree>
    <p:extLst>
      <p:ext uri="{BB962C8B-B14F-4D97-AF65-F5344CB8AC3E}">
        <p14:creationId xmlns:p14="http://schemas.microsoft.com/office/powerpoint/2010/main" val="3206499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351</Words>
  <Application>Microsoft Office PowerPoint</Application>
  <PresentationFormat>Widescreen</PresentationFormat>
  <Paragraphs>20</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 Auto Signature</vt:lpstr>
      <vt:lpstr>Aharoni</vt:lpstr>
      <vt:lpstr>Arial</vt:lpstr>
      <vt:lpstr>Avenir Next</vt:lpstr>
      <vt:lpstr>Calibri</vt:lpstr>
      <vt:lpstr>Calibri Light</vt:lpstr>
      <vt:lpstr>Gotham Bold</vt:lpstr>
      <vt:lpstr>Office Theme</vt:lpstr>
      <vt:lpstr>for the WIN</vt:lpstr>
      <vt:lpstr>Week 3:  Getting Dressed for Battle</vt:lpstr>
      <vt:lpstr>Ephesians 6:13-17 New Living Translation</vt:lpstr>
      <vt:lpstr>Ephesians 6:13-17 New Living Translation</vt:lpstr>
      <vt:lpstr>Ephesians 6:18 New Living Translation</vt:lpstr>
      <vt:lpstr>The Belt of Truth</vt:lpstr>
      <vt:lpstr>The Breastplate of Righteousness</vt:lpstr>
      <vt:lpstr>Philippians 3:9 New Living Translation</vt:lpstr>
      <vt:lpstr>Shoes of “Peace that Comes from the Gospel”</vt:lpstr>
      <vt:lpstr>PowerPoint Presentation</vt:lpstr>
      <vt:lpstr>The Shield of Faith</vt:lpstr>
      <vt:lpstr>PowerPoint Presentation</vt:lpstr>
      <vt:lpstr>The Helmet of Salvation</vt:lpstr>
      <vt:lpstr>The Sword of the Spirit</vt:lpstr>
      <vt:lpstr>PowerPoint Presentation</vt:lpstr>
      <vt:lpstr>Luke 12:11-12 New Living Translation</vt:lpstr>
      <vt:lpstr>Hebrews 4:12 New Living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Stott</dc:creator>
  <cp:lastModifiedBy>Amy Stott</cp:lastModifiedBy>
  <cp:revision>26</cp:revision>
  <dcterms:created xsi:type="dcterms:W3CDTF">2020-10-31T12:45:29Z</dcterms:created>
  <dcterms:modified xsi:type="dcterms:W3CDTF">2020-11-14T22:49:34Z</dcterms:modified>
</cp:coreProperties>
</file>