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74" r:id="rId7"/>
    <p:sldId id="275" r:id="rId8"/>
    <p:sldId id="276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E524EA-0CE7-4748-95E8-AA02EF4EB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203F06-C8C1-4C23-B5B3-DEB802162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3E4B5-FB40-4C51-8A4D-F1B5D66D5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9CDA2-AB06-4C27-B680-828A0B6E6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2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0385EC-159F-4175-ADB1-EED11EC2B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E89E01-940E-4CD6-9405-C2BC1F93C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AAA1D7-578F-4D5C-83F8-AD40E8FEE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F8B30-1BCF-4A71-B944-9CB07018D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0F2DB-4DA3-4026-A0F6-C1B3EF084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43CC09-8A01-42E2-9851-A4EFE3B1E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AF8EB8-9BEC-4DC2-825F-B6F4A01B0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E3425-A927-4ABD-8169-0A7419A67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76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2AD84E-745D-430B-9133-CC5DF7E9C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441C9E-EC63-4E40-9885-E114C4544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01968F-9578-4B0A-9FFA-99AC5A22F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20602-F5AF-43E2-B59F-53D2841C8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92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8C50FF-356F-4D27-889D-84D38B601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4BBDF-A65A-4938-BEA4-B315F4716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4FF7E-90FF-495A-A959-7D8B76E9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6E413-6F48-4AC2-8872-601277206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6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04014-FC23-4073-8516-1F5E2DF2B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3AB16-EC7C-4492-B58B-3B826019E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70D34-C67F-4923-9EBC-E6F435794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E3E8F-F746-4519-BC69-D410DD9CA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38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904A66-5597-428B-81B7-71842FF36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AD9AED-8CBD-42B4-A851-217ECF05F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4BD8A3-48D3-4340-AC73-E6968677B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882E8-1253-4F65-A291-8D1470F6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9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423812-41B8-4A05-A0BB-DA43096EC3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4AE9FE-3D05-4BA4-869A-738484333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5804E4-7C1C-4840-9095-4072340D0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8A6A1-094D-464A-8632-A9479E23BC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39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243A02-B505-4B2B-BD8A-9F90D7F3D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2FBB68-D0F6-48CC-B890-BB19F52BA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B8B77A-AAC7-4CF3-9F86-AFF83D4B3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B250F-004B-47D9-A766-46020B5AC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74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DF541-7E8A-4EA5-B2E6-56596E67E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30D95-3AD8-4290-9FF0-9C3444692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6E35C8-02E3-4C6A-90BD-AFB670115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179A1-F6AF-4804-97D1-1DD56CB0C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94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420B3-2CA7-4E70-ADB5-67CCD0521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FEE2-8C58-4240-AAE4-61A17A297B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4CD9D-18EA-4C60-A6F1-872CA217F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BC6B5-E959-4DEF-9270-7C0428E04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47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EB1E4C-488F-4BE2-8C66-03EF141E1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4CEFE0-6EE4-4B72-B0FE-DE73357E2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73CB60-050A-4CC7-B816-423DB642A6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C7F94D-BF78-428B-9F1C-DB5828DD11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828123-FB88-4452-A597-E2D41DDFCF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A75CE5-F772-4373-97C5-8B49A36C5D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Gotham Bold" panose="02000803030000020004" pitchFamily="2" charset="0"/>
              </a:rPr>
              <a:t>REASONS WE DON’T FORGIVE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447800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2626D8-A95A-4456-8F3A-434F547FBF77}"/>
              </a:ext>
            </a:extLst>
          </p:cNvPr>
          <p:cNvSpPr txBox="1"/>
          <p:nvPr/>
        </p:nvSpPr>
        <p:spPr>
          <a:xfrm>
            <a:off x="459557" y="1698485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800" b="1" dirty="0">
                <a:latin typeface="Calibri" panose="020F0502020204030204" pitchFamily="34" charset="0"/>
                <a:cs typeface="Calibri" panose="020F0502020204030204" pitchFamily="34" charset="0"/>
              </a:rPr>
              <a:t>I want them to suffer</a:t>
            </a:r>
          </a:p>
        </p:txBody>
      </p:sp>
    </p:spTree>
    <p:extLst>
      <p:ext uri="{BB962C8B-B14F-4D97-AF65-F5344CB8AC3E}">
        <p14:creationId xmlns:p14="http://schemas.microsoft.com/office/powerpoint/2010/main" val="184904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Gotham Bold" panose="02000803030000020004" pitchFamily="2" charset="0"/>
              </a:rPr>
              <a:t>REASONS WE DON’T FORGIVE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447800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2626D8-A95A-4456-8F3A-434F547FBF77}"/>
              </a:ext>
            </a:extLst>
          </p:cNvPr>
          <p:cNvSpPr txBox="1"/>
          <p:nvPr/>
        </p:nvSpPr>
        <p:spPr>
          <a:xfrm>
            <a:off x="459557" y="1698485"/>
            <a:ext cx="10972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800" b="1" dirty="0">
                <a:latin typeface="Calibri" panose="020F0502020204030204" pitchFamily="34" charset="0"/>
                <a:cs typeface="Calibri" panose="020F0502020204030204" pitchFamily="34" charset="0"/>
              </a:rPr>
              <a:t>I want them to suffer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They don’t deserve forgiveness</a:t>
            </a:r>
          </a:p>
        </p:txBody>
      </p:sp>
    </p:spTree>
    <p:extLst>
      <p:ext uri="{BB962C8B-B14F-4D97-AF65-F5344CB8AC3E}">
        <p14:creationId xmlns:p14="http://schemas.microsoft.com/office/powerpoint/2010/main" val="297703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Gotham Bold" panose="02000803030000020004" pitchFamily="2" charset="0"/>
              </a:rPr>
              <a:t>REASONS WE DON’T FORGIVE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447800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2626D8-A95A-4456-8F3A-434F547FBF77}"/>
              </a:ext>
            </a:extLst>
          </p:cNvPr>
          <p:cNvSpPr txBox="1"/>
          <p:nvPr/>
        </p:nvSpPr>
        <p:spPr>
          <a:xfrm>
            <a:off x="459557" y="1698485"/>
            <a:ext cx="10972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800" b="1" dirty="0">
                <a:latin typeface="Calibri" panose="020F0502020204030204" pitchFamily="34" charset="0"/>
                <a:cs typeface="Calibri" panose="020F0502020204030204" pitchFamily="34" charset="0"/>
              </a:rPr>
              <a:t>I want them to suffer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They don’t deserve forgiveness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800" b="1" dirty="0">
                <a:latin typeface="Calibri" panose="020F0502020204030204" pitchFamily="34" charset="0"/>
                <a:cs typeface="Calibri" panose="020F0502020204030204" pitchFamily="34" charset="0"/>
              </a:rPr>
              <a:t>I’ll get hurt again</a:t>
            </a:r>
          </a:p>
        </p:txBody>
      </p:sp>
    </p:spTree>
    <p:extLst>
      <p:ext uri="{BB962C8B-B14F-4D97-AF65-F5344CB8AC3E}">
        <p14:creationId xmlns:p14="http://schemas.microsoft.com/office/powerpoint/2010/main" val="51744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Gotham Bold" panose="02000803030000020004" pitchFamily="2" charset="0"/>
              </a:rPr>
              <a:t>REASONS WE DON’T FORGIVE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447800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2626D8-A95A-4456-8F3A-434F547FBF77}"/>
              </a:ext>
            </a:extLst>
          </p:cNvPr>
          <p:cNvSpPr txBox="1"/>
          <p:nvPr/>
        </p:nvSpPr>
        <p:spPr>
          <a:xfrm>
            <a:off x="459557" y="1698485"/>
            <a:ext cx="109728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800" b="1" dirty="0">
                <a:latin typeface="Calibri" panose="020F0502020204030204" pitchFamily="34" charset="0"/>
                <a:cs typeface="Calibri" panose="020F0502020204030204" pitchFamily="34" charset="0"/>
              </a:rPr>
              <a:t>I want them to suffer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They don’t deserve forgiveness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800" b="1" dirty="0">
                <a:latin typeface="Calibri" panose="020F0502020204030204" pitchFamily="34" charset="0"/>
                <a:cs typeface="Calibri" panose="020F0502020204030204" pitchFamily="34" charset="0"/>
              </a:rPr>
              <a:t>I’ll get hurt again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800" b="1" dirty="0">
                <a:latin typeface="Calibri" panose="020F0502020204030204" pitchFamily="34" charset="0"/>
                <a:cs typeface="Calibri" panose="020F0502020204030204" pitchFamily="34" charset="0"/>
              </a:rPr>
              <a:t>I won’t get justice</a:t>
            </a:r>
            <a:endParaRPr lang="en-A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5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Gotham Bold" panose="02000803030000020004" pitchFamily="2" charset="0"/>
              </a:rPr>
              <a:t>HOW TO FORGIVE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447800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2626D8-A95A-4456-8F3A-434F547FBF77}"/>
              </a:ext>
            </a:extLst>
          </p:cNvPr>
          <p:cNvSpPr txBox="1"/>
          <p:nvPr/>
        </p:nvSpPr>
        <p:spPr>
          <a:xfrm>
            <a:off x="459557" y="1698485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Sort out how you feel</a:t>
            </a:r>
          </a:p>
        </p:txBody>
      </p:sp>
    </p:spTree>
    <p:extLst>
      <p:ext uri="{BB962C8B-B14F-4D97-AF65-F5344CB8AC3E}">
        <p14:creationId xmlns:p14="http://schemas.microsoft.com/office/powerpoint/2010/main" val="400935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Gotham Bold" panose="02000803030000020004" pitchFamily="2" charset="0"/>
              </a:rPr>
              <a:t>HOW TO FORGIVE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447800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2626D8-A95A-4456-8F3A-434F547FBF77}"/>
              </a:ext>
            </a:extLst>
          </p:cNvPr>
          <p:cNvSpPr txBox="1"/>
          <p:nvPr/>
        </p:nvSpPr>
        <p:spPr>
          <a:xfrm>
            <a:off x="459557" y="1698485"/>
            <a:ext cx="109728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Sort out how you feel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Own your part</a:t>
            </a:r>
          </a:p>
        </p:txBody>
      </p:sp>
    </p:spTree>
    <p:extLst>
      <p:ext uri="{BB962C8B-B14F-4D97-AF65-F5344CB8AC3E}">
        <p14:creationId xmlns:p14="http://schemas.microsoft.com/office/powerpoint/2010/main" val="400309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Gotham Bold" panose="02000803030000020004" pitchFamily="2" charset="0"/>
              </a:rPr>
              <a:t>HOW TO FORGIVE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447800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2626D8-A95A-4456-8F3A-434F547FBF77}"/>
              </a:ext>
            </a:extLst>
          </p:cNvPr>
          <p:cNvSpPr txBox="1"/>
          <p:nvPr/>
        </p:nvSpPr>
        <p:spPr>
          <a:xfrm>
            <a:off x="459557" y="1698485"/>
            <a:ext cx="1097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Sort out how you feel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Own your part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Make a choice</a:t>
            </a:r>
          </a:p>
        </p:txBody>
      </p:sp>
    </p:spTree>
    <p:extLst>
      <p:ext uri="{BB962C8B-B14F-4D97-AF65-F5344CB8AC3E}">
        <p14:creationId xmlns:p14="http://schemas.microsoft.com/office/powerpoint/2010/main" val="2194538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Gotham Bold" panose="02000803030000020004" pitchFamily="2" charset="0"/>
              </a:rPr>
              <a:t>HOW TO FORGIVE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447800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2626D8-A95A-4456-8F3A-434F547FBF77}"/>
              </a:ext>
            </a:extLst>
          </p:cNvPr>
          <p:cNvSpPr txBox="1"/>
          <p:nvPr/>
        </p:nvSpPr>
        <p:spPr>
          <a:xfrm>
            <a:off x="459557" y="1698485"/>
            <a:ext cx="109728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Sort out how you feel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Own your part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Make a choice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Don’t wait for the offender to say sorry</a:t>
            </a:r>
          </a:p>
        </p:txBody>
      </p:sp>
    </p:spTree>
    <p:extLst>
      <p:ext uri="{BB962C8B-B14F-4D97-AF65-F5344CB8AC3E}">
        <p14:creationId xmlns:p14="http://schemas.microsoft.com/office/powerpoint/2010/main" val="2737096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Gotham Bold" panose="02000803030000020004" pitchFamily="2" charset="0"/>
              </a:rPr>
              <a:t>HOW TO FORGIVE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447800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2626D8-A95A-4456-8F3A-434F547FBF77}"/>
              </a:ext>
            </a:extLst>
          </p:cNvPr>
          <p:cNvSpPr txBox="1"/>
          <p:nvPr/>
        </p:nvSpPr>
        <p:spPr>
          <a:xfrm>
            <a:off x="459557" y="1698485"/>
            <a:ext cx="1097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Sort out how you feel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Own your part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Make a choice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Don’t wait for the offender to say sorry</a:t>
            </a:r>
          </a:p>
          <a:p>
            <a:pPr marL="715963" indent="-715963">
              <a:spcAft>
                <a:spcPts val="1800"/>
              </a:spcAft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Don’t let it go until you can wish them well</a:t>
            </a:r>
            <a:endParaRPr lang="en-A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4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Gotham Bold" panose="02000803030000020004" pitchFamily="2" charset="0"/>
              </a:rPr>
              <a:t>Psalm 103:8-14</a:t>
            </a:r>
          </a:p>
          <a:p>
            <a:r>
              <a:rPr lang="en-AU" sz="1800" i="1" dirty="0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594485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DB68AC-C37F-4624-8BFA-2247CDEFAB70}"/>
              </a:ext>
            </a:extLst>
          </p:cNvPr>
          <p:cNvSpPr txBox="1"/>
          <p:nvPr/>
        </p:nvSpPr>
        <p:spPr>
          <a:xfrm>
            <a:off x="457200" y="1752600"/>
            <a:ext cx="1097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8 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 </a:t>
            </a:r>
            <a:r>
              <a:rPr lang="en-AU" sz="3600" b="1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is compassionate and merciful,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slow to get angry and filled with unfailing love.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3600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He will not constantly accuse us,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nor remain angry forever.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3600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He does not punish us for all our sins;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he does not deal harshly with us, as we deserve.</a:t>
            </a:r>
            <a:endParaRPr lang="en-AU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Gotham Bold" panose="02000803030000020004" pitchFamily="2" charset="0"/>
              </a:rPr>
              <a:t>Psalm 103:8-14</a:t>
            </a:r>
          </a:p>
          <a:p>
            <a:r>
              <a:rPr lang="en-AU" sz="1800" i="1" dirty="0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594485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DB68AC-C37F-4624-8BFA-2247CDEFAB70}"/>
              </a:ext>
            </a:extLst>
          </p:cNvPr>
          <p:cNvSpPr txBox="1"/>
          <p:nvPr/>
        </p:nvSpPr>
        <p:spPr>
          <a:xfrm>
            <a:off x="457200" y="1752600"/>
            <a:ext cx="1097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For his unfailing love toward those who fear him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  is as great as the height of the heavens above the  </a:t>
            </a:r>
          </a:p>
          <a:p>
            <a:r>
              <a:rPr lang="en-AU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earth.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3600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12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He has removed our sins as far from us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  as the east is from the west.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3600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13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The </a:t>
            </a:r>
            <a:r>
              <a:rPr lang="en-AU" sz="3600" b="1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is like a father to his children,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  tender and compassionate to those who fear him.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62999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Gotham Bold" panose="02000803030000020004" pitchFamily="2" charset="0"/>
              </a:rPr>
              <a:t>Psalm 103:8-14</a:t>
            </a:r>
          </a:p>
          <a:p>
            <a:r>
              <a:rPr lang="en-AU" sz="1800" i="1" dirty="0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594485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DB68AC-C37F-4624-8BFA-2247CDEFAB70}"/>
              </a:ext>
            </a:extLst>
          </p:cNvPr>
          <p:cNvSpPr txBox="1"/>
          <p:nvPr/>
        </p:nvSpPr>
        <p:spPr>
          <a:xfrm>
            <a:off x="457200" y="1752600"/>
            <a:ext cx="10972800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14 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he knows how weak we are;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he remembers we are only dust.</a:t>
            </a:r>
            <a:endParaRPr lang="en-A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8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Gotham Bold" panose="02000803030000020004" pitchFamily="2" charset="0"/>
              </a:rPr>
              <a:t>1 John 1:8-9</a:t>
            </a:r>
          </a:p>
          <a:p>
            <a:r>
              <a:rPr lang="en-AU" sz="1800" i="1" dirty="0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594485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DB68AC-C37F-4624-8BFA-2247CDEFAB70}"/>
              </a:ext>
            </a:extLst>
          </p:cNvPr>
          <p:cNvSpPr txBox="1"/>
          <p:nvPr/>
        </p:nvSpPr>
        <p:spPr>
          <a:xfrm>
            <a:off x="457200" y="1752600"/>
            <a:ext cx="10972800" cy="243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we claim we have no sin, we are only fooling ourselves and not living in the truth. </a:t>
            </a:r>
            <a:r>
              <a:rPr lang="en-AU" sz="3600" b="1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en-AU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 if we confess our sins to him, he is faithful and just to forgive us our sins and to cleanse us from all wickedness.</a:t>
            </a:r>
            <a:endParaRPr lang="en-A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4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Gotham Bold" panose="02000803030000020004" pitchFamily="2" charset="0"/>
              </a:rPr>
              <a:t>Colossians 3:12-15</a:t>
            </a:r>
          </a:p>
          <a:p>
            <a:r>
              <a:rPr lang="en-AU" sz="1800" i="1" dirty="0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594485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DB68AC-C37F-4624-8BFA-2247CDEFAB70}"/>
              </a:ext>
            </a:extLst>
          </p:cNvPr>
          <p:cNvSpPr txBox="1"/>
          <p:nvPr/>
        </p:nvSpPr>
        <p:spPr>
          <a:xfrm>
            <a:off x="457200" y="1752600"/>
            <a:ext cx="10972800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Since God chose you to be the holy people he loves, you must clothe yourselves with tender-hearted mercy, kindness, humility, gentleness, and patience. </a:t>
            </a:r>
            <a:r>
              <a:rPr lang="en-AU" sz="36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Make allowance for each other’s faults, and forgive anyone who offends you. Remember, the Lord forgave you, so you must forgive others. </a:t>
            </a:r>
            <a:endParaRPr lang="en-A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6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Gotham Bold" panose="02000803030000020004" pitchFamily="2" charset="0"/>
              </a:rPr>
              <a:t>Colossians 3:12-15</a:t>
            </a:r>
          </a:p>
          <a:p>
            <a:r>
              <a:rPr lang="en-AU" sz="1800" i="1" dirty="0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594485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DB68AC-C37F-4624-8BFA-2247CDEFAB70}"/>
              </a:ext>
            </a:extLst>
          </p:cNvPr>
          <p:cNvSpPr txBox="1"/>
          <p:nvPr/>
        </p:nvSpPr>
        <p:spPr>
          <a:xfrm>
            <a:off x="457200" y="1752600"/>
            <a:ext cx="10972800" cy="302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6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Above all, clothe yourselves with love, which binds us all together in perfect harmony. </a:t>
            </a:r>
            <a:r>
              <a:rPr lang="en-AU" sz="36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And let the peace that comes from Christ rule in your hearts. For as members of one body you are called to live in peace. And always be thankful.</a:t>
            </a:r>
            <a:endParaRPr lang="en-A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8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Gotham Bold" panose="02000803030000020004" pitchFamily="2" charset="0"/>
              </a:rPr>
              <a:t>Ephesians 4:31-32</a:t>
            </a:r>
          </a:p>
          <a:p>
            <a:r>
              <a:rPr lang="en-AU" sz="1800" i="1" dirty="0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594485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DB68AC-C37F-4624-8BFA-2247CDEFAB70}"/>
              </a:ext>
            </a:extLst>
          </p:cNvPr>
          <p:cNvSpPr txBox="1"/>
          <p:nvPr/>
        </p:nvSpPr>
        <p:spPr>
          <a:xfrm>
            <a:off x="457200" y="1752600"/>
            <a:ext cx="10972800" cy="243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31 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rid of all bitterness, rage, anger, harsh words, and slander, as well as all types of evil </a:t>
            </a:r>
            <a:r>
              <a:rPr lang="en-AU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AU" sz="3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32 </a:t>
            </a: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Instead, be kind to each other, tender-hearted, forgiving one another, just as God through Christ has forgiven you.</a:t>
            </a:r>
            <a:endParaRPr lang="en-A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8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7F106-1AC3-41F5-816E-5EFD80F2FECC}"/>
              </a:ext>
            </a:extLst>
          </p:cNvPr>
          <p:cNvSpPr txBox="1"/>
          <p:nvPr/>
        </p:nvSpPr>
        <p:spPr>
          <a:xfrm>
            <a:off x="381000" y="609600"/>
            <a:ext cx="1120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Gotham Bold" panose="02000803030000020004" pitchFamily="2" charset="0"/>
              </a:rPr>
              <a:t>Proverbs 17:9</a:t>
            </a:r>
          </a:p>
          <a:p>
            <a:r>
              <a:rPr lang="en-AU" sz="1800" i="1" dirty="0"/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4886A-EFCA-4BA4-A585-C42DB0D4CAAA}"/>
              </a:ext>
            </a:extLst>
          </p:cNvPr>
          <p:cNvCxnSpPr/>
          <p:nvPr/>
        </p:nvCxnSpPr>
        <p:spPr bwMode="auto">
          <a:xfrm>
            <a:off x="457200" y="1594485"/>
            <a:ext cx="10972800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DB68AC-C37F-4624-8BFA-2247CDEFAB70}"/>
              </a:ext>
            </a:extLst>
          </p:cNvPr>
          <p:cNvSpPr txBox="1"/>
          <p:nvPr/>
        </p:nvSpPr>
        <p:spPr>
          <a:xfrm>
            <a:off x="457200" y="1752600"/>
            <a:ext cx="10972800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prospers when a fault is forgiven,</a:t>
            </a:r>
            <a:b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but dwelling on it separates close friends.</a:t>
            </a:r>
            <a:endParaRPr lang="en-A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8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595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ヒラギノ角ゴ Pro W3</vt:lpstr>
      <vt:lpstr>Calibri</vt:lpstr>
      <vt:lpstr>ＭＳ Ｐゴシック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Amy Stott</cp:lastModifiedBy>
  <cp:revision>15</cp:revision>
  <dcterms:created xsi:type="dcterms:W3CDTF">2010-01-14T21:00:11Z</dcterms:created>
  <dcterms:modified xsi:type="dcterms:W3CDTF">2020-10-10T23:10:18Z</dcterms:modified>
</cp:coreProperties>
</file>