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76" r:id="rId4"/>
    <p:sldId id="259" r:id="rId5"/>
    <p:sldId id="260" r:id="rId6"/>
    <p:sldId id="261" r:id="rId7"/>
    <p:sldId id="277" r:id="rId8"/>
    <p:sldId id="278" r:id="rId9"/>
    <p:sldId id="272" r:id="rId10"/>
    <p:sldId id="262" r:id="rId11"/>
    <p:sldId id="274" r:id="rId12"/>
    <p:sldId id="273" r:id="rId13"/>
    <p:sldId id="279" r:id="rId14"/>
    <p:sldId id="27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2" d="100"/>
          <a:sy n="102" d="100"/>
        </p:scale>
        <p:origin x="144"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F018D-D71E-4E26-B6CE-34E188E888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1C75E9DD-6500-4B44-BBEF-E399F42E7F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8FAB5483-9740-4AE5-9161-03B4D9D30DB7}"/>
              </a:ext>
            </a:extLst>
          </p:cNvPr>
          <p:cNvSpPr>
            <a:spLocks noGrp="1"/>
          </p:cNvSpPr>
          <p:nvPr>
            <p:ph type="dt" sz="half" idx="10"/>
          </p:nvPr>
        </p:nvSpPr>
        <p:spPr/>
        <p:txBody>
          <a:bodyPr/>
          <a:lstStyle/>
          <a:p>
            <a:fld id="{9EE8E668-FE41-4DD2-BC5F-1BC06DA4E908}" type="datetimeFigureOut">
              <a:rPr lang="en-AU" smtClean="0"/>
              <a:t>7/11/2020</a:t>
            </a:fld>
            <a:endParaRPr lang="en-AU"/>
          </a:p>
        </p:txBody>
      </p:sp>
      <p:sp>
        <p:nvSpPr>
          <p:cNvPr id="5" name="Footer Placeholder 4">
            <a:extLst>
              <a:ext uri="{FF2B5EF4-FFF2-40B4-BE49-F238E27FC236}">
                <a16:creationId xmlns:a16="http://schemas.microsoft.com/office/drawing/2014/main" id="{3ACA9F1F-3B76-48E0-970E-721C927FBBA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41256AF-E32E-4177-A0A7-14971D7BAF60}"/>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1969197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BBB37-E6F4-4147-9D91-B3F127F0797E}"/>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088DE3DF-1F46-4517-A289-0EEB01B91F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26B5AE6-FFD8-4015-BD5C-0FEC0BABBEE7}"/>
              </a:ext>
            </a:extLst>
          </p:cNvPr>
          <p:cNvSpPr>
            <a:spLocks noGrp="1"/>
          </p:cNvSpPr>
          <p:nvPr>
            <p:ph type="dt" sz="half" idx="10"/>
          </p:nvPr>
        </p:nvSpPr>
        <p:spPr/>
        <p:txBody>
          <a:bodyPr/>
          <a:lstStyle/>
          <a:p>
            <a:fld id="{9EE8E668-FE41-4DD2-BC5F-1BC06DA4E908}" type="datetimeFigureOut">
              <a:rPr lang="en-AU" smtClean="0"/>
              <a:t>7/11/2020</a:t>
            </a:fld>
            <a:endParaRPr lang="en-AU"/>
          </a:p>
        </p:txBody>
      </p:sp>
      <p:sp>
        <p:nvSpPr>
          <p:cNvPr id="5" name="Footer Placeholder 4">
            <a:extLst>
              <a:ext uri="{FF2B5EF4-FFF2-40B4-BE49-F238E27FC236}">
                <a16:creationId xmlns:a16="http://schemas.microsoft.com/office/drawing/2014/main" id="{96909AFA-B445-48AF-849C-7981E90F4E4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8540F14-BC07-4966-A89C-594DD508FF10}"/>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1278905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7BE87E-419A-4863-88E1-1001C9BC47F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D99BD31F-6558-4A04-BF42-65B38A8771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C82C3EC-B713-415D-B4DE-93950CCF3F2C}"/>
              </a:ext>
            </a:extLst>
          </p:cNvPr>
          <p:cNvSpPr>
            <a:spLocks noGrp="1"/>
          </p:cNvSpPr>
          <p:nvPr>
            <p:ph type="dt" sz="half" idx="10"/>
          </p:nvPr>
        </p:nvSpPr>
        <p:spPr/>
        <p:txBody>
          <a:bodyPr/>
          <a:lstStyle/>
          <a:p>
            <a:fld id="{9EE8E668-FE41-4DD2-BC5F-1BC06DA4E908}" type="datetimeFigureOut">
              <a:rPr lang="en-AU" smtClean="0"/>
              <a:t>7/11/2020</a:t>
            </a:fld>
            <a:endParaRPr lang="en-AU"/>
          </a:p>
        </p:txBody>
      </p:sp>
      <p:sp>
        <p:nvSpPr>
          <p:cNvPr id="5" name="Footer Placeholder 4">
            <a:extLst>
              <a:ext uri="{FF2B5EF4-FFF2-40B4-BE49-F238E27FC236}">
                <a16:creationId xmlns:a16="http://schemas.microsoft.com/office/drawing/2014/main" id="{C4AD8A20-ACD4-4BA9-9083-E0A09A84E96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D4F75D4-160D-41C3-BC88-AC439BD1BB26}"/>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1513806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D5A30-45C7-4B85-851B-2D3BA4896C5A}"/>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9F5B6545-E8EB-4EC9-9FAA-27C7D027AF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5CF4825-2953-4A8A-8C0F-FF15E43220E4}"/>
              </a:ext>
            </a:extLst>
          </p:cNvPr>
          <p:cNvSpPr>
            <a:spLocks noGrp="1"/>
          </p:cNvSpPr>
          <p:nvPr>
            <p:ph type="dt" sz="half" idx="10"/>
          </p:nvPr>
        </p:nvSpPr>
        <p:spPr/>
        <p:txBody>
          <a:bodyPr/>
          <a:lstStyle/>
          <a:p>
            <a:fld id="{9EE8E668-FE41-4DD2-BC5F-1BC06DA4E908}" type="datetimeFigureOut">
              <a:rPr lang="en-AU" smtClean="0"/>
              <a:t>7/11/2020</a:t>
            </a:fld>
            <a:endParaRPr lang="en-AU"/>
          </a:p>
        </p:txBody>
      </p:sp>
      <p:sp>
        <p:nvSpPr>
          <p:cNvPr id="5" name="Footer Placeholder 4">
            <a:extLst>
              <a:ext uri="{FF2B5EF4-FFF2-40B4-BE49-F238E27FC236}">
                <a16:creationId xmlns:a16="http://schemas.microsoft.com/office/drawing/2014/main" id="{454D86AC-F0FA-4A99-81F6-FEE16C71923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8CE3970-B8DC-45A9-8C6B-1D2FD6C0A104}"/>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3720557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FB508-DE0B-4A93-AFA7-371DFF4351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474356F2-560C-41C9-96D3-670368B3AD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27071A1-7246-454C-ADE2-502FFDF96A69}"/>
              </a:ext>
            </a:extLst>
          </p:cNvPr>
          <p:cNvSpPr>
            <a:spLocks noGrp="1"/>
          </p:cNvSpPr>
          <p:nvPr>
            <p:ph type="dt" sz="half" idx="10"/>
          </p:nvPr>
        </p:nvSpPr>
        <p:spPr/>
        <p:txBody>
          <a:bodyPr/>
          <a:lstStyle/>
          <a:p>
            <a:fld id="{9EE8E668-FE41-4DD2-BC5F-1BC06DA4E908}" type="datetimeFigureOut">
              <a:rPr lang="en-AU" smtClean="0"/>
              <a:t>7/11/2020</a:t>
            </a:fld>
            <a:endParaRPr lang="en-AU"/>
          </a:p>
        </p:txBody>
      </p:sp>
      <p:sp>
        <p:nvSpPr>
          <p:cNvPr id="5" name="Footer Placeholder 4">
            <a:extLst>
              <a:ext uri="{FF2B5EF4-FFF2-40B4-BE49-F238E27FC236}">
                <a16:creationId xmlns:a16="http://schemas.microsoft.com/office/drawing/2014/main" id="{10785400-7C3A-4072-B55F-3AFB5424D6A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EC07BFF-F834-483D-8E20-53C21066D7CD}"/>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1055671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3EC65-86E4-4302-A5D4-B7DD703F27E7}"/>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0219CC0A-A3EB-49D6-B5BF-B31762C417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3637E239-018D-4BAC-8872-E745A59189D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7B6FEFB0-1970-4824-9483-EB315E212D47}"/>
              </a:ext>
            </a:extLst>
          </p:cNvPr>
          <p:cNvSpPr>
            <a:spLocks noGrp="1"/>
          </p:cNvSpPr>
          <p:nvPr>
            <p:ph type="dt" sz="half" idx="10"/>
          </p:nvPr>
        </p:nvSpPr>
        <p:spPr/>
        <p:txBody>
          <a:bodyPr/>
          <a:lstStyle/>
          <a:p>
            <a:fld id="{9EE8E668-FE41-4DD2-BC5F-1BC06DA4E908}" type="datetimeFigureOut">
              <a:rPr lang="en-AU" smtClean="0"/>
              <a:t>7/11/2020</a:t>
            </a:fld>
            <a:endParaRPr lang="en-AU"/>
          </a:p>
        </p:txBody>
      </p:sp>
      <p:sp>
        <p:nvSpPr>
          <p:cNvPr id="6" name="Footer Placeholder 5">
            <a:extLst>
              <a:ext uri="{FF2B5EF4-FFF2-40B4-BE49-F238E27FC236}">
                <a16:creationId xmlns:a16="http://schemas.microsoft.com/office/drawing/2014/main" id="{5D82644C-775D-4F4B-A2F4-77A7D1D0277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34FEE39-FF7B-4EAF-9A28-1AB46DD6DC2C}"/>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807161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5784B-37E8-4965-9378-A13855AA1E7A}"/>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7E4C40A3-A515-49CB-A473-A21B35DBFE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81A2DCC-DDFB-4CCD-90C1-89B3EBAFD2E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122E979F-138A-4A94-9852-430C2DAD80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6B6DD8-8F89-4851-917A-0D5315FEAF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1383008B-7178-4B01-99C4-2FB906B6766A}"/>
              </a:ext>
            </a:extLst>
          </p:cNvPr>
          <p:cNvSpPr>
            <a:spLocks noGrp="1"/>
          </p:cNvSpPr>
          <p:nvPr>
            <p:ph type="dt" sz="half" idx="10"/>
          </p:nvPr>
        </p:nvSpPr>
        <p:spPr/>
        <p:txBody>
          <a:bodyPr/>
          <a:lstStyle/>
          <a:p>
            <a:fld id="{9EE8E668-FE41-4DD2-BC5F-1BC06DA4E908}" type="datetimeFigureOut">
              <a:rPr lang="en-AU" smtClean="0"/>
              <a:t>7/11/2020</a:t>
            </a:fld>
            <a:endParaRPr lang="en-AU"/>
          </a:p>
        </p:txBody>
      </p:sp>
      <p:sp>
        <p:nvSpPr>
          <p:cNvPr id="8" name="Footer Placeholder 7">
            <a:extLst>
              <a:ext uri="{FF2B5EF4-FFF2-40B4-BE49-F238E27FC236}">
                <a16:creationId xmlns:a16="http://schemas.microsoft.com/office/drawing/2014/main" id="{D4CFA486-0019-4517-B0D4-CD700C8D5DD1}"/>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A5239215-8CE8-4348-BA61-172825DEC944}"/>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3085291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95C6D-B2FC-40E1-BB36-8C6A89952E07}"/>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261F8249-87AF-41D9-BADC-A6593C08FF95}"/>
              </a:ext>
            </a:extLst>
          </p:cNvPr>
          <p:cNvSpPr>
            <a:spLocks noGrp="1"/>
          </p:cNvSpPr>
          <p:nvPr>
            <p:ph type="dt" sz="half" idx="10"/>
          </p:nvPr>
        </p:nvSpPr>
        <p:spPr/>
        <p:txBody>
          <a:bodyPr/>
          <a:lstStyle/>
          <a:p>
            <a:fld id="{9EE8E668-FE41-4DD2-BC5F-1BC06DA4E908}" type="datetimeFigureOut">
              <a:rPr lang="en-AU" smtClean="0"/>
              <a:t>7/11/2020</a:t>
            </a:fld>
            <a:endParaRPr lang="en-AU"/>
          </a:p>
        </p:txBody>
      </p:sp>
      <p:sp>
        <p:nvSpPr>
          <p:cNvPr id="4" name="Footer Placeholder 3">
            <a:extLst>
              <a:ext uri="{FF2B5EF4-FFF2-40B4-BE49-F238E27FC236}">
                <a16:creationId xmlns:a16="http://schemas.microsoft.com/office/drawing/2014/main" id="{B9484AC5-3C3E-483A-B215-91DE38CF086F}"/>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4C42578D-61E3-4E3C-8D18-3AC045ABA292}"/>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2714128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1479B9-0303-491D-A5A7-D4B32240283A}"/>
              </a:ext>
            </a:extLst>
          </p:cNvPr>
          <p:cNvSpPr>
            <a:spLocks noGrp="1"/>
          </p:cNvSpPr>
          <p:nvPr>
            <p:ph type="dt" sz="half" idx="10"/>
          </p:nvPr>
        </p:nvSpPr>
        <p:spPr/>
        <p:txBody>
          <a:bodyPr/>
          <a:lstStyle/>
          <a:p>
            <a:fld id="{9EE8E668-FE41-4DD2-BC5F-1BC06DA4E908}" type="datetimeFigureOut">
              <a:rPr lang="en-AU" smtClean="0"/>
              <a:t>7/11/2020</a:t>
            </a:fld>
            <a:endParaRPr lang="en-AU"/>
          </a:p>
        </p:txBody>
      </p:sp>
      <p:sp>
        <p:nvSpPr>
          <p:cNvPr id="3" name="Footer Placeholder 2">
            <a:extLst>
              <a:ext uri="{FF2B5EF4-FFF2-40B4-BE49-F238E27FC236}">
                <a16:creationId xmlns:a16="http://schemas.microsoft.com/office/drawing/2014/main" id="{CD507910-1244-4363-B744-E72FBDE002C8}"/>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23ADA8EE-2841-4EEC-99E8-246BDE417039}"/>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2080382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E752A-E8D6-4C31-9EC1-68768E6B77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8C9E25E6-A05A-4C0D-84B4-1B74A457FE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68522E2F-C136-4D63-B52A-42243CE497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53425F-DD54-472D-A5B4-9B76D1B45474}"/>
              </a:ext>
            </a:extLst>
          </p:cNvPr>
          <p:cNvSpPr>
            <a:spLocks noGrp="1"/>
          </p:cNvSpPr>
          <p:nvPr>
            <p:ph type="dt" sz="half" idx="10"/>
          </p:nvPr>
        </p:nvSpPr>
        <p:spPr/>
        <p:txBody>
          <a:bodyPr/>
          <a:lstStyle/>
          <a:p>
            <a:fld id="{9EE8E668-FE41-4DD2-BC5F-1BC06DA4E908}" type="datetimeFigureOut">
              <a:rPr lang="en-AU" smtClean="0"/>
              <a:t>7/11/2020</a:t>
            </a:fld>
            <a:endParaRPr lang="en-AU"/>
          </a:p>
        </p:txBody>
      </p:sp>
      <p:sp>
        <p:nvSpPr>
          <p:cNvPr id="6" name="Footer Placeholder 5">
            <a:extLst>
              <a:ext uri="{FF2B5EF4-FFF2-40B4-BE49-F238E27FC236}">
                <a16:creationId xmlns:a16="http://schemas.microsoft.com/office/drawing/2014/main" id="{E78EC7BF-1F6C-4E30-B8F8-731CB81AB613}"/>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85199FB1-5A1F-4133-8ADD-C65D0870CD5A}"/>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3078215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BA876-522C-4C9E-8ED5-FC0FAB368A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55ABEE6B-2F5A-4909-B187-C9E46E9C4C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0CC8AF8E-0F9B-4EB9-9191-302260C789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A746CC-04C6-476F-A584-9DA193F3DC89}"/>
              </a:ext>
            </a:extLst>
          </p:cNvPr>
          <p:cNvSpPr>
            <a:spLocks noGrp="1"/>
          </p:cNvSpPr>
          <p:nvPr>
            <p:ph type="dt" sz="half" idx="10"/>
          </p:nvPr>
        </p:nvSpPr>
        <p:spPr/>
        <p:txBody>
          <a:bodyPr/>
          <a:lstStyle/>
          <a:p>
            <a:fld id="{9EE8E668-FE41-4DD2-BC5F-1BC06DA4E908}" type="datetimeFigureOut">
              <a:rPr lang="en-AU" smtClean="0"/>
              <a:t>7/11/2020</a:t>
            </a:fld>
            <a:endParaRPr lang="en-AU"/>
          </a:p>
        </p:txBody>
      </p:sp>
      <p:sp>
        <p:nvSpPr>
          <p:cNvPr id="6" name="Footer Placeholder 5">
            <a:extLst>
              <a:ext uri="{FF2B5EF4-FFF2-40B4-BE49-F238E27FC236}">
                <a16:creationId xmlns:a16="http://schemas.microsoft.com/office/drawing/2014/main" id="{20EF7742-1D12-4D9F-B06E-4C1268EC031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535AE4AF-3B2B-463E-B126-AD0D1B4F6232}"/>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2821783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19D9A2-F29C-422E-9850-E21BDA9E18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97E6075-82DE-48CB-BF5C-47F84C56CA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697A9F9-84BD-428F-A18B-782420F9EA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E8E668-FE41-4DD2-BC5F-1BC06DA4E908}" type="datetimeFigureOut">
              <a:rPr lang="en-AU" smtClean="0"/>
              <a:t>7/11/2020</a:t>
            </a:fld>
            <a:endParaRPr lang="en-AU"/>
          </a:p>
        </p:txBody>
      </p:sp>
      <p:sp>
        <p:nvSpPr>
          <p:cNvPr id="5" name="Footer Placeholder 4">
            <a:extLst>
              <a:ext uri="{FF2B5EF4-FFF2-40B4-BE49-F238E27FC236}">
                <a16:creationId xmlns:a16="http://schemas.microsoft.com/office/drawing/2014/main" id="{DAD88E94-7590-41FA-BE90-ABD5979817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80F8FF2A-188B-4DD4-A663-ABBCCE43C2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02B5F-DC3C-4688-B893-4177301467DF}" type="slidenum">
              <a:rPr lang="en-AU" smtClean="0"/>
              <a:t>‹#›</a:t>
            </a:fld>
            <a:endParaRPr lang="en-AU"/>
          </a:p>
        </p:txBody>
      </p:sp>
    </p:spTree>
    <p:extLst>
      <p:ext uri="{BB962C8B-B14F-4D97-AF65-F5344CB8AC3E}">
        <p14:creationId xmlns:p14="http://schemas.microsoft.com/office/powerpoint/2010/main" val="873234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AC185-B4F7-4AEC-96BF-8B5F56F9D8C2}"/>
              </a:ext>
            </a:extLst>
          </p:cNvPr>
          <p:cNvSpPr>
            <a:spLocks noGrp="1"/>
          </p:cNvSpPr>
          <p:nvPr>
            <p:ph type="title"/>
          </p:nvPr>
        </p:nvSpPr>
        <p:spPr>
          <a:xfrm>
            <a:off x="838200" y="1150070"/>
            <a:ext cx="10515600" cy="3440784"/>
          </a:xfrm>
        </p:spPr>
        <p:txBody>
          <a:bodyPr>
            <a:normAutofit/>
          </a:bodyPr>
          <a:lstStyle/>
          <a:p>
            <a:pPr algn="ctr">
              <a:lnSpc>
                <a:spcPct val="80000"/>
              </a:lnSpc>
            </a:pPr>
            <a:r>
              <a:rPr lang="en-US" sz="9600" dirty="0">
                <a:latin typeface="a Auto Signature" panose="02000503000000000000" pitchFamily="50" charset="0"/>
                <a:cs typeface="Aharoni" panose="02010803020104030203" pitchFamily="2" charset="-79"/>
              </a:rPr>
              <a:t>for the</a:t>
            </a:r>
            <a:br>
              <a:rPr lang="en-US" sz="16600" dirty="0">
                <a:latin typeface="Gotham Bold" panose="02000803030000020004" pitchFamily="2" charset="0"/>
                <a:cs typeface="Aharoni" panose="02010803020104030203" pitchFamily="2" charset="-79"/>
              </a:rPr>
            </a:br>
            <a:r>
              <a:rPr lang="en-US" sz="16600" dirty="0">
                <a:effectLst>
                  <a:outerShdw blurRad="50800" dist="38100" dir="2700000" algn="tl" rotWithShape="0">
                    <a:prstClr val="black">
                      <a:alpha val="40000"/>
                    </a:prstClr>
                  </a:outerShdw>
                </a:effectLst>
                <a:latin typeface="Gotham Bold" panose="02000803030000020004" pitchFamily="2" charset="0"/>
                <a:cs typeface="Aharoni" panose="02010803020104030203" pitchFamily="2" charset="-79"/>
              </a:rPr>
              <a:t>WIN</a:t>
            </a:r>
            <a:endParaRPr lang="en-AU" dirty="0">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910007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Luke 10:17-20</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2"/>
            <a:ext cx="11143268" cy="3337085"/>
          </a:xfrm>
        </p:spPr>
        <p:txBody>
          <a:bodyPr>
            <a:noAutofit/>
          </a:bodyPr>
          <a:lstStyle/>
          <a:p>
            <a:pPr marL="0" indent="0">
              <a:lnSpc>
                <a:spcPct val="100000"/>
              </a:lnSpc>
              <a:spcBef>
                <a:spcPts val="0"/>
              </a:spcBef>
              <a:spcAft>
                <a:spcPts val="600"/>
              </a:spcAft>
              <a:buNone/>
            </a:pPr>
            <a:r>
              <a:rPr lang="en-US" sz="3600" b="1" baseline="30000" dirty="0">
                <a:effectLst/>
                <a:ea typeface="Calibri" panose="020F0502020204030204" pitchFamily="34" charset="0"/>
                <a:cs typeface="Times New Roman" panose="02020603050405020304" pitchFamily="18" charset="0"/>
              </a:rPr>
              <a:t>17</a:t>
            </a:r>
            <a:r>
              <a:rPr lang="en-US" sz="3600" b="1" dirty="0">
                <a:effectLst/>
                <a:ea typeface="Calibri" panose="020F0502020204030204" pitchFamily="34" charset="0"/>
                <a:cs typeface="Times New Roman" panose="02020603050405020304" pitchFamily="18" charset="0"/>
              </a:rPr>
              <a:t> When the seventy-two disciples returned, they joyfully reported to him, “Lord, even the demons obey us when we use your name!” </a:t>
            </a:r>
            <a:r>
              <a:rPr lang="en-US" sz="3600" b="1" baseline="30000" dirty="0">
                <a:effectLst/>
                <a:ea typeface="Calibri" panose="020F0502020204030204" pitchFamily="34" charset="0"/>
                <a:cs typeface="Times New Roman" panose="02020603050405020304" pitchFamily="18" charset="0"/>
              </a:rPr>
              <a:t>18</a:t>
            </a:r>
            <a:r>
              <a:rPr lang="en-US" sz="3600" b="1" dirty="0">
                <a:effectLst/>
                <a:ea typeface="Calibri" panose="020F0502020204030204" pitchFamily="34" charset="0"/>
                <a:cs typeface="Times New Roman" panose="02020603050405020304" pitchFamily="18" charset="0"/>
              </a:rPr>
              <a:t> “Yes,” he told them, “I saw Satan fall from heaven like lightning! </a:t>
            </a:r>
            <a:r>
              <a:rPr lang="en-US" sz="3600" b="1" baseline="30000" dirty="0">
                <a:effectLst/>
                <a:ea typeface="Calibri" panose="020F0502020204030204" pitchFamily="34" charset="0"/>
                <a:cs typeface="Times New Roman" panose="02020603050405020304" pitchFamily="18" charset="0"/>
              </a:rPr>
              <a:t>19</a:t>
            </a:r>
            <a:r>
              <a:rPr lang="en-US" sz="3600" b="1" dirty="0">
                <a:effectLst/>
                <a:ea typeface="Calibri" panose="020F0502020204030204" pitchFamily="34" charset="0"/>
                <a:cs typeface="Times New Roman" panose="02020603050405020304" pitchFamily="18" charset="0"/>
              </a:rPr>
              <a:t> Look, I have given you authority over all the power of the enemy, and you can walk among snakes and scorpions and crush them. </a:t>
            </a:r>
            <a:endParaRPr lang="en-AU" sz="6000" b="1" dirty="0">
              <a:cs typeface="Times New Roman" panose="02020603050405020304" pitchFamily="18" charset="0"/>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622768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Luke 10:17-20</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2"/>
            <a:ext cx="11143268" cy="3337085"/>
          </a:xfrm>
        </p:spPr>
        <p:txBody>
          <a:bodyPr>
            <a:noAutofit/>
          </a:bodyPr>
          <a:lstStyle/>
          <a:p>
            <a:pPr marL="0" indent="0">
              <a:buNone/>
            </a:pPr>
            <a:r>
              <a:rPr lang="en-US" sz="3600" b="1" dirty="0">
                <a:effectLst/>
                <a:ea typeface="Calibri" panose="020F0502020204030204" pitchFamily="34" charset="0"/>
                <a:cs typeface="Times New Roman" panose="02020603050405020304" pitchFamily="18" charset="0"/>
              </a:rPr>
              <a:t>Nothing will injure you. </a:t>
            </a:r>
            <a:r>
              <a:rPr lang="en-US" sz="3600" b="1" baseline="30000" dirty="0">
                <a:effectLst/>
                <a:ea typeface="Calibri" panose="020F0502020204030204" pitchFamily="34" charset="0"/>
                <a:cs typeface="Times New Roman" panose="02020603050405020304" pitchFamily="18" charset="0"/>
              </a:rPr>
              <a:t>20</a:t>
            </a:r>
            <a:r>
              <a:rPr lang="en-US" sz="3600" b="1" dirty="0">
                <a:effectLst/>
                <a:ea typeface="Calibri" panose="020F0502020204030204" pitchFamily="34" charset="0"/>
                <a:cs typeface="Times New Roman" panose="02020603050405020304" pitchFamily="18" charset="0"/>
              </a:rPr>
              <a:t> But don’t rejoice because evil spirits obey you; rejoice because your names are registered in heaven.”</a:t>
            </a:r>
            <a:endParaRPr lang="en-AU" sz="3600" b="1" dirty="0">
              <a:effectLst/>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12465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Hebrews 12:1-2</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2"/>
            <a:ext cx="11143268" cy="3337085"/>
          </a:xfrm>
        </p:spPr>
        <p:txBody>
          <a:bodyPr>
            <a:noAutofit/>
          </a:bodyPr>
          <a:lstStyle/>
          <a:p>
            <a:pPr marL="0" indent="0">
              <a:lnSpc>
                <a:spcPct val="100000"/>
              </a:lnSpc>
              <a:spcBef>
                <a:spcPts val="0"/>
              </a:spcBef>
              <a:spcAft>
                <a:spcPts val="600"/>
              </a:spcAft>
              <a:buNone/>
            </a:pPr>
            <a:r>
              <a:rPr lang="en-US" sz="3600" b="1" dirty="0">
                <a:effectLst/>
                <a:latin typeface="Calibri" panose="020F0502020204030204" pitchFamily="34" charset="0"/>
                <a:ea typeface="Calibri" panose="020F0502020204030204" pitchFamily="34" charset="0"/>
                <a:cs typeface="Times New Roman" panose="02020603050405020304" pitchFamily="18" charset="0"/>
              </a:rPr>
              <a:t>And let us run with endurance the race God has set before us. </a:t>
            </a:r>
            <a:r>
              <a:rPr lang="en-US" sz="3600" b="1"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en-US" sz="3600" b="1" dirty="0">
                <a:effectLst/>
                <a:latin typeface="Calibri" panose="020F0502020204030204" pitchFamily="34" charset="0"/>
                <a:ea typeface="Calibri" panose="020F0502020204030204" pitchFamily="34" charset="0"/>
                <a:cs typeface="Times New Roman" panose="02020603050405020304" pitchFamily="18" charset="0"/>
              </a:rPr>
              <a:t> We do this by keeping our eyes on Jesus, the champion who initiates and perfects our faith.</a:t>
            </a:r>
            <a:endParaRPr lang="en-AU" sz="6000" b="1" dirty="0">
              <a:cs typeface="Times New Roman" panose="02020603050405020304" pitchFamily="18" charset="0"/>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848235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Colossians 3:1-2</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2"/>
            <a:ext cx="11143268" cy="3139123"/>
          </a:xfrm>
        </p:spPr>
        <p:txBody>
          <a:bodyPr>
            <a:normAutofit/>
          </a:bodyPr>
          <a:lstStyle/>
          <a:p>
            <a:pPr marL="0" indent="0">
              <a:buNone/>
            </a:pPr>
            <a:r>
              <a:rPr lang="en-US" sz="3600" b="1" dirty="0">
                <a:effectLst/>
                <a:latin typeface="Calibri" panose="020F0502020204030204" pitchFamily="34" charset="0"/>
                <a:ea typeface="Calibri" panose="020F0502020204030204" pitchFamily="34" charset="0"/>
                <a:cs typeface="Times New Roman" panose="02020603050405020304" pitchFamily="18" charset="0"/>
              </a:rPr>
              <a:t>Since, then, you have been raised with Christ, set your hearts on things above, where Christ is, seated at the right hand of God. </a:t>
            </a:r>
            <a:r>
              <a:rPr lang="en-US" sz="3600" b="1"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en-US" sz="3600" b="1" dirty="0">
                <a:effectLst/>
                <a:latin typeface="Calibri" panose="020F0502020204030204" pitchFamily="34" charset="0"/>
                <a:ea typeface="Calibri" panose="020F0502020204030204" pitchFamily="34" charset="0"/>
                <a:cs typeface="Times New Roman" panose="02020603050405020304" pitchFamily="18" charset="0"/>
              </a:rPr>
              <a:t> Set your minds on things above, not on earthly things. </a:t>
            </a:r>
            <a:endParaRPr lang="en-AU" sz="3600" b="1" dirty="0">
              <a:effectLst/>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75648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1 John 4:4</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2"/>
            <a:ext cx="11143268" cy="3337085"/>
          </a:xfrm>
        </p:spPr>
        <p:txBody>
          <a:bodyPr>
            <a:noAutofit/>
          </a:bodyPr>
          <a:lstStyle/>
          <a:p>
            <a:pPr marL="0" indent="0">
              <a:lnSpc>
                <a:spcPct val="100000"/>
              </a:lnSpc>
              <a:spcBef>
                <a:spcPts val="0"/>
              </a:spcBef>
              <a:spcAft>
                <a:spcPts val="600"/>
              </a:spcAft>
              <a:buNone/>
            </a:pPr>
            <a:r>
              <a:rPr lang="en-US" sz="3600" b="1" dirty="0">
                <a:effectLst/>
                <a:ea typeface="Calibri" panose="020F0502020204030204" pitchFamily="34" charset="0"/>
                <a:cs typeface="Times New Roman" panose="02020603050405020304" pitchFamily="18" charset="0"/>
              </a:rPr>
              <a:t>You belong to God, my dear children. You have already won a victory over those people, because the Spirit who lives in you is greater than the spirit who lives in the world.</a:t>
            </a:r>
            <a:endParaRPr lang="en-AU" sz="3600" b="1" dirty="0">
              <a:cs typeface="Times New Roman" panose="02020603050405020304" pitchFamily="18" charset="0"/>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00285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AC185-B4F7-4AEC-96BF-8B5F56F9D8C2}"/>
              </a:ext>
            </a:extLst>
          </p:cNvPr>
          <p:cNvSpPr>
            <a:spLocks noGrp="1"/>
          </p:cNvSpPr>
          <p:nvPr>
            <p:ph type="title"/>
          </p:nvPr>
        </p:nvSpPr>
        <p:spPr>
          <a:xfrm>
            <a:off x="838200" y="242576"/>
            <a:ext cx="10515600" cy="4084327"/>
          </a:xfrm>
        </p:spPr>
        <p:txBody>
          <a:bodyPr>
            <a:noAutofit/>
          </a:bodyPr>
          <a:lstStyle/>
          <a:p>
            <a:pPr algn="ctr">
              <a:lnSpc>
                <a:spcPct val="100000"/>
              </a:lnSpc>
            </a:pPr>
            <a:r>
              <a:rPr lang="en-US" sz="6600" u="sng" dirty="0">
                <a:latin typeface="Gotham Bold" panose="02000803030000020004" pitchFamily="2" charset="0"/>
                <a:cs typeface="Aharoni" panose="02010803020104030203" pitchFamily="2" charset="-79"/>
              </a:rPr>
              <a:t>Week 2:</a:t>
            </a:r>
            <a:br>
              <a:rPr lang="en-US" sz="6600" dirty="0">
                <a:latin typeface="Gotham Bold" panose="02000803030000020004" pitchFamily="2" charset="0"/>
                <a:cs typeface="Aharoni" panose="02010803020104030203" pitchFamily="2" charset="-79"/>
              </a:rPr>
            </a:br>
            <a:br>
              <a:rPr lang="en-US" sz="4000" dirty="0">
                <a:latin typeface="Gotham Bold" panose="02000803030000020004" pitchFamily="2" charset="0"/>
                <a:cs typeface="Aharoni" panose="02010803020104030203" pitchFamily="2" charset="-79"/>
              </a:rPr>
            </a:br>
            <a:r>
              <a:rPr lang="en-US" sz="6600" dirty="0">
                <a:latin typeface="Gotham Bold" panose="02000803030000020004" pitchFamily="2" charset="0"/>
                <a:cs typeface="Aharoni" panose="02010803020104030203" pitchFamily="2" charset="-79"/>
              </a:rPr>
              <a:t>Open Your Eyes to the Unseen World</a:t>
            </a:r>
            <a:endParaRPr lang="en-AU" sz="28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2482664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3AE20-548B-4D43-9ED9-FA26A059EA65}"/>
              </a:ext>
            </a:extLst>
          </p:cNvPr>
          <p:cNvSpPr>
            <a:spLocks noGrp="1"/>
          </p:cNvSpPr>
          <p:nvPr>
            <p:ph type="title"/>
          </p:nvPr>
        </p:nvSpPr>
        <p:spPr>
          <a:xfrm>
            <a:off x="838200" y="1496342"/>
            <a:ext cx="10515600" cy="3063875"/>
          </a:xfrm>
        </p:spPr>
        <p:txBody>
          <a:bodyPr>
            <a:normAutofit/>
          </a:bodyPr>
          <a:lstStyle/>
          <a:p>
            <a:pPr algn="ctr"/>
            <a:r>
              <a:rPr lang="en-AU" sz="6000" b="1" dirty="0">
                <a:latin typeface="Gotham Bold" panose="02000803030000020004" pitchFamily="2" charset="0"/>
              </a:rPr>
              <a:t>1. There is a Spiritual Realm All Around Us</a:t>
            </a:r>
          </a:p>
        </p:txBody>
      </p:sp>
    </p:spTree>
    <p:extLst>
      <p:ext uri="{BB962C8B-B14F-4D97-AF65-F5344CB8AC3E}">
        <p14:creationId xmlns:p14="http://schemas.microsoft.com/office/powerpoint/2010/main" val="4224522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normAutofit/>
          </a:bodyPr>
          <a:lstStyle/>
          <a:p>
            <a:r>
              <a:rPr lang="en-US" dirty="0">
                <a:latin typeface="Gotham Bold" panose="02000803030000020004" pitchFamily="2" charset="0"/>
              </a:rPr>
              <a:t>Ephesians 6:10-12</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0" y="1498862"/>
            <a:ext cx="11341231" cy="4351338"/>
          </a:xfrm>
        </p:spPr>
        <p:txBody>
          <a:bodyPr/>
          <a:lstStyle/>
          <a:p>
            <a:pPr marL="0" indent="0">
              <a:lnSpc>
                <a:spcPct val="100000"/>
              </a:lnSpc>
              <a:buNone/>
            </a:pPr>
            <a:r>
              <a:rPr lang="en-US" sz="3600" b="1" dirty="0">
                <a:effectLst/>
                <a:ea typeface="Calibri" panose="020F0502020204030204" pitchFamily="34" charset="0"/>
                <a:cs typeface="Times New Roman" panose="02020603050405020304" pitchFamily="18" charset="0"/>
              </a:rPr>
              <a:t>Be strong in the Lord and in his mighty power. Put on all of God’s armor so that you will be able to stand firm against all strategies of the devil. For we are not fighting against flesh-and-blood enemies, but against evil rulers and authorities of the unseen world, against mighty powers in this dark world, and against evil spirits in the heavenly places.</a:t>
            </a:r>
            <a:endParaRPr lang="en-AU" sz="3600" b="1" dirty="0">
              <a:effectLst/>
              <a:ea typeface="Calibri" panose="020F0502020204030204" pitchFamily="34" charset="0"/>
              <a:cs typeface="Times New Roman" panose="02020603050405020304" pitchFamily="18" charset="0"/>
            </a:endParaRPr>
          </a:p>
          <a:p>
            <a:pPr marL="0" indent="0">
              <a:buNone/>
            </a:pPr>
            <a:endParaRPr lang="en-AU" dirty="0"/>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817249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1 Peter 5:8</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2"/>
            <a:ext cx="11143268" cy="3139123"/>
          </a:xfrm>
        </p:spPr>
        <p:txBody>
          <a:bodyPr>
            <a:normAutofit/>
          </a:bodyPr>
          <a:lstStyle/>
          <a:p>
            <a:pPr marL="0" indent="0">
              <a:buNone/>
            </a:pPr>
            <a:r>
              <a:rPr lang="en-US" sz="3600" b="1" dirty="0">
                <a:effectLst/>
                <a:latin typeface="Avenir Next"/>
                <a:ea typeface="Calibri" panose="020F0502020204030204" pitchFamily="34" charset="0"/>
                <a:cs typeface="Times New Roman" panose="02020603050405020304" pitchFamily="18" charset="0"/>
              </a:rPr>
              <a:t>Stay alert! Watch out for your great enemy, the devil. He prowls around like a roaring lion, looking for someone to devour.</a:t>
            </a:r>
            <a:endParaRPr lang="en-AU" sz="8000" b="1" dirty="0"/>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602722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Ephesians 1:3</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2"/>
            <a:ext cx="11143268" cy="3139123"/>
          </a:xfrm>
        </p:spPr>
        <p:txBody>
          <a:bodyPr>
            <a:normAutofit/>
          </a:bodyPr>
          <a:lstStyle/>
          <a:p>
            <a:pPr marL="0" indent="0">
              <a:buNone/>
            </a:pPr>
            <a:r>
              <a:rPr lang="en-US" sz="3600" b="1" dirty="0">
                <a:effectLst/>
                <a:ea typeface="Calibri" panose="020F0502020204030204" pitchFamily="34" charset="0"/>
                <a:cs typeface="Times New Roman" panose="02020603050405020304" pitchFamily="18" charset="0"/>
              </a:rPr>
              <a:t>Praise be to the God and Father of our Lord Jesus Christ,</a:t>
            </a:r>
            <a:r>
              <a:rPr lang="en-AU" sz="3600" b="1" dirty="0">
                <a:effectLst/>
              </a:rPr>
              <a:t> who has blessed us in the heavenly realms with every spiritual blessing in Christ.</a:t>
            </a:r>
            <a:endParaRPr lang="en-AU" sz="3600" b="1" dirty="0">
              <a:effectLst/>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804746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3AE20-548B-4D43-9ED9-FA26A059EA65}"/>
              </a:ext>
            </a:extLst>
          </p:cNvPr>
          <p:cNvSpPr>
            <a:spLocks noGrp="1"/>
          </p:cNvSpPr>
          <p:nvPr>
            <p:ph type="title"/>
          </p:nvPr>
        </p:nvSpPr>
        <p:spPr>
          <a:xfrm>
            <a:off x="838200" y="1486915"/>
            <a:ext cx="10515600" cy="3063875"/>
          </a:xfrm>
        </p:spPr>
        <p:txBody>
          <a:bodyPr>
            <a:normAutofit/>
          </a:bodyPr>
          <a:lstStyle/>
          <a:p>
            <a:pPr algn="ctr"/>
            <a:r>
              <a:rPr lang="en-AU" sz="6000" b="1" dirty="0">
                <a:latin typeface="Gotham Bold" panose="02000803030000020004" pitchFamily="2" charset="0"/>
              </a:rPr>
              <a:t>2. The Spiritual World Will Influence Us</a:t>
            </a:r>
          </a:p>
        </p:txBody>
      </p:sp>
    </p:spTree>
    <p:extLst>
      <p:ext uri="{BB962C8B-B14F-4D97-AF65-F5344CB8AC3E}">
        <p14:creationId xmlns:p14="http://schemas.microsoft.com/office/powerpoint/2010/main" val="2367166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3AE20-548B-4D43-9ED9-FA26A059EA65}"/>
              </a:ext>
            </a:extLst>
          </p:cNvPr>
          <p:cNvSpPr>
            <a:spLocks noGrp="1"/>
          </p:cNvSpPr>
          <p:nvPr>
            <p:ph type="title"/>
          </p:nvPr>
        </p:nvSpPr>
        <p:spPr>
          <a:xfrm>
            <a:off x="838200" y="1364367"/>
            <a:ext cx="10515600" cy="3063875"/>
          </a:xfrm>
        </p:spPr>
        <p:txBody>
          <a:bodyPr>
            <a:normAutofit/>
          </a:bodyPr>
          <a:lstStyle/>
          <a:p>
            <a:pPr algn="ctr"/>
            <a:r>
              <a:rPr lang="en-AU" sz="6000" b="1" dirty="0">
                <a:latin typeface="Gotham Bold" panose="02000803030000020004" pitchFamily="2" charset="0"/>
              </a:rPr>
              <a:t>3. The Victory is Found in our Relationship with Jesus</a:t>
            </a:r>
          </a:p>
        </p:txBody>
      </p:sp>
    </p:spTree>
    <p:extLst>
      <p:ext uri="{BB962C8B-B14F-4D97-AF65-F5344CB8AC3E}">
        <p14:creationId xmlns:p14="http://schemas.microsoft.com/office/powerpoint/2010/main" val="2146048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F17017-8FAF-4197-BF21-F420C0BD7717}"/>
              </a:ext>
            </a:extLst>
          </p:cNvPr>
          <p:cNvSpPr>
            <a:spLocks noGrp="1"/>
          </p:cNvSpPr>
          <p:nvPr>
            <p:ph idx="1"/>
          </p:nvPr>
        </p:nvSpPr>
        <p:spPr>
          <a:xfrm>
            <a:off x="5354425" y="1979629"/>
            <a:ext cx="6664750" cy="4697492"/>
          </a:xfrm>
        </p:spPr>
        <p:txBody>
          <a:bodyPr>
            <a:normAutofit fontScale="92500" lnSpcReduction="10000"/>
          </a:bodyPr>
          <a:lstStyle/>
          <a:p>
            <a:pPr marL="0" indent="0" algn="ctr">
              <a:lnSpc>
                <a:spcPct val="118000"/>
              </a:lnSpc>
              <a:buNone/>
            </a:pPr>
            <a:r>
              <a:rPr lang="en-US" sz="40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“There are two equal and opposite errors into which our race can fall about the devils. One is to disbelieve in their existence. The other is to believe, and to feel an excessive and unhealthy interest in them.”</a:t>
            </a:r>
            <a:endParaRPr lang="en-AU" sz="5400" b="1" dirty="0">
              <a:solidFill>
                <a:schemeClr val="bg1"/>
              </a:solidFill>
              <a:latin typeface="Calibri" panose="020F0502020204030204" pitchFamily="34" charset="0"/>
              <a:cs typeface="Calibri" panose="020F0502020204030204" pitchFamily="34" charset="0"/>
            </a:endParaRPr>
          </a:p>
        </p:txBody>
      </p:sp>
      <p:pic>
        <p:nvPicPr>
          <p:cNvPr id="1026" name="Picture 2" descr="C. S. Lewis | The Kaiserreich Wiki | Fandom">
            <a:extLst>
              <a:ext uri="{FF2B5EF4-FFF2-40B4-BE49-F238E27FC236}">
                <a16:creationId xmlns:a16="http://schemas.microsoft.com/office/drawing/2014/main" id="{75B34D1E-E0D6-4FBF-819C-B7EC0770BC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525" y="264457"/>
            <a:ext cx="4702862" cy="6329086"/>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3795735-CCAB-4434-BA8D-9AC7CE96DCF4}"/>
              </a:ext>
            </a:extLst>
          </p:cNvPr>
          <p:cNvSpPr txBox="1"/>
          <p:nvPr/>
        </p:nvSpPr>
        <p:spPr>
          <a:xfrm>
            <a:off x="5637229" y="339365"/>
            <a:ext cx="6099142" cy="1323439"/>
          </a:xfrm>
          <a:prstGeom prst="rect">
            <a:avLst/>
          </a:prstGeom>
          <a:noFill/>
        </p:spPr>
        <p:txBody>
          <a:bodyPr wrap="square" rtlCol="0">
            <a:spAutoFit/>
          </a:bodyPr>
          <a:lstStyle/>
          <a:p>
            <a:pPr algn="ctr"/>
            <a:r>
              <a:rPr lang="en-AU" sz="8000" dirty="0">
                <a:solidFill>
                  <a:schemeClr val="bg1"/>
                </a:solidFill>
                <a:effectLst>
                  <a:outerShdw blurRad="50800" dist="38100" dir="2700000" algn="tl" rotWithShape="0">
                    <a:schemeClr val="bg1">
                      <a:alpha val="40000"/>
                    </a:schemeClr>
                  </a:outerShdw>
                </a:effectLst>
                <a:latin typeface="Aharoni" panose="02010803020104030203" pitchFamily="2" charset="-79"/>
                <a:cs typeface="Aharoni" panose="02010803020104030203" pitchFamily="2" charset="-79"/>
              </a:rPr>
              <a:t>C. S. LEWIS</a:t>
            </a:r>
          </a:p>
        </p:txBody>
      </p:sp>
    </p:spTree>
    <p:extLst>
      <p:ext uri="{BB962C8B-B14F-4D97-AF65-F5344CB8AC3E}">
        <p14:creationId xmlns:p14="http://schemas.microsoft.com/office/powerpoint/2010/main" val="17332395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1319</TotalTime>
  <Words>479</Words>
  <Application>Microsoft Office PowerPoint</Application>
  <PresentationFormat>Widescreen</PresentationFormat>
  <Paragraphs>23</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 Auto Signature</vt:lpstr>
      <vt:lpstr>Aharoni</vt:lpstr>
      <vt:lpstr>Arial</vt:lpstr>
      <vt:lpstr>Avenir Next</vt:lpstr>
      <vt:lpstr>Calibri</vt:lpstr>
      <vt:lpstr>Calibri Light</vt:lpstr>
      <vt:lpstr>Gotham Bold</vt:lpstr>
      <vt:lpstr>Office Theme</vt:lpstr>
      <vt:lpstr>for the WIN</vt:lpstr>
      <vt:lpstr>Week 2:  Open Your Eyes to the Unseen World</vt:lpstr>
      <vt:lpstr>1. There is a Spiritual Realm All Around Us</vt:lpstr>
      <vt:lpstr>Ephesians 6:10-12 New Living Translation</vt:lpstr>
      <vt:lpstr>1 Peter 5:8 New Living Translation</vt:lpstr>
      <vt:lpstr>Ephesians 1:3 New Living Translation</vt:lpstr>
      <vt:lpstr>2. The Spiritual World Will Influence Us</vt:lpstr>
      <vt:lpstr>3. The Victory is Found in our Relationship with Jesus</vt:lpstr>
      <vt:lpstr>PowerPoint Presentation</vt:lpstr>
      <vt:lpstr>Luke 10:17-20 New Living Translation</vt:lpstr>
      <vt:lpstr>Luke 10:17-20 New Living Translation</vt:lpstr>
      <vt:lpstr>Hebrews 12:1-2 New Living Translation</vt:lpstr>
      <vt:lpstr>Colossians 3:1-2 New Living Translation</vt:lpstr>
      <vt:lpstr>1 John 4:4 New Living Translation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Stott</dc:creator>
  <cp:lastModifiedBy>Amy Stott</cp:lastModifiedBy>
  <cp:revision>14</cp:revision>
  <dcterms:created xsi:type="dcterms:W3CDTF">2020-10-31T12:45:29Z</dcterms:created>
  <dcterms:modified xsi:type="dcterms:W3CDTF">2020-11-07T22:54:37Z</dcterms:modified>
</cp:coreProperties>
</file>