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9" r:id="rId11"/>
    <p:sldId id="266" r:id="rId12"/>
    <p:sldId id="270" r:id="rId13"/>
    <p:sldId id="267" r:id="rId14"/>
    <p:sldId id="271" r:id="rId15"/>
    <p:sldId id="26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2" d="100"/>
          <a:sy n="102" d="100"/>
        </p:scale>
        <p:origin x="144"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F018D-D71E-4E26-B6CE-34E188E8886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1C75E9DD-6500-4B44-BBEF-E399F42E7F2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8FAB5483-9740-4AE5-9161-03B4D9D30DB7}"/>
              </a:ext>
            </a:extLst>
          </p:cNvPr>
          <p:cNvSpPr>
            <a:spLocks noGrp="1"/>
          </p:cNvSpPr>
          <p:nvPr>
            <p:ph type="dt" sz="half" idx="10"/>
          </p:nvPr>
        </p:nvSpPr>
        <p:spPr/>
        <p:txBody>
          <a:bodyPr/>
          <a:lstStyle/>
          <a:p>
            <a:fld id="{9EE8E668-FE41-4DD2-BC5F-1BC06DA4E908}" type="datetimeFigureOut">
              <a:rPr lang="en-AU" smtClean="0"/>
              <a:t>31/10/2020</a:t>
            </a:fld>
            <a:endParaRPr lang="en-AU"/>
          </a:p>
        </p:txBody>
      </p:sp>
      <p:sp>
        <p:nvSpPr>
          <p:cNvPr id="5" name="Footer Placeholder 4">
            <a:extLst>
              <a:ext uri="{FF2B5EF4-FFF2-40B4-BE49-F238E27FC236}">
                <a16:creationId xmlns:a16="http://schemas.microsoft.com/office/drawing/2014/main" id="{3ACA9F1F-3B76-48E0-970E-721C927FBBAC}"/>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C41256AF-E32E-4177-A0A7-14971D7BAF60}"/>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1969197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BBB37-E6F4-4147-9D91-B3F127F0797E}"/>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088DE3DF-1F46-4517-A289-0EEB01B91FE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D26B5AE6-FFD8-4015-BD5C-0FEC0BABBEE7}"/>
              </a:ext>
            </a:extLst>
          </p:cNvPr>
          <p:cNvSpPr>
            <a:spLocks noGrp="1"/>
          </p:cNvSpPr>
          <p:nvPr>
            <p:ph type="dt" sz="half" idx="10"/>
          </p:nvPr>
        </p:nvSpPr>
        <p:spPr/>
        <p:txBody>
          <a:bodyPr/>
          <a:lstStyle/>
          <a:p>
            <a:fld id="{9EE8E668-FE41-4DD2-BC5F-1BC06DA4E908}" type="datetimeFigureOut">
              <a:rPr lang="en-AU" smtClean="0"/>
              <a:t>31/10/2020</a:t>
            </a:fld>
            <a:endParaRPr lang="en-AU"/>
          </a:p>
        </p:txBody>
      </p:sp>
      <p:sp>
        <p:nvSpPr>
          <p:cNvPr id="5" name="Footer Placeholder 4">
            <a:extLst>
              <a:ext uri="{FF2B5EF4-FFF2-40B4-BE49-F238E27FC236}">
                <a16:creationId xmlns:a16="http://schemas.microsoft.com/office/drawing/2014/main" id="{96909AFA-B445-48AF-849C-7981E90F4E41}"/>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8540F14-BC07-4966-A89C-594DD508FF10}"/>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1278905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87BE87E-419A-4863-88E1-1001C9BC47F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D99BD31F-6558-4A04-BF42-65B38A8771E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3C82C3EC-B713-415D-B4DE-93950CCF3F2C}"/>
              </a:ext>
            </a:extLst>
          </p:cNvPr>
          <p:cNvSpPr>
            <a:spLocks noGrp="1"/>
          </p:cNvSpPr>
          <p:nvPr>
            <p:ph type="dt" sz="half" idx="10"/>
          </p:nvPr>
        </p:nvSpPr>
        <p:spPr/>
        <p:txBody>
          <a:bodyPr/>
          <a:lstStyle/>
          <a:p>
            <a:fld id="{9EE8E668-FE41-4DD2-BC5F-1BC06DA4E908}" type="datetimeFigureOut">
              <a:rPr lang="en-AU" smtClean="0"/>
              <a:t>31/10/2020</a:t>
            </a:fld>
            <a:endParaRPr lang="en-AU"/>
          </a:p>
        </p:txBody>
      </p:sp>
      <p:sp>
        <p:nvSpPr>
          <p:cNvPr id="5" name="Footer Placeholder 4">
            <a:extLst>
              <a:ext uri="{FF2B5EF4-FFF2-40B4-BE49-F238E27FC236}">
                <a16:creationId xmlns:a16="http://schemas.microsoft.com/office/drawing/2014/main" id="{C4AD8A20-ACD4-4BA9-9083-E0A09A84E962}"/>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D4F75D4-160D-41C3-BC88-AC439BD1BB26}"/>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1513806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D5A30-45C7-4B85-851B-2D3BA4896C5A}"/>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9F5B6545-E8EB-4EC9-9FAA-27C7D027AF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55CF4825-2953-4A8A-8C0F-FF15E43220E4}"/>
              </a:ext>
            </a:extLst>
          </p:cNvPr>
          <p:cNvSpPr>
            <a:spLocks noGrp="1"/>
          </p:cNvSpPr>
          <p:nvPr>
            <p:ph type="dt" sz="half" idx="10"/>
          </p:nvPr>
        </p:nvSpPr>
        <p:spPr/>
        <p:txBody>
          <a:bodyPr/>
          <a:lstStyle/>
          <a:p>
            <a:fld id="{9EE8E668-FE41-4DD2-BC5F-1BC06DA4E908}" type="datetimeFigureOut">
              <a:rPr lang="en-AU" smtClean="0"/>
              <a:t>31/10/2020</a:t>
            </a:fld>
            <a:endParaRPr lang="en-AU"/>
          </a:p>
        </p:txBody>
      </p:sp>
      <p:sp>
        <p:nvSpPr>
          <p:cNvPr id="5" name="Footer Placeholder 4">
            <a:extLst>
              <a:ext uri="{FF2B5EF4-FFF2-40B4-BE49-F238E27FC236}">
                <a16:creationId xmlns:a16="http://schemas.microsoft.com/office/drawing/2014/main" id="{454D86AC-F0FA-4A99-81F6-FEE16C719231}"/>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98CE3970-B8DC-45A9-8C6B-1D2FD6C0A104}"/>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3720557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FB508-DE0B-4A93-AFA7-371DFF4351E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474356F2-560C-41C9-96D3-670368B3AD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27071A1-7246-454C-ADE2-502FFDF96A69}"/>
              </a:ext>
            </a:extLst>
          </p:cNvPr>
          <p:cNvSpPr>
            <a:spLocks noGrp="1"/>
          </p:cNvSpPr>
          <p:nvPr>
            <p:ph type="dt" sz="half" idx="10"/>
          </p:nvPr>
        </p:nvSpPr>
        <p:spPr/>
        <p:txBody>
          <a:bodyPr/>
          <a:lstStyle/>
          <a:p>
            <a:fld id="{9EE8E668-FE41-4DD2-BC5F-1BC06DA4E908}" type="datetimeFigureOut">
              <a:rPr lang="en-AU" smtClean="0"/>
              <a:t>31/10/2020</a:t>
            </a:fld>
            <a:endParaRPr lang="en-AU"/>
          </a:p>
        </p:txBody>
      </p:sp>
      <p:sp>
        <p:nvSpPr>
          <p:cNvPr id="5" name="Footer Placeholder 4">
            <a:extLst>
              <a:ext uri="{FF2B5EF4-FFF2-40B4-BE49-F238E27FC236}">
                <a16:creationId xmlns:a16="http://schemas.microsoft.com/office/drawing/2014/main" id="{10785400-7C3A-4072-B55F-3AFB5424D6A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CEC07BFF-F834-483D-8E20-53C21066D7CD}"/>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1055671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3EC65-86E4-4302-A5D4-B7DD703F27E7}"/>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0219CC0A-A3EB-49D6-B5BF-B31762C417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3637E239-018D-4BAC-8872-E745A59189D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7B6FEFB0-1970-4824-9483-EB315E212D47}"/>
              </a:ext>
            </a:extLst>
          </p:cNvPr>
          <p:cNvSpPr>
            <a:spLocks noGrp="1"/>
          </p:cNvSpPr>
          <p:nvPr>
            <p:ph type="dt" sz="half" idx="10"/>
          </p:nvPr>
        </p:nvSpPr>
        <p:spPr/>
        <p:txBody>
          <a:bodyPr/>
          <a:lstStyle/>
          <a:p>
            <a:fld id="{9EE8E668-FE41-4DD2-BC5F-1BC06DA4E908}" type="datetimeFigureOut">
              <a:rPr lang="en-AU" smtClean="0"/>
              <a:t>31/10/2020</a:t>
            </a:fld>
            <a:endParaRPr lang="en-AU"/>
          </a:p>
        </p:txBody>
      </p:sp>
      <p:sp>
        <p:nvSpPr>
          <p:cNvPr id="6" name="Footer Placeholder 5">
            <a:extLst>
              <a:ext uri="{FF2B5EF4-FFF2-40B4-BE49-F238E27FC236}">
                <a16:creationId xmlns:a16="http://schemas.microsoft.com/office/drawing/2014/main" id="{5D82644C-775D-4F4B-A2F4-77A7D1D0277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634FEE39-FF7B-4EAF-9A28-1AB46DD6DC2C}"/>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807161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5784B-37E8-4965-9378-A13855AA1E7A}"/>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7E4C40A3-A515-49CB-A473-A21B35DBFE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81A2DCC-DDFB-4CCD-90C1-89B3EBAFD2E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122E979F-138A-4A94-9852-430C2DAD80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6B6DD8-8F89-4851-917A-0D5315FEAF3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1383008B-7178-4B01-99C4-2FB906B6766A}"/>
              </a:ext>
            </a:extLst>
          </p:cNvPr>
          <p:cNvSpPr>
            <a:spLocks noGrp="1"/>
          </p:cNvSpPr>
          <p:nvPr>
            <p:ph type="dt" sz="half" idx="10"/>
          </p:nvPr>
        </p:nvSpPr>
        <p:spPr/>
        <p:txBody>
          <a:bodyPr/>
          <a:lstStyle/>
          <a:p>
            <a:fld id="{9EE8E668-FE41-4DD2-BC5F-1BC06DA4E908}" type="datetimeFigureOut">
              <a:rPr lang="en-AU" smtClean="0"/>
              <a:t>31/10/2020</a:t>
            </a:fld>
            <a:endParaRPr lang="en-AU"/>
          </a:p>
        </p:txBody>
      </p:sp>
      <p:sp>
        <p:nvSpPr>
          <p:cNvPr id="8" name="Footer Placeholder 7">
            <a:extLst>
              <a:ext uri="{FF2B5EF4-FFF2-40B4-BE49-F238E27FC236}">
                <a16:creationId xmlns:a16="http://schemas.microsoft.com/office/drawing/2014/main" id="{D4CFA486-0019-4517-B0D4-CD700C8D5DD1}"/>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A5239215-8CE8-4348-BA61-172825DEC944}"/>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3085291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95C6D-B2FC-40E1-BB36-8C6A89952E07}"/>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261F8249-87AF-41D9-BADC-A6593C08FF95}"/>
              </a:ext>
            </a:extLst>
          </p:cNvPr>
          <p:cNvSpPr>
            <a:spLocks noGrp="1"/>
          </p:cNvSpPr>
          <p:nvPr>
            <p:ph type="dt" sz="half" idx="10"/>
          </p:nvPr>
        </p:nvSpPr>
        <p:spPr/>
        <p:txBody>
          <a:bodyPr/>
          <a:lstStyle/>
          <a:p>
            <a:fld id="{9EE8E668-FE41-4DD2-BC5F-1BC06DA4E908}" type="datetimeFigureOut">
              <a:rPr lang="en-AU" smtClean="0"/>
              <a:t>31/10/2020</a:t>
            </a:fld>
            <a:endParaRPr lang="en-AU"/>
          </a:p>
        </p:txBody>
      </p:sp>
      <p:sp>
        <p:nvSpPr>
          <p:cNvPr id="4" name="Footer Placeholder 3">
            <a:extLst>
              <a:ext uri="{FF2B5EF4-FFF2-40B4-BE49-F238E27FC236}">
                <a16:creationId xmlns:a16="http://schemas.microsoft.com/office/drawing/2014/main" id="{B9484AC5-3C3E-483A-B215-91DE38CF086F}"/>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4C42578D-61E3-4E3C-8D18-3AC045ABA292}"/>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2714128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31479B9-0303-491D-A5A7-D4B32240283A}"/>
              </a:ext>
            </a:extLst>
          </p:cNvPr>
          <p:cNvSpPr>
            <a:spLocks noGrp="1"/>
          </p:cNvSpPr>
          <p:nvPr>
            <p:ph type="dt" sz="half" idx="10"/>
          </p:nvPr>
        </p:nvSpPr>
        <p:spPr/>
        <p:txBody>
          <a:bodyPr/>
          <a:lstStyle/>
          <a:p>
            <a:fld id="{9EE8E668-FE41-4DD2-BC5F-1BC06DA4E908}" type="datetimeFigureOut">
              <a:rPr lang="en-AU" smtClean="0"/>
              <a:t>31/10/2020</a:t>
            </a:fld>
            <a:endParaRPr lang="en-AU"/>
          </a:p>
        </p:txBody>
      </p:sp>
      <p:sp>
        <p:nvSpPr>
          <p:cNvPr id="3" name="Footer Placeholder 2">
            <a:extLst>
              <a:ext uri="{FF2B5EF4-FFF2-40B4-BE49-F238E27FC236}">
                <a16:creationId xmlns:a16="http://schemas.microsoft.com/office/drawing/2014/main" id="{CD507910-1244-4363-B744-E72FBDE002C8}"/>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23ADA8EE-2841-4EEC-99E8-246BDE417039}"/>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2080382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E752A-E8D6-4C31-9EC1-68768E6B77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8C9E25E6-A05A-4C0D-84B4-1B74A457FE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68522E2F-C136-4D63-B52A-42243CE497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53425F-DD54-472D-A5B4-9B76D1B45474}"/>
              </a:ext>
            </a:extLst>
          </p:cNvPr>
          <p:cNvSpPr>
            <a:spLocks noGrp="1"/>
          </p:cNvSpPr>
          <p:nvPr>
            <p:ph type="dt" sz="half" idx="10"/>
          </p:nvPr>
        </p:nvSpPr>
        <p:spPr/>
        <p:txBody>
          <a:bodyPr/>
          <a:lstStyle/>
          <a:p>
            <a:fld id="{9EE8E668-FE41-4DD2-BC5F-1BC06DA4E908}" type="datetimeFigureOut">
              <a:rPr lang="en-AU" smtClean="0"/>
              <a:t>31/10/2020</a:t>
            </a:fld>
            <a:endParaRPr lang="en-AU"/>
          </a:p>
        </p:txBody>
      </p:sp>
      <p:sp>
        <p:nvSpPr>
          <p:cNvPr id="6" name="Footer Placeholder 5">
            <a:extLst>
              <a:ext uri="{FF2B5EF4-FFF2-40B4-BE49-F238E27FC236}">
                <a16:creationId xmlns:a16="http://schemas.microsoft.com/office/drawing/2014/main" id="{E78EC7BF-1F6C-4E30-B8F8-731CB81AB613}"/>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85199FB1-5A1F-4133-8ADD-C65D0870CD5A}"/>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3078215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BA876-522C-4C9E-8ED5-FC0FAB368A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55ABEE6B-2F5A-4909-B187-C9E46E9C4C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0CC8AF8E-0F9B-4EB9-9191-302260C789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A746CC-04C6-476F-A584-9DA193F3DC89}"/>
              </a:ext>
            </a:extLst>
          </p:cNvPr>
          <p:cNvSpPr>
            <a:spLocks noGrp="1"/>
          </p:cNvSpPr>
          <p:nvPr>
            <p:ph type="dt" sz="half" idx="10"/>
          </p:nvPr>
        </p:nvSpPr>
        <p:spPr/>
        <p:txBody>
          <a:bodyPr/>
          <a:lstStyle/>
          <a:p>
            <a:fld id="{9EE8E668-FE41-4DD2-BC5F-1BC06DA4E908}" type="datetimeFigureOut">
              <a:rPr lang="en-AU" smtClean="0"/>
              <a:t>31/10/2020</a:t>
            </a:fld>
            <a:endParaRPr lang="en-AU"/>
          </a:p>
        </p:txBody>
      </p:sp>
      <p:sp>
        <p:nvSpPr>
          <p:cNvPr id="6" name="Footer Placeholder 5">
            <a:extLst>
              <a:ext uri="{FF2B5EF4-FFF2-40B4-BE49-F238E27FC236}">
                <a16:creationId xmlns:a16="http://schemas.microsoft.com/office/drawing/2014/main" id="{20EF7742-1D12-4D9F-B06E-4C1268EC031A}"/>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535AE4AF-3B2B-463E-B126-AD0D1B4F6232}"/>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2821783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619D9A2-F29C-422E-9850-E21BDA9E18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C97E6075-82DE-48CB-BF5C-47F84C56CA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7697A9F9-84BD-428F-A18B-782420F9EA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E8E668-FE41-4DD2-BC5F-1BC06DA4E908}" type="datetimeFigureOut">
              <a:rPr lang="en-AU" smtClean="0"/>
              <a:t>31/10/2020</a:t>
            </a:fld>
            <a:endParaRPr lang="en-AU"/>
          </a:p>
        </p:txBody>
      </p:sp>
      <p:sp>
        <p:nvSpPr>
          <p:cNvPr id="5" name="Footer Placeholder 4">
            <a:extLst>
              <a:ext uri="{FF2B5EF4-FFF2-40B4-BE49-F238E27FC236}">
                <a16:creationId xmlns:a16="http://schemas.microsoft.com/office/drawing/2014/main" id="{DAD88E94-7590-41FA-BE90-ABD5979817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80F8FF2A-188B-4DD4-A663-ABBCCE43C2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02B5F-DC3C-4688-B893-4177301467DF}" type="slidenum">
              <a:rPr lang="en-AU" smtClean="0"/>
              <a:t>‹#›</a:t>
            </a:fld>
            <a:endParaRPr lang="en-AU"/>
          </a:p>
        </p:txBody>
      </p:sp>
    </p:spTree>
    <p:extLst>
      <p:ext uri="{BB962C8B-B14F-4D97-AF65-F5344CB8AC3E}">
        <p14:creationId xmlns:p14="http://schemas.microsoft.com/office/powerpoint/2010/main" val="8732344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AC185-B4F7-4AEC-96BF-8B5F56F9D8C2}"/>
              </a:ext>
            </a:extLst>
          </p:cNvPr>
          <p:cNvSpPr>
            <a:spLocks noGrp="1"/>
          </p:cNvSpPr>
          <p:nvPr>
            <p:ph type="title"/>
          </p:nvPr>
        </p:nvSpPr>
        <p:spPr>
          <a:xfrm>
            <a:off x="838200" y="1150070"/>
            <a:ext cx="10515600" cy="3440784"/>
          </a:xfrm>
        </p:spPr>
        <p:txBody>
          <a:bodyPr>
            <a:normAutofit/>
          </a:bodyPr>
          <a:lstStyle/>
          <a:p>
            <a:pPr algn="ctr">
              <a:lnSpc>
                <a:spcPct val="80000"/>
              </a:lnSpc>
            </a:pPr>
            <a:r>
              <a:rPr lang="en-US" sz="9600" dirty="0">
                <a:latin typeface="a Auto Signature" panose="02000503000000000000" pitchFamily="50" charset="0"/>
                <a:cs typeface="Aharoni" panose="02010803020104030203" pitchFamily="2" charset="-79"/>
              </a:rPr>
              <a:t>for the</a:t>
            </a:r>
            <a:br>
              <a:rPr lang="en-US" sz="16600" dirty="0">
                <a:latin typeface="Gotham Bold" panose="02000803030000020004" pitchFamily="2" charset="0"/>
                <a:cs typeface="Aharoni" panose="02010803020104030203" pitchFamily="2" charset="-79"/>
              </a:rPr>
            </a:br>
            <a:r>
              <a:rPr lang="en-US" sz="16600" dirty="0">
                <a:effectLst>
                  <a:outerShdw blurRad="50800" dist="38100" dir="2700000" algn="tl" rotWithShape="0">
                    <a:prstClr val="black">
                      <a:alpha val="40000"/>
                    </a:prstClr>
                  </a:outerShdw>
                </a:effectLst>
                <a:latin typeface="Gotham Bold" panose="02000803030000020004" pitchFamily="2" charset="0"/>
                <a:cs typeface="Aharoni" panose="02010803020104030203" pitchFamily="2" charset="-79"/>
              </a:rPr>
              <a:t>WIN</a:t>
            </a:r>
            <a:endParaRPr lang="en-AU" dirty="0">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19100070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C0DE9-CED6-470C-9818-CFB83A61C42A}"/>
              </a:ext>
            </a:extLst>
          </p:cNvPr>
          <p:cNvSpPr>
            <a:spLocks noGrp="1"/>
          </p:cNvSpPr>
          <p:nvPr>
            <p:ph type="title"/>
          </p:nvPr>
        </p:nvSpPr>
        <p:spPr>
          <a:xfrm>
            <a:off x="479981" y="195442"/>
            <a:ext cx="10515600" cy="1124311"/>
          </a:xfrm>
        </p:spPr>
        <p:txBody>
          <a:bodyPr/>
          <a:lstStyle/>
          <a:p>
            <a:r>
              <a:rPr lang="en-US" dirty="0">
                <a:latin typeface="Gotham Bold" panose="02000803030000020004" pitchFamily="2" charset="0"/>
              </a:rPr>
              <a:t>Philippians 3:10-11</a:t>
            </a:r>
            <a:br>
              <a:rPr lang="en-US" dirty="0"/>
            </a:br>
            <a:r>
              <a:rPr lang="en-US" sz="2000" i="1" dirty="0">
                <a:latin typeface="+mn-lt"/>
              </a:rPr>
              <a:t>New Living Translation</a:t>
            </a:r>
            <a:endParaRPr lang="en-AU" i="1" dirty="0">
              <a:latin typeface="+mn-lt"/>
            </a:endParaRPr>
          </a:p>
        </p:txBody>
      </p:sp>
      <p:sp>
        <p:nvSpPr>
          <p:cNvPr id="3" name="Content Placeholder 2">
            <a:extLst>
              <a:ext uri="{FF2B5EF4-FFF2-40B4-BE49-F238E27FC236}">
                <a16:creationId xmlns:a16="http://schemas.microsoft.com/office/drawing/2014/main" id="{D219876C-63F5-4694-985E-A108000445AB}"/>
              </a:ext>
            </a:extLst>
          </p:cNvPr>
          <p:cNvSpPr>
            <a:spLocks noGrp="1"/>
          </p:cNvSpPr>
          <p:nvPr>
            <p:ph idx="1"/>
          </p:nvPr>
        </p:nvSpPr>
        <p:spPr>
          <a:xfrm>
            <a:off x="479981" y="1498862"/>
            <a:ext cx="11143268" cy="3337085"/>
          </a:xfrm>
        </p:spPr>
        <p:txBody>
          <a:bodyPr>
            <a:noAutofit/>
          </a:bodyPr>
          <a:lstStyle/>
          <a:p>
            <a:pPr marL="0" indent="0">
              <a:lnSpc>
                <a:spcPct val="100000"/>
              </a:lnSpc>
              <a:spcBef>
                <a:spcPts val="0"/>
              </a:spcBef>
              <a:spcAft>
                <a:spcPts val="600"/>
              </a:spcAft>
              <a:buNone/>
            </a:pPr>
            <a:r>
              <a:rPr lang="en-US" sz="3600" dirty="0">
                <a:effectLst/>
                <a:ea typeface="Calibri" panose="020F0502020204030204" pitchFamily="34" charset="0"/>
                <a:cs typeface="Times New Roman" panose="02020603050405020304" pitchFamily="18" charset="0"/>
              </a:rPr>
              <a:t>I want to know Christ and experience the mighty power that raised him from the dead. I want to suffer with him, sharing in his death, so that one way or another I will experience the resurrection from the dead.</a:t>
            </a:r>
            <a:endParaRPr lang="en-AU" sz="3600" dirty="0">
              <a:effectLst/>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9A894A66-9481-4D50-937A-2169EDEFE120}"/>
              </a:ext>
            </a:extLst>
          </p:cNvPr>
          <p:cNvCxnSpPr/>
          <p:nvPr/>
        </p:nvCxnSpPr>
        <p:spPr>
          <a:xfrm>
            <a:off x="565608" y="1319753"/>
            <a:ext cx="10878532" cy="0"/>
          </a:xfrm>
          <a:prstGeom prst="line">
            <a:avLst/>
          </a:prstGeom>
          <a:ln w="28575"/>
          <a:effectLst>
            <a:outerShdw blurRad="25400" dist="254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0018263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AC185-B4F7-4AEC-96BF-8B5F56F9D8C2}"/>
              </a:ext>
            </a:extLst>
          </p:cNvPr>
          <p:cNvSpPr>
            <a:spLocks noGrp="1"/>
          </p:cNvSpPr>
          <p:nvPr>
            <p:ph type="title"/>
          </p:nvPr>
        </p:nvSpPr>
        <p:spPr>
          <a:xfrm>
            <a:off x="320511" y="252003"/>
            <a:ext cx="11547835" cy="4084327"/>
          </a:xfrm>
        </p:spPr>
        <p:txBody>
          <a:bodyPr>
            <a:noAutofit/>
          </a:bodyPr>
          <a:lstStyle/>
          <a:p>
            <a:pPr algn="ctr">
              <a:lnSpc>
                <a:spcPct val="100000"/>
              </a:lnSpc>
            </a:pPr>
            <a:r>
              <a:rPr lang="en-US" sz="6600" dirty="0">
                <a:latin typeface="Gotham Bold" panose="02000803030000020004" pitchFamily="2" charset="0"/>
                <a:cs typeface="Aharoni" panose="02010803020104030203" pitchFamily="2" charset="-79"/>
              </a:rPr>
              <a:t>2. God wants you to live with a daily experience of </a:t>
            </a:r>
            <a:r>
              <a:rPr lang="en-US" sz="6600" u="sng" dirty="0">
                <a:latin typeface="Gotham Bold" panose="02000803030000020004" pitchFamily="2" charset="0"/>
                <a:cs typeface="Aharoni" panose="02010803020104030203" pitchFamily="2" charset="-79"/>
              </a:rPr>
              <a:t>hope</a:t>
            </a:r>
            <a:endParaRPr lang="en-AU" sz="2800" u="sng"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3250240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C0DE9-CED6-470C-9818-CFB83A61C42A}"/>
              </a:ext>
            </a:extLst>
          </p:cNvPr>
          <p:cNvSpPr>
            <a:spLocks noGrp="1"/>
          </p:cNvSpPr>
          <p:nvPr>
            <p:ph type="title"/>
          </p:nvPr>
        </p:nvSpPr>
        <p:spPr>
          <a:xfrm>
            <a:off x="479981" y="195442"/>
            <a:ext cx="10515600" cy="1124311"/>
          </a:xfrm>
        </p:spPr>
        <p:txBody>
          <a:bodyPr/>
          <a:lstStyle/>
          <a:p>
            <a:r>
              <a:rPr lang="en-US" dirty="0">
                <a:latin typeface="Gotham Bold" panose="02000803030000020004" pitchFamily="2" charset="0"/>
              </a:rPr>
              <a:t>Ephesians 1:18</a:t>
            </a:r>
            <a:br>
              <a:rPr lang="en-US" dirty="0"/>
            </a:br>
            <a:r>
              <a:rPr lang="en-US" sz="2000" i="1" dirty="0">
                <a:latin typeface="+mn-lt"/>
              </a:rPr>
              <a:t>New Living Translation</a:t>
            </a:r>
            <a:endParaRPr lang="en-AU" i="1" dirty="0">
              <a:latin typeface="+mn-lt"/>
            </a:endParaRPr>
          </a:p>
        </p:txBody>
      </p:sp>
      <p:sp>
        <p:nvSpPr>
          <p:cNvPr id="3" name="Content Placeholder 2">
            <a:extLst>
              <a:ext uri="{FF2B5EF4-FFF2-40B4-BE49-F238E27FC236}">
                <a16:creationId xmlns:a16="http://schemas.microsoft.com/office/drawing/2014/main" id="{D219876C-63F5-4694-985E-A108000445AB}"/>
              </a:ext>
            </a:extLst>
          </p:cNvPr>
          <p:cNvSpPr>
            <a:spLocks noGrp="1"/>
          </p:cNvSpPr>
          <p:nvPr>
            <p:ph idx="1"/>
          </p:nvPr>
        </p:nvSpPr>
        <p:spPr>
          <a:xfrm>
            <a:off x="479981" y="1498862"/>
            <a:ext cx="11143268" cy="3337085"/>
          </a:xfrm>
        </p:spPr>
        <p:txBody>
          <a:bodyPr>
            <a:noAutofit/>
          </a:bodyPr>
          <a:lstStyle/>
          <a:p>
            <a:pPr marL="0" indent="0">
              <a:lnSpc>
                <a:spcPct val="100000"/>
              </a:lnSpc>
              <a:spcBef>
                <a:spcPts val="0"/>
              </a:spcBef>
              <a:spcAft>
                <a:spcPts val="600"/>
              </a:spcAft>
              <a:buNone/>
            </a:pPr>
            <a:r>
              <a:rPr lang="en-US" sz="3600" baseline="30000" dirty="0">
                <a:effectLst/>
                <a:ea typeface="Calibri" panose="020F0502020204030204" pitchFamily="34" charset="0"/>
                <a:cs typeface="Times New Roman" panose="02020603050405020304" pitchFamily="18" charset="0"/>
              </a:rPr>
              <a:t>18</a:t>
            </a:r>
            <a:r>
              <a:rPr lang="en-US" sz="3600" dirty="0">
                <a:effectLst/>
                <a:ea typeface="Calibri" panose="020F0502020204030204" pitchFamily="34" charset="0"/>
                <a:cs typeface="Times New Roman" panose="02020603050405020304" pitchFamily="18" charset="0"/>
              </a:rPr>
              <a:t> I pray that your hearts will be flooded with light so that you can understand the confident hope he has given to those he called—his holy people who are his rich and glorious inheritance.</a:t>
            </a:r>
            <a:endParaRPr lang="en-AU" sz="3600" dirty="0">
              <a:effectLst/>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9A894A66-9481-4D50-937A-2169EDEFE120}"/>
              </a:ext>
            </a:extLst>
          </p:cNvPr>
          <p:cNvCxnSpPr/>
          <p:nvPr/>
        </p:nvCxnSpPr>
        <p:spPr>
          <a:xfrm>
            <a:off x="565608" y="1319753"/>
            <a:ext cx="10878532" cy="0"/>
          </a:xfrm>
          <a:prstGeom prst="line">
            <a:avLst/>
          </a:prstGeom>
          <a:ln w="28575"/>
          <a:effectLst>
            <a:outerShdw blurRad="25400" dist="254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6717837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AC185-B4F7-4AEC-96BF-8B5F56F9D8C2}"/>
              </a:ext>
            </a:extLst>
          </p:cNvPr>
          <p:cNvSpPr>
            <a:spLocks noGrp="1"/>
          </p:cNvSpPr>
          <p:nvPr>
            <p:ph type="title"/>
          </p:nvPr>
        </p:nvSpPr>
        <p:spPr>
          <a:xfrm>
            <a:off x="377072" y="252003"/>
            <a:ext cx="11481848" cy="4084327"/>
          </a:xfrm>
        </p:spPr>
        <p:txBody>
          <a:bodyPr>
            <a:noAutofit/>
          </a:bodyPr>
          <a:lstStyle/>
          <a:p>
            <a:pPr algn="ctr">
              <a:lnSpc>
                <a:spcPct val="100000"/>
              </a:lnSpc>
            </a:pPr>
            <a:r>
              <a:rPr lang="en-US" sz="6600" dirty="0">
                <a:latin typeface="Gotham Bold" panose="02000803030000020004" pitchFamily="2" charset="0"/>
                <a:cs typeface="Aharoni" panose="02010803020104030203" pitchFamily="2" charset="-79"/>
              </a:rPr>
              <a:t>3. God wants you to walk in the </a:t>
            </a:r>
            <a:r>
              <a:rPr lang="en-US" sz="6600" u="sng" dirty="0">
                <a:latin typeface="Gotham Bold" panose="02000803030000020004" pitchFamily="2" charset="0"/>
                <a:cs typeface="Aharoni" panose="02010803020104030203" pitchFamily="2" charset="-79"/>
              </a:rPr>
              <a:t>power</a:t>
            </a:r>
            <a:r>
              <a:rPr lang="en-US" sz="6600" dirty="0">
                <a:latin typeface="Gotham Bold" panose="02000803030000020004" pitchFamily="2" charset="0"/>
                <a:cs typeface="Aharoni" panose="02010803020104030203" pitchFamily="2" charset="-79"/>
              </a:rPr>
              <a:t> of the resurrection</a:t>
            </a:r>
            <a:endParaRPr lang="en-AU" sz="2800" u="sng"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35499593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C0DE9-CED6-470C-9818-CFB83A61C42A}"/>
              </a:ext>
            </a:extLst>
          </p:cNvPr>
          <p:cNvSpPr>
            <a:spLocks noGrp="1"/>
          </p:cNvSpPr>
          <p:nvPr>
            <p:ph type="title"/>
          </p:nvPr>
        </p:nvSpPr>
        <p:spPr>
          <a:xfrm>
            <a:off x="479981" y="195442"/>
            <a:ext cx="10515600" cy="1124311"/>
          </a:xfrm>
        </p:spPr>
        <p:txBody>
          <a:bodyPr/>
          <a:lstStyle/>
          <a:p>
            <a:r>
              <a:rPr lang="en-US" dirty="0">
                <a:latin typeface="Gotham Bold" panose="02000803030000020004" pitchFamily="2" charset="0"/>
              </a:rPr>
              <a:t>Ephesians 1:19-20</a:t>
            </a:r>
            <a:br>
              <a:rPr lang="en-US" dirty="0"/>
            </a:br>
            <a:r>
              <a:rPr lang="en-US" sz="2000" i="1" dirty="0">
                <a:latin typeface="+mn-lt"/>
              </a:rPr>
              <a:t>New Living Translation</a:t>
            </a:r>
            <a:endParaRPr lang="en-AU" i="1" dirty="0">
              <a:latin typeface="+mn-lt"/>
            </a:endParaRPr>
          </a:p>
        </p:txBody>
      </p:sp>
      <p:sp>
        <p:nvSpPr>
          <p:cNvPr id="3" name="Content Placeholder 2">
            <a:extLst>
              <a:ext uri="{FF2B5EF4-FFF2-40B4-BE49-F238E27FC236}">
                <a16:creationId xmlns:a16="http://schemas.microsoft.com/office/drawing/2014/main" id="{D219876C-63F5-4694-985E-A108000445AB}"/>
              </a:ext>
            </a:extLst>
          </p:cNvPr>
          <p:cNvSpPr>
            <a:spLocks noGrp="1"/>
          </p:cNvSpPr>
          <p:nvPr>
            <p:ph idx="1"/>
          </p:nvPr>
        </p:nvSpPr>
        <p:spPr>
          <a:xfrm>
            <a:off x="479981" y="1498862"/>
            <a:ext cx="11143268" cy="3337085"/>
          </a:xfrm>
        </p:spPr>
        <p:txBody>
          <a:bodyPr>
            <a:noAutofit/>
          </a:bodyPr>
          <a:lstStyle/>
          <a:p>
            <a:pPr marL="0" indent="0">
              <a:lnSpc>
                <a:spcPct val="100000"/>
              </a:lnSpc>
              <a:spcBef>
                <a:spcPts val="0"/>
              </a:spcBef>
              <a:spcAft>
                <a:spcPts val="600"/>
              </a:spcAft>
              <a:buNone/>
            </a:pPr>
            <a:r>
              <a:rPr lang="en-AU" sz="3600" baseline="30000" dirty="0">
                <a:effectLst/>
                <a:ea typeface="Calibri" panose="020F0502020204030204" pitchFamily="34" charset="0"/>
                <a:cs typeface="Times New Roman" panose="02020603050405020304" pitchFamily="18" charset="0"/>
              </a:rPr>
              <a:t>19</a:t>
            </a:r>
            <a:r>
              <a:rPr lang="en-AU" sz="3600" dirty="0">
                <a:effectLst/>
                <a:ea typeface="Calibri" panose="020F0502020204030204" pitchFamily="34" charset="0"/>
                <a:cs typeface="Times New Roman" panose="02020603050405020304" pitchFamily="18" charset="0"/>
              </a:rPr>
              <a:t> I also pray that you will understand the incredible greatness of God’s power for us who believe him. This is the same mighty power </a:t>
            </a:r>
            <a:r>
              <a:rPr lang="en-AU" sz="3600" baseline="30000" dirty="0">
                <a:effectLst/>
                <a:ea typeface="Calibri" panose="020F0502020204030204" pitchFamily="34" charset="0"/>
                <a:cs typeface="Times New Roman" panose="02020603050405020304" pitchFamily="18" charset="0"/>
              </a:rPr>
              <a:t>20</a:t>
            </a:r>
            <a:r>
              <a:rPr lang="en-AU" sz="3600" dirty="0">
                <a:effectLst/>
                <a:ea typeface="Calibri" panose="020F0502020204030204" pitchFamily="34" charset="0"/>
                <a:cs typeface="Times New Roman" panose="02020603050405020304" pitchFamily="18" charset="0"/>
              </a:rPr>
              <a:t> that raised Christ from the dead and seated him in the place of </a:t>
            </a:r>
            <a:r>
              <a:rPr lang="en-AU" sz="3600" dirty="0" err="1">
                <a:effectLst/>
                <a:ea typeface="Calibri" panose="020F0502020204030204" pitchFamily="34" charset="0"/>
                <a:cs typeface="Times New Roman" panose="02020603050405020304" pitchFamily="18" charset="0"/>
              </a:rPr>
              <a:t>honor</a:t>
            </a:r>
            <a:r>
              <a:rPr lang="en-AU" sz="3600" dirty="0">
                <a:effectLst/>
                <a:ea typeface="Calibri" panose="020F0502020204030204" pitchFamily="34" charset="0"/>
                <a:cs typeface="Times New Roman" panose="02020603050405020304" pitchFamily="18" charset="0"/>
              </a:rPr>
              <a:t> at God’s right hand in the heavenly realms.</a:t>
            </a:r>
          </a:p>
        </p:txBody>
      </p:sp>
      <p:cxnSp>
        <p:nvCxnSpPr>
          <p:cNvPr id="5" name="Straight Connector 4">
            <a:extLst>
              <a:ext uri="{FF2B5EF4-FFF2-40B4-BE49-F238E27FC236}">
                <a16:creationId xmlns:a16="http://schemas.microsoft.com/office/drawing/2014/main" id="{9A894A66-9481-4D50-937A-2169EDEFE120}"/>
              </a:ext>
            </a:extLst>
          </p:cNvPr>
          <p:cNvCxnSpPr/>
          <p:nvPr/>
        </p:nvCxnSpPr>
        <p:spPr>
          <a:xfrm>
            <a:off x="565608" y="1319753"/>
            <a:ext cx="10878532" cy="0"/>
          </a:xfrm>
          <a:prstGeom prst="line">
            <a:avLst/>
          </a:prstGeom>
          <a:ln w="28575"/>
          <a:effectLst>
            <a:outerShdw blurRad="25400" dist="254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2474544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AC185-B4F7-4AEC-96BF-8B5F56F9D8C2}"/>
              </a:ext>
            </a:extLst>
          </p:cNvPr>
          <p:cNvSpPr>
            <a:spLocks noGrp="1"/>
          </p:cNvSpPr>
          <p:nvPr>
            <p:ph type="title"/>
          </p:nvPr>
        </p:nvSpPr>
        <p:spPr>
          <a:xfrm>
            <a:off x="367645" y="252003"/>
            <a:ext cx="11481848" cy="4084327"/>
          </a:xfrm>
        </p:spPr>
        <p:txBody>
          <a:bodyPr>
            <a:noAutofit/>
          </a:bodyPr>
          <a:lstStyle/>
          <a:p>
            <a:pPr algn="ctr">
              <a:lnSpc>
                <a:spcPct val="100000"/>
              </a:lnSpc>
            </a:pPr>
            <a:r>
              <a:rPr lang="en-US" sz="6600" dirty="0">
                <a:latin typeface="Gotham Bold" panose="02000803030000020004" pitchFamily="2" charset="0"/>
                <a:cs typeface="Aharoni" panose="02010803020104030203" pitchFamily="2" charset="-79"/>
              </a:rPr>
              <a:t>4. God wants you to claim the </a:t>
            </a:r>
            <a:r>
              <a:rPr lang="en-US" sz="6600" u="sng" dirty="0">
                <a:latin typeface="Gotham Bold" panose="02000803030000020004" pitchFamily="2" charset="0"/>
                <a:cs typeface="Aharoni" panose="02010803020104030203" pitchFamily="2" charset="-79"/>
              </a:rPr>
              <a:t>authority</a:t>
            </a:r>
            <a:r>
              <a:rPr lang="en-US" sz="6600" dirty="0">
                <a:latin typeface="Gotham Bold" panose="02000803030000020004" pitchFamily="2" charset="0"/>
                <a:cs typeface="Aharoni" panose="02010803020104030203" pitchFamily="2" charset="-79"/>
              </a:rPr>
              <a:t> of Christ over you and through you</a:t>
            </a:r>
            <a:endParaRPr lang="en-AU" sz="2800" u="sng"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4048751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AC185-B4F7-4AEC-96BF-8B5F56F9D8C2}"/>
              </a:ext>
            </a:extLst>
          </p:cNvPr>
          <p:cNvSpPr>
            <a:spLocks noGrp="1"/>
          </p:cNvSpPr>
          <p:nvPr>
            <p:ph type="title"/>
          </p:nvPr>
        </p:nvSpPr>
        <p:spPr>
          <a:xfrm>
            <a:off x="838200" y="242576"/>
            <a:ext cx="10515600" cy="4084327"/>
          </a:xfrm>
        </p:spPr>
        <p:txBody>
          <a:bodyPr>
            <a:noAutofit/>
          </a:bodyPr>
          <a:lstStyle/>
          <a:p>
            <a:pPr algn="ctr">
              <a:lnSpc>
                <a:spcPct val="100000"/>
              </a:lnSpc>
            </a:pPr>
            <a:r>
              <a:rPr lang="en-US" sz="6600" u="sng" dirty="0">
                <a:latin typeface="Gotham Bold" panose="02000803030000020004" pitchFamily="2" charset="0"/>
                <a:cs typeface="Aharoni" panose="02010803020104030203" pitchFamily="2" charset="-79"/>
              </a:rPr>
              <a:t>Week 1:</a:t>
            </a:r>
            <a:br>
              <a:rPr lang="en-US" sz="6600" dirty="0">
                <a:latin typeface="Gotham Bold" panose="02000803030000020004" pitchFamily="2" charset="0"/>
                <a:cs typeface="Aharoni" panose="02010803020104030203" pitchFamily="2" charset="-79"/>
              </a:rPr>
            </a:br>
            <a:br>
              <a:rPr lang="en-US" sz="4000" dirty="0">
                <a:latin typeface="Gotham Bold" panose="02000803030000020004" pitchFamily="2" charset="0"/>
                <a:cs typeface="Aharoni" panose="02010803020104030203" pitchFamily="2" charset="-79"/>
              </a:rPr>
            </a:br>
            <a:r>
              <a:rPr lang="en-US" sz="6600" dirty="0">
                <a:latin typeface="Gotham Bold" panose="02000803030000020004" pitchFamily="2" charset="0"/>
                <a:cs typeface="Aharoni" panose="02010803020104030203" pitchFamily="2" charset="-79"/>
              </a:rPr>
              <a:t>How to Win Before the Battle Begins</a:t>
            </a:r>
            <a:endParaRPr lang="en-AU" sz="2800"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2482664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C0DE9-CED6-470C-9818-CFB83A61C42A}"/>
              </a:ext>
            </a:extLst>
          </p:cNvPr>
          <p:cNvSpPr>
            <a:spLocks noGrp="1"/>
          </p:cNvSpPr>
          <p:nvPr>
            <p:ph type="title"/>
          </p:nvPr>
        </p:nvSpPr>
        <p:spPr>
          <a:xfrm>
            <a:off x="479981" y="195442"/>
            <a:ext cx="10515600" cy="1124311"/>
          </a:xfrm>
        </p:spPr>
        <p:txBody>
          <a:bodyPr/>
          <a:lstStyle/>
          <a:p>
            <a:r>
              <a:rPr lang="en-US" dirty="0">
                <a:latin typeface="Gotham Bold" panose="02000803030000020004" pitchFamily="2" charset="0"/>
              </a:rPr>
              <a:t>1 Corinthians 15:3-4</a:t>
            </a:r>
            <a:br>
              <a:rPr lang="en-US" dirty="0"/>
            </a:br>
            <a:r>
              <a:rPr lang="en-US" sz="2000" i="1" dirty="0">
                <a:latin typeface="+mn-lt"/>
              </a:rPr>
              <a:t>New Living Translation</a:t>
            </a:r>
            <a:endParaRPr lang="en-AU" i="1" dirty="0">
              <a:latin typeface="+mn-lt"/>
            </a:endParaRPr>
          </a:p>
        </p:txBody>
      </p:sp>
      <p:sp>
        <p:nvSpPr>
          <p:cNvPr id="3" name="Content Placeholder 2">
            <a:extLst>
              <a:ext uri="{FF2B5EF4-FFF2-40B4-BE49-F238E27FC236}">
                <a16:creationId xmlns:a16="http://schemas.microsoft.com/office/drawing/2014/main" id="{D219876C-63F5-4694-985E-A108000445AB}"/>
              </a:ext>
            </a:extLst>
          </p:cNvPr>
          <p:cNvSpPr>
            <a:spLocks noGrp="1"/>
          </p:cNvSpPr>
          <p:nvPr>
            <p:ph idx="1"/>
          </p:nvPr>
        </p:nvSpPr>
        <p:spPr>
          <a:xfrm>
            <a:off x="479981" y="1498862"/>
            <a:ext cx="11143268" cy="4351338"/>
          </a:xfrm>
        </p:spPr>
        <p:txBody>
          <a:bodyPr/>
          <a:lstStyle/>
          <a:p>
            <a:pPr marL="0" indent="0">
              <a:buNone/>
            </a:pPr>
            <a:r>
              <a:rPr lang="en-US" sz="3600" dirty="0">
                <a:effectLst/>
                <a:ea typeface="Calibri" panose="020F0502020204030204" pitchFamily="34" charset="0"/>
                <a:cs typeface="Times New Roman" panose="02020603050405020304" pitchFamily="18" charset="0"/>
              </a:rPr>
              <a:t>I passed on to you what was most important and what had also been passed on to me. Christ died for our sins, just as the Scriptures said. </a:t>
            </a:r>
            <a:r>
              <a:rPr lang="en-AU" sz="3600" dirty="0">
                <a:effectLst/>
                <a:ea typeface="Calibri" panose="020F0502020204030204" pitchFamily="34" charset="0"/>
                <a:cs typeface="Times New Roman" panose="02020603050405020304" pitchFamily="18" charset="0"/>
              </a:rPr>
              <a:t>He was buried, and he was raised from the dead on the third day, just as the Scriptures said.</a:t>
            </a:r>
          </a:p>
          <a:p>
            <a:pPr marL="0" indent="0">
              <a:buNone/>
            </a:pPr>
            <a:endParaRPr lang="en-AU" dirty="0"/>
          </a:p>
        </p:txBody>
      </p:sp>
      <p:cxnSp>
        <p:nvCxnSpPr>
          <p:cNvPr id="5" name="Straight Connector 4">
            <a:extLst>
              <a:ext uri="{FF2B5EF4-FFF2-40B4-BE49-F238E27FC236}">
                <a16:creationId xmlns:a16="http://schemas.microsoft.com/office/drawing/2014/main" id="{9A894A66-9481-4D50-937A-2169EDEFE120}"/>
              </a:ext>
            </a:extLst>
          </p:cNvPr>
          <p:cNvCxnSpPr/>
          <p:nvPr/>
        </p:nvCxnSpPr>
        <p:spPr>
          <a:xfrm>
            <a:off x="565608" y="1319753"/>
            <a:ext cx="10878532" cy="0"/>
          </a:xfrm>
          <a:prstGeom prst="line">
            <a:avLst/>
          </a:prstGeom>
          <a:ln w="28575"/>
          <a:effectLst>
            <a:outerShdw blurRad="25400" dist="254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817249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C0DE9-CED6-470C-9818-CFB83A61C42A}"/>
              </a:ext>
            </a:extLst>
          </p:cNvPr>
          <p:cNvSpPr>
            <a:spLocks noGrp="1"/>
          </p:cNvSpPr>
          <p:nvPr>
            <p:ph type="title"/>
          </p:nvPr>
        </p:nvSpPr>
        <p:spPr>
          <a:xfrm>
            <a:off x="479981" y="195442"/>
            <a:ext cx="10515600" cy="1124311"/>
          </a:xfrm>
        </p:spPr>
        <p:txBody>
          <a:bodyPr/>
          <a:lstStyle/>
          <a:p>
            <a:r>
              <a:rPr lang="en-US" dirty="0">
                <a:latin typeface="Gotham Bold" panose="02000803030000020004" pitchFamily="2" charset="0"/>
              </a:rPr>
              <a:t>Ephesians 1:15-23</a:t>
            </a:r>
            <a:br>
              <a:rPr lang="en-US" dirty="0"/>
            </a:br>
            <a:r>
              <a:rPr lang="en-US" sz="2000" i="1" dirty="0">
                <a:latin typeface="+mn-lt"/>
              </a:rPr>
              <a:t>New Living Translation</a:t>
            </a:r>
            <a:endParaRPr lang="en-AU" i="1" dirty="0">
              <a:latin typeface="+mn-lt"/>
            </a:endParaRPr>
          </a:p>
        </p:txBody>
      </p:sp>
      <p:sp>
        <p:nvSpPr>
          <p:cNvPr id="3" name="Content Placeholder 2">
            <a:extLst>
              <a:ext uri="{FF2B5EF4-FFF2-40B4-BE49-F238E27FC236}">
                <a16:creationId xmlns:a16="http://schemas.microsoft.com/office/drawing/2014/main" id="{D219876C-63F5-4694-985E-A108000445AB}"/>
              </a:ext>
            </a:extLst>
          </p:cNvPr>
          <p:cNvSpPr>
            <a:spLocks noGrp="1"/>
          </p:cNvSpPr>
          <p:nvPr>
            <p:ph idx="1"/>
          </p:nvPr>
        </p:nvSpPr>
        <p:spPr>
          <a:xfrm>
            <a:off x="479981" y="1498862"/>
            <a:ext cx="11143268" cy="3139123"/>
          </a:xfrm>
        </p:spPr>
        <p:txBody>
          <a:bodyPr>
            <a:normAutofit/>
          </a:bodyPr>
          <a:lstStyle/>
          <a:p>
            <a:pPr marL="0" indent="0">
              <a:buNone/>
            </a:pPr>
            <a:r>
              <a:rPr lang="en-US" sz="3600" baseline="30000" dirty="0">
                <a:effectLst/>
                <a:ea typeface="Calibri" panose="020F0502020204030204" pitchFamily="34" charset="0"/>
                <a:cs typeface="Times New Roman" panose="02020603050405020304" pitchFamily="18" charset="0"/>
              </a:rPr>
              <a:t>15</a:t>
            </a:r>
            <a:r>
              <a:rPr lang="en-US" sz="3600" dirty="0">
                <a:effectLst/>
                <a:ea typeface="Calibri" panose="020F0502020204030204" pitchFamily="34" charset="0"/>
                <a:cs typeface="Times New Roman" panose="02020603050405020304" pitchFamily="18" charset="0"/>
              </a:rPr>
              <a:t> Ever since I first heard of your strong faith in the Lord Jesus and your love for God’s people everywhere, </a:t>
            </a:r>
            <a:r>
              <a:rPr lang="en-US" sz="3600" baseline="30000" dirty="0">
                <a:effectLst/>
                <a:ea typeface="Calibri" panose="020F0502020204030204" pitchFamily="34" charset="0"/>
                <a:cs typeface="Times New Roman" panose="02020603050405020304" pitchFamily="18" charset="0"/>
              </a:rPr>
              <a:t>16</a:t>
            </a:r>
            <a:r>
              <a:rPr lang="en-US" sz="3600" dirty="0">
                <a:effectLst/>
                <a:ea typeface="Calibri" panose="020F0502020204030204" pitchFamily="34" charset="0"/>
                <a:cs typeface="Times New Roman" panose="02020603050405020304" pitchFamily="18" charset="0"/>
              </a:rPr>
              <a:t> I have not stopped thanking God for you. I pray for you constantly, </a:t>
            </a:r>
            <a:r>
              <a:rPr lang="en-US" sz="3600" baseline="30000" dirty="0">
                <a:effectLst/>
                <a:ea typeface="Calibri" panose="020F0502020204030204" pitchFamily="34" charset="0"/>
                <a:cs typeface="Times New Roman" panose="02020603050405020304" pitchFamily="18" charset="0"/>
              </a:rPr>
              <a:t>17</a:t>
            </a:r>
            <a:r>
              <a:rPr lang="en-US" sz="3600" dirty="0">
                <a:effectLst/>
                <a:ea typeface="Calibri" panose="020F0502020204030204" pitchFamily="34" charset="0"/>
                <a:cs typeface="Times New Roman" panose="02020603050405020304" pitchFamily="18" charset="0"/>
              </a:rPr>
              <a:t> asking God, the glorious Father of our Lord Jesus Christ, to give you spiritual wisdom and insight so that you might grow in your knowledge of God.</a:t>
            </a:r>
            <a:endParaRPr lang="en-AU" sz="4800" dirty="0"/>
          </a:p>
        </p:txBody>
      </p:sp>
      <p:cxnSp>
        <p:nvCxnSpPr>
          <p:cNvPr id="5" name="Straight Connector 4">
            <a:extLst>
              <a:ext uri="{FF2B5EF4-FFF2-40B4-BE49-F238E27FC236}">
                <a16:creationId xmlns:a16="http://schemas.microsoft.com/office/drawing/2014/main" id="{9A894A66-9481-4D50-937A-2169EDEFE120}"/>
              </a:ext>
            </a:extLst>
          </p:cNvPr>
          <p:cNvCxnSpPr/>
          <p:nvPr/>
        </p:nvCxnSpPr>
        <p:spPr>
          <a:xfrm>
            <a:off x="565608" y="1319753"/>
            <a:ext cx="10878532" cy="0"/>
          </a:xfrm>
          <a:prstGeom prst="line">
            <a:avLst/>
          </a:prstGeom>
          <a:ln w="28575"/>
          <a:effectLst>
            <a:outerShdw blurRad="25400" dist="254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602722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C0DE9-CED6-470C-9818-CFB83A61C42A}"/>
              </a:ext>
            </a:extLst>
          </p:cNvPr>
          <p:cNvSpPr>
            <a:spLocks noGrp="1"/>
          </p:cNvSpPr>
          <p:nvPr>
            <p:ph type="title"/>
          </p:nvPr>
        </p:nvSpPr>
        <p:spPr>
          <a:xfrm>
            <a:off x="479981" y="195442"/>
            <a:ext cx="10515600" cy="1124311"/>
          </a:xfrm>
        </p:spPr>
        <p:txBody>
          <a:bodyPr/>
          <a:lstStyle/>
          <a:p>
            <a:r>
              <a:rPr lang="en-US" dirty="0">
                <a:latin typeface="Gotham Bold" panose="02000803030000020004" pitchFamily="2" charset="0"/>
              </a:rPr>
              <a:t>Ephesians 1:15-23</a:t>
            </a:r>
            <a:br>
              <a:rPr lang="en-US" dirty="0"/>
            </a:br>
            <a:r>
              <a:rPr lang="en-US" sz="2000" i="1" dirty="0">
                <a:latin typeface="+mn-lt"/>
              </a:rPr>
              <a:t>New Living Translation</a:t>
            </a:r>
            <a:endParaRPr lang="en-AU" i="1" dirty="0">
              <a:latin typeface="+mn-lt"/>
            </a:endParaRPr>
          </a:p>
        </p:txBody>
      </p:sp>
      <p:sp>
        <p:nvSpPr>
          <p:cNvPr id="3" name="Content Placeholder 2">
            <a:extLst>
              <a:ext uri="{FF2B5EF4-FFF2-40B4-BE49-F238E27FC236}">
                <a16:creationId xmlns:a16="http://schemas.microsoft.com/office/drawing/2014/main" id="{D219876C-63F5-4694-985E-A108000445AB}"/>
              </a:ext>
            </a:extLst>
          </p:cNvPr>
          <p:cNvSpPr>
            <a:spLocks noGrp="1"/>
          </p:cNvSpPr>
          <p:nvPr>
            <p:ph idx="1"/>
          </p:nvPr>
        </p:nvSpPr>
        <p:spPr>
          <a:xfrm>
            <a:off x="479981" y="1498862"/>
            <a:ext cx="11143268" cy="3139123"/>
          </a:xfrm>
        </p:spPr>
        <p:txBody>
          <a:bodyPr>
            <a:normAutofit/>
          </a:bodyPr>
          <a:lstStyle/>
          <a:p>
            <a:pPr marL="0" indent="0">
              <a:buNone/>
            </a:pPr>
            <a:r>
              <a:rPr lang="en-US" sz="3600" baseline="30000" dirty="0">
                <a:effectLst/>
                <a:latin typeface="Avenir Next"/>
                <a:ea typeface="Calibri" panose="020F0502020204030204" pitchFamily="34" charset="0"/>
                <a:cs typeface="Times New Roman" panose="02020603050405020304" pitchFamily="18" charset="0"/>
              </a:rPr>
              <a:t>18</a:t>
            </a:r>
            <a:r>
              <a:rPr lang="en-US" sz="3600" dirty="0">
                <a:effectLst/>
                <a:latin typeface="Avenir Next"/>
                <a:ea typeface="Calibri" panose="020F0502020204030204" pitchFamily="34" charset="0"/>
                <a:cs typeface="Times New Roman" panose="02020603050405020304" pitchFamily="18" charset="0"/>
              </a:rPr>
              <a:t> I pray that your hearts will be flooded with light so that you can understand the confident hope he has given to those he called—his holy people who are his rich and glorious inheritance.</a:t>
            </a:r>
            <a:endParaRPr lang="en-AU" sz="3600" dirty="0">
              <a:effectLst/>
              <a:latin typeface="Avenir Next"/>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9A894A66-9481-4D50-937A-2169EDEFE120}"/>
              </a:ext>
            </a:extLst>
          </p:cNvPr>
          <p:cNvCxnSpPr/>
          <p:nvPr/>
        </p:nvCxnSpPr>
        <p:spPr>
          <a:xfrm>
            <a:off x="565608" y="1319753"/>
            <a:ext cx="10878532" cy="0"/>
          </a:xfrm>
          <a:prstGeom prst="line">
            <a:avLst/>
          </a:prstGeom>
          <a:ln w="28575"/>
          <a:effectLst>
            <a:outerShdw blurRad="25400" dist="254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8047463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C0DE9-CED6-470C-9818-CFB83A61C42A}"/>
              </a:ext>
            </a:extLst>
          </p:cNvPr>
          <p:cNvSpPr>
            <a:spLocks noGrp="1"/>
          </p:cNvSpPr>
          <p:nvPr>
            <p:ph type="title"/>
          </p:nvPr>
        </p:nvSpPr>
        <p:spPr>
          <a:xfrm>
            <a:off x="479981" y="195442"/>
            <a:ext cx="10515600" cy="1124311"/>
          </a:xfrm>
        </p:spPr>
        <p:txBody>
          <a:bodyPr/>
          <a:lstStyle/>
          <a:p>
            <a:r>
              <a:rPr lang="en-US" dirty="0">
                <a:latin typeface="Gotham Bold" panose="02000803030000020004" pitchFamily="2" charset="0"/>
              </a:rPr>
              <a:t>Ephesians 1:15-23</a:t>
            </a:r>
            <a:br>
              <a:rPr lang="en-US" dirty="0"/>
            </a:br>
            <a:r>
              <a:rPr lang="en-US" sz="2000" i="1" dirty="0">
                <a:latin typeface="+mn-lt"/>
              </a:rPr>
              <a:t>New Living Translation</a:t>
            </a:r>
            <a:endParaRPr lang="en-AU" i="1" dirty="0">
              <a:latin typeface="+mn-lt"/>
            </a:endParaRPr>
          </a:p>
        </p:txBody>
      </p:sp>
      <p:sp>
        <p:nvSpPr>
          <p:cNvPr id="3" name="Content Placeholder 2">
            <a:extLst>
              <a:ext uri="{FF2B5EF4-FFF2-40B4-BE49-F238E27FC236}">
                <a16:creationId xmlns:a16="http://schemas.microsoft.com/office/drawing/2014/main" id="{D219876C-63F5-4694-985E-A108000445AB}"/>
              </a:ext>
            </a:extLst>
          </p:cNvPr>
          <p:cNvSpPr>
            <a:spLocks noGrp="1"/>
          </p:cNvSpPr>
          <p:nvPr>
            <p:ph idx="1"/>
          </p:nvPr>
        </p:nvSpPr>
        <p:spPr>
          <a:xfrm>
            <a:off x="479981" y="1498862"/>
            <a:ext cx="11143268" cy="3337085"/>
          </a:xfrm>
        </p:spPr>
        <p:txBody>
          <a:bodyPr>
            <a:noAutofit/>
          </a:bodyPr>
          <a:lstStyle/>
          <a:p>
            <a:pPr marL="0" indent="0">
              <a:lnSpc>
                <a:spcPct val="100000"/>
              </a:lnSpc>
              <a:spcBef>
                <a:spcPts val="0"/>
              </a:spcBef>
              <a:spcAft>
                <a:spcPts val="600"/>
              </a:spcAft>
              <a:buNone/>
            </a:pPr>
            <a:r>
              <a:rPr lang="en-US" sz="3600" baseline="30000" dirty="0">
                <a:effectLst/>
                <a:latin typeface="Avenir Next"/>
                <a:ea typeface="Calibri" panose="020F0502020204030204" pitchFamily="34" charset="0"/>
                <a:cs typeface="Times New Roman" panose="02020603050405020304" pitchFamily="18" charset="0"/>
              </a:rPr>
              <a:t>18</a:t>
            </a:r>
            <a:r>
              <a:rPr lang="en-US" sz="3600" dirty="0">
                <a:effectLst/>
                <a:latin typeface="Avenir Next"/>
                <a:ea typeface="Calibri" panose="020F0502020204030204" pitchFamily="34" charset="0"/>
                <a:cs typeface="Times New Roman" panose="02020603050405020304" pitchFamily="18" charset="0"/>
              </a:rPr>
              <a:t> I pray that your hearts will be flooded with light so that you can understand the confident hope he has given to those he called—his holy people who are his rich and glorious inheritance. </a:t>
            </a:r>
          </a:p>
          <a:p>
            <a:pPr marL="0" indent="0">
              <a:lnSpc>
                <a:spcPct val="100000"/>
              </a:lnSpc>
              <a:spcBef>
                <a:spcPts val="0"/>
              </a:spcBef>
              <a:spcAft>
                <a:spcPts val="600"/>
              </a:spcAft>
              <a:buNone/>
            </a:pPr>
            <a:r>
              <a:rPr lang="en-US" sz="3600" baseline="30000" dirty="0">
                <a:latin typeface="Avenir Next"/>
                <a:cs typeface="Times New Roman" panose="02020603050405020304" pitchFamily="18" charset="0"/>
              </a:rPr>
              <a:t>19</a:t>
            </a:r>
            <a:r>
              <a:rPr lang="en-US" sz="3600" dirty="0">
                <a:latin typeface="Avenir Next"/>
                <a:cs typeface="Times New Roman" panose="02020603050405020304" pitchFamily="18" charset="0"/>
              </a:rPr>
              <a:t> I also pray that you will understand the incredible greatness of God’s power for us who believe him.</a:t>
            </a:r>
            <a:endParaRPr lang="en-AU" sz="3600" dirty="0">
              <a:latin typeface="Avenir Next"/>
              <a:cs typeface="Times New Roman" panose="02020603050405020304" pitchFamily="18" charset="0"/>
            </a:endParaRPr>
          </a:p>
        </p:txBody>
      </p:sp>
      <p:cxnSp>
        <p:nvCxnSpPr>
          <p:cNvPr id="5" name="Straight Connector 4">
            <a:extLst>
              <a:ext uri="{FF2B5EF4-FFF2-40B4-BE49-F238E27FC236}">
                <a16:creationId xmlns:a16="http://schemas.microsoft.com/office/drawing/2014/main" id="{9A894A66-9481-4D50-937A-2169EDEFE120}"/>
              </a:ext>
            </a:extLst>
          </p:cNvPr>
          <p:cNvCxnSpPr/>
          <p:nvPr/>
        </p:nvCxnSpPr>
        <p:spPr>
          <a:xfrm>
            <a:off x="565608" y="1319753"/>
            <a:ext cx="10878532" cy="0"/>
          </a:xfrm>
          <a:prstGeom prst="line">
            <a:avLst/>
          </a:prstGeom>
          <a:ln w="28575"/>
          <a:effectLst>
            <a:outerShdw blurRad="25400" dist="254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622768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C0DE9-CED6-470C-9818-CFB83A61C42A}"/>
              </a:ext>
            </a:extLst>
          </p:cNvPr>
          <p:cNvSpPr>
            <a:spLocks noGrp="1"/>
          </p:cNvSpPr>
          <p:nvPr>
            <p:ph type="title"/>
          </p:nvPr>
        </p:nvSpPr>
        <p:spPr>
          <a:xfrm>
            <a:off x="479981" y="195442"/>
            <a:ext cx="10515600" cy="1124311"/>
          </a:xfrm>
        </p:spPr>
        <p:txBody>
          <a:bodyPr/>
          <a:lstStyle/>
          <a:p>
            <a:r>
              <a:rPr lang="en-US" dirty="0">
                <a:latin typeface="Gotham Bold" panose="02000803030000020004" pitchFamily="2" charset="0"/>
              </a:rPr>
              <a:t>Ephesians 1:15-23</a:t>
            </a:r>
            <a:br>
              <a:rPr lang="en-US" dirty="0"/>
            </a:br>
            <a:r>
              <a:rPr lang="en-US" sz="2000" i="1" dirty="0">
                <a:latin typeface="+mn-lt"/>
              </a:rPr>
              <a:t>New Living Translation</a:t>
            </a:r>
            <a:endParaRPr lang="en-AU" i="1" dirty="0">
              <a:latin typeface="+mn-lt"/>
            </a:endParaRPr>
          </a:p>
        </p:txBody>
      </p:sp>
      <p:sp>
        <p:nvSpPr>
          <p:cNvPr id="3" name="Content Placeholder 2">
            <a:extLst>
              <a:ext uri="{FF2B5EF4-FFF2-40B4-BE49-F238E27FC236}">
                <a16:creationId xmlns:a16="http://schemas.microsoft.com/office/drawing/2014/main" id="{D219876C-63F5-4694-985E-A108000445AB}"/>
              </a:ext>
            </a:extLst>
          </p:cNvPr>
          <p:cNvSpPr>
            <a:spLocks noGrp="1"/>
          </p:cNvSpPr>
          <p:nvPr>
            <p:ph idx="1"/>
          </p:nvPr>
        </p:nvSpPr>
        <p:spPr>
          <a:xfrm>
            <a:off x="479981" y="1498862"/>
            <a:ext cx="11143268" cy="3337085"/>
          </a:xfrm>
        </p:spPr>
        <p:txBody>
          <a:bodyPr>
            <a:noAutofit/>
          </a:bodyPr>
          <a:lstStyle/>
          <a:p>
            <a:pPr marL="0" indent="0">
              <a:lnSpc>
                <a:spcPct val="100000"/>
              </a:lnSpc>
              <a:spcBef>
                <a:spcPts val="0"/>
              </a:spcBef>
              <a:spcAft>
                <a:spcPts val="600"/>
              </a:spcAft>
              <a:buNone/>
            </a:pPr>
            <a:r>
              <a:rPr lang="en-US" sz="3600" dirty="0">
                <a:effectLst/>
                <a:ea typeface="Calibri" panose="020F0502020204030204" pitchFamily="34" charset="0"/>
                <a:cs typeface="Times New Roman" panose="02020603050405020304" pitchFamily="18" charset="0"/>
              </a:rPr>
              <a:t>This is the same mighty power </a:t>
            </a:r>
            <a:r>
              <a:rPr lang="en-US" sz="3600" baseline="30000" dirty="0">
                <a:effectLst/>
                <a:ea typeface="Calibri" panose="020F0502020204030204" pitchFamily="34" charset="0"/>
                <a:cs typeface="Times New Roman" panose="02020603050405020304" pitchFamily="18" charset="0"/>
              </a:rPr>
              <a:t>20</a:t>
            </a:r>
            <a:r>
              <a:rPr lang="en-US" sz="3600" dirty="0">
                <a:effectLst/>
                <a:ea typeface="Calibri" panose="020F0502020204030204" pitchFamily="34" charset="0"/>
                <a:cs typeface="Times New Roman" panose="02020603050405020304" pitchFamily="18" charset="0"/>
              </a:rPr>
              <a:t> that raised Christ from the dead and seated him in the place of honor at God’s right hand in the heavenly realms. </a:t>
            </a:r>
            <a:r>
              <a:rPr lang="en-US" sz="3600" baseline="30000" dirty="0">
                <a:effectLst/>
                <a:ea typeface="Calibri" panose="020F0502020204030204" pitchFamily="34" charset="0"/>
                <a:cs typeface="Times New Roman" panose="02020603050405020304" pitchFamily="18" charset="0"/>
              </a:rPr>
              <a:t>21</a:t>
            </a:r>
            <a:r>
              <a:rPr lang="en-US" sz="3600" dirty="0">
                <a:effectLst/>
                <a:ea typeface="Calibri" panose="020F0502020204030204" pitchFamily="34" charset="0"/>
                <a:cs typeface="Times New Roman" panose="02020603050405020304" pitchFamily="18" charset="0"/>
              </a:rPr>
              <a:t> Now he is far above any ruler or authority or power or leader or anything else—not only in this world but also in the world to come.</a:t>
            </a:r>
            <a:endParaRPr lang="en-AU" sz="3600" dirty="0">
              <a:cs typeface="Times New Roman" panose="02020603050405020304" pitchFamily="18" charset="0"/>
            </a:endParaRPr>
          </a:p>
        </p:txBody>
      </p:sp>
      <p:cxnSp>
        <p:nvCxnSpPr>
          <p:cNvPr id="5" name="Straight Connector 4">
            <a:extLst>
              <a:ext uri="{FF2B5EF4-FFF2-40B4-BE49-F238E27FC236}">
                <a16:creationId xmlns:a16="http://schemas.microsoft.com/office/drawing/2014/main" id="{9A894A66-9481-4D50-937A-2169EDEFE120}"/>
              </a:ext>
            </a:extLst>
          </p:cNvPr>
          <p:cNvCxnSpPr/>
          <p:nvPr/>
        </p:nvCxnSpPr>
        <p:spPr>
          <a:xfrm>
            <a:off x="565608" y="1319753"/>
            <a:ext cx="10878532" cy="0"/>
          </a:xfrm>
          <a:prstGeom prst="line">
            <a:avLst/>
          </a:prstGeom>
          <a:ln w="28575"/>
          <a:effectLst>
            <a:outerShdw blurRad="25400" dist="254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4881913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C0DE9-CED6-470C-9818-CFB83A61C42A}"/>
              </a:ext>
            </a:extLst>
          </p:cNvPr>
          <p:cNvSpPr>
            <a:spLocks noGrp="1"/>
          </p:cNvSpPr>
          <p:nvPr>
            <p:ph type="title"/>
          </p:nvPr>
        </p:nvSpPr>
        <p:spPr>
          <a:xfrm>
            <a:off x="479981" y="195442"/>
            <a:ext cx="10515600" cy="1124311"/>
          </a:xfrm>
        </p:spPr>
        <p:txBody>
          <a:bodyPr/>
          <a:lstStyle/>
          <a:p>
            <a:r>
              <a:rPr lang="en-US" dirty="0">
                <a:latin typeface="Gotham Bold" panose="02000803030000020004" pitchFamily="2" charset="0"/>
              </a:rPr>
              <a:t>Ephesians 1:15-23</a:t>
            </a:r>
            <a:br>
              <a:rPr lang="en-US" dirty="0"/>
            </a:br>
            <a:r>
              <a:rPr lang="en-US" sz="2000" i="1" dirty="0">
                <a:latin typeface="+mn-lt"/>
              </a:rPr>
              <a:t>New Living Translation</a:t>
            </a:r>
            <a:endParaRPr lang="en-AU" i="1" dirty="0">
              <a:latin typeface="+mn-lt"/>
            </a:endParaRPr>
          </a:p>
        </p:txBody>
      </p:sp>
      <p:sp>
        <p:nvSpPr>
          <p:cNvPr id="3" name="Content Placeholder 2">
            <a:extLst>
              <a:ext uri="{FF2B5EF4-FFF2-40B4-BE49-F238E27FC236}">
                <a16:creationId xmlns:a16="http://schemas.microsoft.com/office/drawing/2014/main" id="{D219876C-63F5-4694-985E-A108000445AB}"/>
              </a:ext>
            </a:extLst>
          </p:cNvPr>
          <p:cNvSpPr>
            <a:spLocks noGrp="1"/>
          </p:cNvSpPr>
          <p:nvPr>
            <p:ph idx="1"/>
          </p:nvPr>
        </p:nvSpPr>
        <p:spPr>
          <a:xfrm>
            <a:off x="479981" y="1498862"/>
            <a:ext cx="11143268" cy="3337085"/>
          </a:xfrm>
        </p:spPr>
        <p:txBody>
          <a:bodyPr>
            <a:noAutofit/>
          </a:bodyPr>
          <a:lstStyle/>
          <a:p>
            <a:pPr marL="0" indent="0">
              <a:lnSpc>
                <a:spcPct val="100000"/>
              </a:lnSpc>
              <a:spcBef>
                <a:spcPts val="0"/>
              </a:spcBef>
              <a:spcAft>
                <a:spcPts val="600"/>
              </a:spcAft>
              <a:buNone/>
            </a:pPr>
            <a:r>
              <a:rPr lang="en-US" sz="3600" baseline="30000" dirty="0">
                <a:effectLst/>
                <a:ea typeface="Calibri" panose="020F0502020204030204" pitchFamily="34" charset="0"/>
                <a:cs typeface="Times New Roman" panose="02020603050405020304" pitchFamily="18" charset="0"/>
              </a:rPr>
              <a:t>22</a:t>
            </a:r>
            <a:r>
              <a:rPr lang="en-US" sz="3600" dirty="0">
                <a:effectLst/>
                <a:ea typeface="Calibri" panose="020F0502020204030204" pitchFamily="34" charset="0"/>
                <a:cs typeface="Times New Roman" panose="02020603050405020304" pitchFamily="18" charset="0"/>
              </a:rPr>
              <a:t> God has put all things under the authority of Christ and has made him head over all things for the benefit of the church. </a:t>
            </a:r>
            <a:r>
              <a:rPr lang="en-US" sz="3600" baseline="30000" dirty="0">
                <a:effectLst/>
                <a:ea typeface="Calibri" panose="020F0502020204030204" pitchFamily="34" charset="0"/>
                <a:cs typeface="Times New Roman" panose="02020603050405020304" pitchFamily="18" charset="0"/>
              </a:rPr>
              <a:t>23</a:t>
            </a:r>
            <a:r>
              <a:rPr lang="en-US" sz="3600" dirty="0">
                <a:effectLst/>
                <a:ea typeface="Calibri" panose="020F0502020204030204" pitchFamily="34" charset="0"/>
                <a:cs typeface="Times New Roman" panose="02020603050405020304" pitchFamily="18" charset="0"/>
              </a:rPr>
              <a:t> And the church is his body; it is made full and complete by Christ, who fills all things everywhere with himself.</a:t>
            </a:r>
            <a:endParaRPr lang="en-AU" sz="3600" dirty="0">
              <a:effectLst/>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9A894A66-9481-4D50-937A-2169EDEFE120}"/>
              </a:ext>
            </a:extLst>
          </p:cNvPr>
          <p:cNvCxnSpPr/>
          <p:nvPr/>
        </p:nvCxnSpPr>
        <p:spPr>
          <a:xfrm>
            <a:off x="565608" y="1319753"/>
            <a:ext cx="10878532" cy="0"/>
          </a:xfrm>
          <a:prstGeom prst="line">
            <a:avLst/>
          </a:prstGeom>
          <a:ln w="28575"/>
          <a:effectLst>
            <a:outerShdw blurRad="25400" dist="254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4492665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AC185-B4F7-4AEC-96BF-8B5F56F9D8C2}"/>
              </a:ext>
            </a:extLst>
          </p:cNvPr>
          <p:cNvSpPr>
            <a:spLocks noGrp="1"/>
          </p:cNvSpPr>
          <p:nvPr>
            <p:ph type="title"/>
          </p:nvPr>
        </p:nvSpPr>
        <p:spPr>
          <a:xfrm>
            <a:off x="329938" y="252003"/>
            <a:ext cx="11557262" cy="4084327"/>
          </a:xfrm>
        </p:spPr>
        <p:txBody>
          <a:bodyPr>
            <a:noAutofit/>
          </a:bodyPr>
          <a:lstStyle/>
          <a:p>
            <a:pPr algn="ctr">
              <a:lnSpc>
                <a:spcPct val="100000"/>
              </a:lnSpc>
            </a:pPr>
            <a:r>
              <a:rPr lang="en-US" sz="6600" dirty="0">
                <a:latin typeface="Gotham Bold" panose="02000803030000020004" pitchFamily="2" charset="0"/>
                <a:cs typeface="Aharoni" panose="02010803020104030203" pitchFamily="2" charset="-79"/>
              </a:rPr>
              <a:t>1. God wants you to grow in your </a:t>
            </a:r>
            <a:r>
              <a:rPr lang="en-US" sz="6600" u="sng" dirty="0">
                <a:latin typeface="Gotham Bold" panose="02000803030000020004" pitchFamily="2" charset="0"/>
                <a:cs typeface="Aharoni" panose="02010803020104030203" pitchFamily="2" charset="-79"/>
              </a:rPr>
              <a:t>knowledge</a:t>
            </a:r>
            <a:r>
              <a:rPr lang="en-US" sz="6600" dirty="0">
                <a:latin typeface="Gotham Bold" panose="02000803030000020004" pitchFamily="2" charset="0"/>
                <a:cs typeface="Aharoni" panose="02010803020104030203" pitchFamily="2" charset="-79"/>
              </a:rPr>
              <a:t> of Him</a:t>
            </a:r>
            <a:endParaRPr lang="en-AU" sz="2800"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13360113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600</TotalTime>
  <Words>587</Words>
  <Application>Microsoft Office PowerPoint</Application>
  <PresentationFormat>Widescreen</PresentationFormat>
  <Paragraphs>25</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 Auto Signature</vt:lpstr>
      <vt:lpstr>Aharoni</vt:lpstr>
      <vt:lpstr>Arial</vt:lpstr>
      <vt:lpstr>Avenir Next</vt:lpstr>
      <vt:lpstr>Calibri</vt:lpstr>
      <vt:lpstr>Calibri Light</vt:lpstr>
      <vt:lpstr>Gotham Bold</vt:lpstr>
      <vt:lpstr>Office Theme</vt:lpstr>
      <vt:lpstr>for the WIN</vt:lpstr>
      <vt:lpstr>Week 1:  How to Win Before the Battle Begins</vt:lpstr>
      <vt:lpstr>1 Corinthians 15:3-4 New Living Translation</vt:lpstr>
      <vt:lpstr>Ephesians 1:15-23 New Living Translation</vt:lpstr>
      <vt:lpstr>Ephesians 1:15-23 New Living Translation</vt:lpstr>
      <vt:lpstr>Ephesians 1:15-23 New Living Translation</vt:lpstr>
      <vt:lpstr>Ephesians 1:15-23 New Living Translation</vt:lpstr>
      <vt:lpstr>Ephesians 1:15-23 New Living Translation</vt:lpstr>
      <vt:lpstr>1. God wants you to grow in your knowledge of Him</vt:lpstr>
      <vt:lpstr>Philippians 3:10-11 New Living Translation</vt:lpstr>
      <vt:lpstr>2. God wants you to live with a daily experience of hope</vt:lpstr>
      <vt:lpstr>Ephesians 1:18 New Living Translation</vt:lpstr>
      <vt:lpstr>3. God wants you to walk in the power of the resurrection</vt:lpstr>
      <vt:lpstr>Ephesians 1:19-20 New Living Translation</vt:lpstr>
      <vt:lpstr>4. God wants you to claim the authority of Christ over you and through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Amy Stott</dc:creator>
  <cp:lastModifiedBy>Amy Stott</cp:lastModifiedBy>
  <cp:revision>6</cp:revision>
  <dcterms:created xsi:type="dcterms:W3CDTF">2020-10-31T12:45:29Z</dcterms:created>
  <dcterms:modified xsi:type="dcterms:W3CDTF">2020-10-31T22:46:26Z</dcterms:modified>
</cp:coreProperties>
</file>