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90" r:id="rId2"/>
    <p:sldId id="318" r:id="rId3"/>
    <p:sldId id="319" r:id="rId4"/>
    <p:sldId id="320" r:id="rId5"/>
    <p:sldId id="321" r:id="rId6"/>
    <p:sldId id="322" r:id="rId7"/>
    <p:sldId id="323" r:id="rId8"/>
    <p:sldId id="324" r:id="rId9"/>
    <p:sldId id="325" r:id="rId10"/>
    <p:sldId id="326" r:id="rId11"/>
    <p:sldId id="327" r:id="rId12"/>
    <p:sldId id="328" r:id="rId13"/>
    <p:sldId id="329" r:id="rId14"/>
    <p:sldId id="330" r:id="rId15"/>
    <p:sldId id="286" r:id="rId16"/>
  </p:sldIdLst>
  <p:sldSz cx="23409275" cy="13166725"/>
  <p:notesSz cx="6858000" cy="9144000"/>
  <p:defaultTextStyle>
    <a:defPPr>
      <a:defRPr lang="en-US"/>
    </a:defPPr>
    <a:lvl1pPr algn="l" defTabSz="1044575" rtl="0" fontAlgn="base">
      <a:spcBef>
        <a:spcPct val="0"/>
      </a:spcBef>
      <a:spcAft>
        <a:spcPct val="0"/>
      </a:spcAft>
      <a:defRPr sz="41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1044575" indent="-587375" algn="l" defTabSz="1044575" rtl="0" fontAlgn="base">
      <a:spcBef>
        <a:spcPct val="0"/>
      </a:spcBef>
      <a:spcAft>
        <a:spcPct val="0"/>
      </a:spcAft>
      <a:defRPr sz="41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2089150" indent="-1174750" algn="l" defTabSz="1044575" rtl="0" fontAlgn="base">
      <a:spcBef>
        <a:spcPct val="0"/>
      </a:spcBef>
      <a:spcAft>
        <a:spcPct val="0"/>
      </a:spcAft>
      <a:defRPr sz="41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3133725" indent="-1762125" algn="l" defTabSz="1044575" rtl="0" fontAlgn="base">
      <a:spcBef>
        <a:spcPct val="0"/>
      </a:spcBef>
      <a:spcAft>
        <a:spcPct val="0"/>
      </a:spcAft>
      <a:defRPr sz="41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4179888" indent="-2351088" algn="l" defTabSz="1044575" rtl="0" fontAlgn="base">
      <a:spcBef>
        <a:spcPct val="0"/>
      </a:spcBef>
      <a:spcAft>
        <a:spcPct val="0"/>
      </a:spcAft>
      <a:defRPr sz="41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41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41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41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41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47">
          <p15:clr>
            <a:srgbClr val="A4A3A4"/>
          </p15:clr>
        </p15:guide>
        <p15:guide id="2" pos="737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9F9"/>
    <a:srgbClr val="C73646"/>
    <a:srgbClr val="F9EB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55" d="100"/>
          <a:sy n="55" d="100"/>
        </p:scale>
        <p:origin x="720" y="90"/>
      </p:cViewPr>
      <p:guideLst>
        <p:guide orient="horz" pos="4147"/>
        <p:guide pos="737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5696" y="4090220"/>
            <a:ext cx="19897884" cy="28223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11391" y="7461144"/>
            <a:ext cx="16386493" cy="336483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045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0900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135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180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225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270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315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3601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20DA14-4832-4A0D-9DDE-C5F420C48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D3DEB40-A042-4CA7-A0E1-9D363A5FA568}" type="datetimeFigureOut">
              <a:rPr lang="en-US" altLang="en-US"/>
              <a:pPr/>
              <a:t>10/18/2020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AAFA1-3285-4012-A3C1-611303A5B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3062FF-4BFE-4EB9-AD27-233E67B8B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34D436-DA4D-4E10-A74D-E5D3D5E945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2253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6C4994-BB85-4FFA-B779-BC9A93EE1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013C712-04FE-4538-9A59-E16B6FA8A347}" type="datetimeFigureOut">
              <a:rPr lang="en-US" altLang="en-US"/>
              <a:pPr/>
              <a:t>10/18/2020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543277-0A77-400C-BA84-8B99BF4B8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A94AA8-DF3F-4708-935E-83B8E48EE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C1A475-9796-4D90-8BE7-62DB5E8FF1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1463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3449405" y="1011887"/>
            <a:ext cx="13484718" cy="215696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95252" y="1011887"/>
            <a:ext cx="40063999" cy="215696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45BF48-5631-4AC4-87BF-82919712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706A9D2-DE4D-4089-A683-99A7BCF0A6F3}" type="datetimeFigureOut">
              <a:rPr lang="en-US" altLang="en-US"/>
              <a:pPr/>
              <a:t>10/18/2020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06023E-9C9D-42C4-A6F2-F829020DB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1FC293-A4FB-4DF4-9C2D-65ECCFFB1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7A9444-19BC-4954-9267-7CC9E88291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2904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EA3667-78E1-419F-971B-CB07C77C5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46FF134-C8B2-4972-B70D-D2B40A2FF3CB}" type="datetimeFigureOut">
              <a:rPr lang="en-US" altLang="en-US"/>
              <a:pPr/>
              <a:t>10/18/2020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6D67AD-1B12-4BFB-8047-4025FBFB6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1B35F2-D0CF-4DDC-9F3A-CD8176BBF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8B172-A740-4D3C-8038-358A83C51B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519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9171" y="8460841"/>
            <a:ext cx="19897884" cy="2615058"/>
          </a:xfrm>
        </p:spPr>
        <p:txBody>
          <a:bodyPr anchor="t"/>
          <a:lstStyle>
            <a:lvl1pPr algn="l">
              <a:defRPr sz="9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49171" y="5580621"/>
            <a:ext cx="19897884" cy="2880220"/>
          </a:xfrm>
        </p:spPr>
        <p:txBody>
          <a:bodyPr anchor="b"/>
          <a:lstStyle>
            <a:lvl1pPr marL="0" indent="0">
              <a:buNone/>
              <a:defRPr sz="4600">
                <a:solidFill>
                  <a:schemeClr val="tx1">
                    <a:tint val="75000"/>
                  </a:schemeClr>
                </a:solidFill>
              </a:defRPr>
            </a:lvl1pPr>
            <a:lvl2pPr marL="1045022" indent="0">
              <a:buNone/>
              <a:defRPr sz="4100">
                <a:solidFill>
                  <a:schemeClr val="tx1">
                    <a:tint val="75000"/>
                  </a:schemeClr>
                </a:solidFill>
              </a:defRPr>
            </a:lvl2pPr>
            <a:lvl3pPr marL="2090044" indent="0">
              <a:buNone/>
              <a:defRPr sz="3700">
                <a:solidFill>
                  <a:schemeClr val="tx1">
                    <a:tint val="75000"/>
                  </a:schemeClr>
                </a:solidFill>
              </a:defRPr>
            </a:lvl3pPr>
            <a:lvl4pPr marL="313506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4180088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522511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6270132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731515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836017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F14A85-BA46-4AE1-97F6-B46C16D0E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B8D407-A311-46AD-9DF8-0B31EBDD2B23}" type="datetimeFigureOut">
              <a:rPr lang="en-US" altLang="en-US"/>
              <a:pPr/>
              <a:t>10/18/2020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E266EC-478A-4D92-A052-A4423329C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D147B6-F960-4323-AE7F-76035CAB7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05C23C-3B11-4A73-AA2C-88E1C3899F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4757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95251" y="5897598"/>
            <a:ext cx="26774358" cy="16683947"/>
          </a:xfrm>
        </p:spPr>
        <p:txBody>
          <a:bodyPr/>
          <a:lstStyle>
            <a:lvl1pPr>
              <a:defRPr sz="6400"/>
            </a:lvl1pPr>
            <a:lvl2pPr>
              <a:defRPr sz="5500"/>
            </a:lvl2pPr>
            <a:lvl3pPr>
              <a:defRPr sz="4600"/>
            </a:lvl3pPr>
            <a:lvl4pPr>
              <a:defRPr sz="4100"/>
            </a:lvl4pPr>
            <a:lvl5pPr>
              <a:defRPr sz="4100"/>
            </a:lvl5pPr>
            <a:lvl6pPr>
              <a:defRPr sz="4100"/>
            </a:lvl6pPr>
            <a:lvl7pPr>
              <a:defRPr sz="4100"/>
            </a:lvl7pPr>
            <a:lvl8pPr>
              <a:defRPr sz="4100"/>
            </a:lvl8pPr>
            <a:lvl9pPr>
              <a:defRPr sz="4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159764" y="5897598"/>
            <a:ext cx="26774358" cy="16683947"/>
          </a:xfrm>
        </p:spPr>
        <p:txBody>
          <a:bodyPr/>
          <a:lstStyle>
            <a:lvl1pPr>
              <a:defRPr sz="6400"/>
            </a:lvl1pPr>
            <a:lvl2pPr>
              <a:defRPr sz="5500"/>
            </a:lvl2pPr>
            <a:lvl3pPr>
              <a:defRPr sz="4600"/>
            </a:lvl3pPr>
            <a:lvl4pPr>
              <a:defRPr sz="4100"/>
            </a:lvl4pPr>
            <a:lvl5pPr>
              <a:defRPr sz="4100"/>
            </a:lvl5pPr>
            <a:lvl6pPr>
              <a:defRPr sz="4100"/>
            </a:lvl6pPr>
            <a:lvl7pPr>
              <a:defRPr sz="4100"/>
            </a:lvl7pPr>
            <a:lvl8pPr>
              <a:defRPr sz="4100"/>
            </a:lvl8pPr>
            <a:lvl9pPr>
              <a:defRPr sz="4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D83E65C-DE2F-456B-ADCD-490F24728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FAF4D51-9FC4-492E-B627-F22073C3E7A4}" type="datetimeFigureOut">
              <a:rPr lang="en-US" altLang="en-US"/>
              <a:pPr/>
              <a:t>10/18/2020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98A861F-FE7F-4D49-9577-6EE8C5689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93AEF26-2AB7-487E-B887-B28DBD8A1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711DB4-8A33-4A9D-B43D-E7C812E131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6419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0464" y="527280"/>
            <a:ext cx="21068348" cy="219445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0464" y="2947275"/>
            <a:ext cx="10343162" cy="1228284"/>
          </a:xfrm>
        </p:spPr>
        <p:txBody>
          <a:bodyPr anchor="b"/>
          <a:lstStyle>
            <a:lvl1pPr marL="0" indent="0">
              <a:buNone/>
              <a:defRPr sz="5500" b="1"/>
            </a:lvl1pPr>
            <a:lvl2pPr marL="1045022" indent="0">
              <a:buNone/>
              <a:defRPr sz="4600" b="1"/>
            </a:lvl2pPr>
            <a:lvl3pPr marL="2090044" indent="0">
              <a:buNone/>
              <a:defRPr sz="4100" b="1"/>
            </a:lvl3pPr>
            <a:lvl4pPr marL="3135066" indent="0">
              <a:buNone/>
              <a:defRPr sz="3700" b="1"/>
            </a:lvl4pPr>
            <a:lvl5pPr marL="4180088" indent="0">
              <a:buNone/>
              <a:defRPr sz="3700" b="1"/>
            </a:lvl5pPr>
            <a:lvl6pPr marL="5225110" indent="0">
              <a:buNone/>
              <a:defRPr sz="3700" b="1"/>
            </a:lvl6pPr>
            <a:lvl7pPr marL="6270132" indent="0">
              <a:buNone/>
              <a:defRPr sz="3700" b="1"/>
            </a:lvl7pPr>
            <a:lvl8pPr marL="7315154" indent="0">
              <a:buNone/>
              <a:defRPr sz="3700" b="1"/>
            </a:lvl8pPr>
            <a:lvl9pPr marL="8360176" indent="0">
              <a:buNone/>
              <a:defRPr sz="3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0464" y="4175559"/>
            <a:ext cx="10343162" cy="7586107"/>
          </a:xfrm>
        </p:spPr>
        <p:txBody>
          <a:bodyPr/>
          <a:lstStyle>
            <a:lvl1pPr>
              <a:defRPr sz="5500"/>
            </a:lvl1pPr>
            <a:lvl2pPr>
              <a:defRPr sz="4600"/>
            </a:lvl2pPr>
            <a:lvl3pPr>
              <a:defRPr sz="4100"/>
            </a:lvl3pPr>
            <a:lvl4pPr>
              <a:defRPr sz="3700"/>
            </a:lvl4pPr>
            <a:lvl5pPr>
              <a:defRPr sz="3700"/>
            </a:lvl5pPr>
            <a:lvl6pPr>
              <a:defRPr sz="3700"/>
            </a:lvl6pPr>
            <a:lvl7pPr>
              <a:defRPr sz="3700"/>
            </a:lvl7pPr>
            <a:lvl8pPr>
              <a:defRPr sz="3700"/>
            </a:lvl8pPr>
            <a:lvl9pPr>
              <a:defRPr sz="3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1891588" y="2947275"/>
            <a:ext cx="10347225" cy="1228284"/>
          </a:xfrm>
        </p:spPr>
        <p:txBody>
          <a:bodyPr anchor="b"/>
          <a:lstStyle>
            <a:lvl1pPr marL="0" indent="0">
              <a:buNone/>
              <a:defRPr sz="5500" b="1"/>
            </a:lvl1pPr>
            <a:lvl2pPr marL="1045022" indent="0">
              <a:buNone/>
              <a:defRPr sz="4600" b="1"/>
            </a:lvl2pPr>
            <a:lvl3pPr marL="2090044" indent="0">
              <a:buNone/>
              <a:defRPr sz="4100" b="1"/>
            </a:lvl3pPr>
            <a:lvl4pPr marL="3135066" indent="0">
              <a:buNone/>
              <a:defRPr sz="3700" b="1"/>
            </a:lvl4pPr>
            <a:lvl5pPr marL="4180088" indent="0">
              <a:buNone/>
              <a:defRPr sz="3700" b="1"/>
            </a:lvl5pPr>
            <a:lvl6pPr marL="5225110" indent="0">
              <a:buNone/>
              <a:defRPr sz="3700" b="1"/>
            </a:lvl6pPr>
            <a:lvl7pPr marL="6270132" indent="0">
              <a:buNone/>
              <a:defRPr sz="3700" b="1"/>
            </a:lvl7pPr>
            <a:lvl8pPr marL="7315154" indent="0">
              <a:buNone/>
              <a:defRPr sz="3700" b="1"/>
            </a:lvl8pPr>
            <a:lvl9pPr marL="8360176" indent="0">
              <a:buNone/>
              <a:defRPr sz="3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1891588" y="4175559"/>
            <a:ext cx="10347225" cy="7586107"/>
          </a:xfrm>
        </p:spPr>
        <p:txBody>
          <a:bodyPr/>
          <a:lstStyle>
            <a:lvl1pPr>
              <a:defRPr sz="5500"/>
            </a:lvl1pPr>
            <a:lvl2pPr>
              <a:defRPr sz="4600"/>
            </a:lvl2pPr>
            <a:lvl3pPr>
              <a:defRPr sz="4100"/>
            </a:lvl3pPr>
            <a:lvl4pPr>
              <a:defRPr sz="3700"/>
            </a:lvl4pPr>
            <a:lvl5pPr>
              <a:defRPr sz="3700"/>
            </a:lvl5pPr>
            <a:lvl6pPr>
              <a:defRPr sz="3700"/>
            </a:lvl6pPr>
            <a:lvl7pPr>
              <a:defRPr sz="3700"/>
            </a:lvl7pPr>
            <a:lvl8pPr>
              <a:defRPr sz="3700"/>
            </a:lvl8pPr>
            <a:lvl9pPr>
              <a:defRPr sz="3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21BC691-4E20-43AC-9105-3E86FD1F6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BB054F-B675-4EFC-BBD8-C3D42C35C388}" type="datetimeFigureOut">
              <a:rPr lang="en-US" altLang="en-US"/>
              <a:pPr/>
              <a:t>10/18/2020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1F5CD30-A333-429F-BD8F-88FA58CD6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87382BC-D07D-4E6E-A67D-705EFBE67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9B4B85-A149-4A05-A657-5985819DDE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4382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D1405FE-0B6F-4E5E-BB50-EB94283E3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D422148-11D9-496D-8618-E78D12045891}" type="datetimeFigureOut">
              <a:rPr lang="en-US" altLang="en-US"/>
              <a:pPr/>
              <a:t>10/18/2020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D0C5265-DE52-4EF5-AB4A-4A9BCDAEC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ADBDE59-26AD-4718-AD90-0115CCDFD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3FB793-2E45-4F52-9652-4B50943F42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4040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E1D5FA6-AD16-4F13-A8A9-6BCEB0D1C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C21CF1-FA6D-4F9F-8F79-32B19036AC12}" type="datetimeFigureOut">
              <a:rPr lang="en-US" altLang="en-US"/>
              <a:pPr/>
              <a:t>10/18/2020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4D3909E-30E3-495E-A83D-CF71FD4FD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9DD7D96-9A5A-4DDD-92A4-56306C312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84F63A-DAB3-48B3-ABA1-FAC909DF32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4215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0465" y="524231"/>
            <a:ext cx="7701490" cy="2231028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52376" y="524232"/>
            <a:ext cx="13086435" cy="11237435"/>
          </a:xfrm>
        </p:spPr>
        <p:txBody>
          <a:bodyPr/>
          <a:lstStyle>
            <a:lvl1pPr>
              <a:defRPr sz="7300"/>
            </a:lvl1pPr>
            <a:lvl2pPr>
              <a:defRPr sz="6400"/>
            </a:lvl2pPr>
            <a:lvl3pPr>
              <a:defRPr sz="5500"/>
            </a:lvl3pPr>
            <a:lvl4pPr>
              <a:defRPr sz="4600"/>
            </a:lvl4pPr>
            <a:lvl5pPr>
              <a:defRPr sz="4600"/>
            </a:lvl5pPr>
            <a:lvl6pPr>
              <a:defRPr sz="4600"/>
            </a:lvl6pPr>
            <a:lvl7pPr>
              <a:defRPr sz="4600"/>
            </a:lvl7pPr>
            <a:lvl8pPr>
              <a:defRPr sz="4600"/>
            </a:lvl8pPr>
            <a:lvl9pPr>
              <a:defRPr sz="4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465" y="2755260"/>
            <a:ext cx="7701490" cy="9006407"/>
          </a:xfrm>
        </p:spPr>
        <p:txBody>
          <a:bodyPr/>
          <a:lstStyle>
            <a:lvl1pPr marL="0" indent="0">
              <a:buNone/>
              <a:defRPr sz="3200"/>
            </a:lvl1pPr>
            <a:lvl2pPr marL="1045022" indent="0">
              <a:buNone/>
              <a:defRPr sz="2700"/>
            </a:lvl2pPr>
            <a:lvl3pPr marL="2090044" indent="0">
              <a:buNone/>
              <a:defRPr sz="2300"/>
            </a:lvl3pPr>
            <a:lvl4pPr marL="3135066" indent="0">
              <a:buNone/>
              <a:defRPr sz="2100"/>
            </a:lvl4pPr>
            <a:lvl5pPr marL="4180088" indent="0">
              <a:buNone/>
              <a:defRPr sz="2100"/>
            </a:lvl5pPr>
            <a:lvl6pPr marL="5225110" indent="0">
              <a:buNone/>
              <a:defRPr sz="2100"/>
            </a:lvl6pPr>
            <a:lvl7pPr marL="6270132" indent="0">
              <a:buNone/>
              <a:defRPr sz="2100"/>
            </a:lvl7pPr>
            <a:lvl8pPr marL="7315154" indent="0">
              <a:buNone/>
              <a:defRPr sz="2100"/>
            </a:lvl8pPr>
            <a:lvl9pPr marL="8360176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9BF04B7-C1F4-4359-BDC1-116200157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9276711-DD41-494B-8902-04E2784B04AC}" type="datetimeFigureOut">
              <a:rPr lang="en-US" altLang="en-US"/>
              <a:pPr/>
              <a:t>10/18/2020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187E649-91B0-435E-9D31-492E82CAF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E03A6F6-004A-4ADC-B69D-B44E0A8D3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64E747-22C3-4496-8152-575BDC70ED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0323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8382" y="9216708"/>
            <a:ext cx="14045565" cy="1088084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88382" y="1176471"/>
            <a:ext cx="14045565" cy="7900035"/>
          </a:xfrm>
        </p:spPr>
        <p:txBody>
          <a:bodyPr rtlCol="0">
            <a:normAutofit/>
          </a:bodyPr>
          <a:lstStyle>
            <a:lvl1pPr marL="0" indent="0">
              <a:buNone/>
              <a:defRPr sz="7300"/>
            </a:lvl1pPr>
            <a:lvl2pPr marL="1045022" indent="0">
              <a:buNone/>
              <a:defRPr sz="6400"/>
            </a:lvl2pPr>
            <a:lvl3pPr marL="2090044" indent="0">
              <a:buNone/>
              <a:defRPr sz="5500"/>
            </a:lvl3pPr>
            <a:lvl4pPr marL="3135066" indent="0">
              <a:buNone/>
              <a:defRPr sz="4600"/>
            </a:lvl4pPr>
            <a:lvl5pPr marL="4180088" indent="0">
              <a:buNone/>
              <a:defRPr sz="4600"/>
            </a:lvl5pPr>
            <a:lvl6pPr marL="5225110" indent="0">
              <a:buNone/>
              <a:defRPr sz="4600"/>
            </a:lvl6pPr>
            <a:lvl7pPr marL="6270132" indent="0">
              <a:buNone/>
              <a:defRPr sz="4600"/>
            </a:lvl7pPr>
            <a:lvl8pPr marL="7315154" indent="0">
              <a:buNone/>
              <a:defRPr sz="4600"/>
            </a:lvl8pPr>
            <a:lvl9pPr marL="8360176" indent="0">
              <a:buNone/>
              <a:defRPr sz="46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8382" y="10304792"/>
            <a:ext cx="14045565" cy="1545261"/>
          </a:xfrm>
        </p:spPr>
        <p:txBody>
          <a:bodyPr/>
          <a:lstStyle>
            <a:lvl1pPr marL="0" indent="0">
              <a:buNone/>
              <a:defRPr sz="3200"/>
            </a:lvl1pPr>
            <a:lvl2pPr marL="1045022" indent="0">
              <a:buNone/>
              <a:defRPr sz="2700"/>
            </a:lvl2pPr>
            <a:lvl3pPr marL="2090044" indent="0">
              <a:buNone/>
              <a:defRPr sz="2300"/>
            </a:lvl3pPr>
            <a:lvl4pPr marL="3135066" indent="0">
              <a:buNone/>
              <a:defRPr sz="2100"/>
            </a:lvl4pPr>
            <a:lvl5pPr marL="4180088" indent="0">
              <a:buNone/>
              <a:defRPr sz="2100"/>
            </a:lvl5pPr>
            <a:lvl6pPr marL="5225110" indent="0">
              <a:buNone/>
              <a:defRPr sz="2100"/>
            </a:lvl6pPr>
            <a:lvl7pPr marL="6270132" indent="0">
              <a:buNone/>
              <a:defRPr sz="2100"/>
            </a:lvl7pPr>
            <a:lvl8pPr marL="7315154" indent="0">
              <a:buNone/>
              <a:defRPr sz="2100"/>
            </a:lvl8pPr>
            <a:lvl9pPr marL="8360176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D887C20-6AD5-49F8-A116-31A77199F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889AF0F-5AF1-45C3-9E3B-19C392A380B8}" type="datetimeFigureOut">
              <a:rPr lang="en-US" altLang="en-US"/>
              <a:pPr/>
              <a:t>10/18/2020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45BE5D3-839E-4FA8-95C3-72A56A2ED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440C44C-E0BB-4FD3-9CEB-AF03B88A9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83CBC6-E4DA-418B-98D8-1EB82047F1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3727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F7933DC4-E512-40CA-87AB-473F090F6FB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169988" y="527050"/>
            <a:ext cx="21069300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09004" tIns="104502" rIns="209004" bIns="10450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211751AE-AB06-4E20-A5AA-6FBBB0C2E1D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169988" y="3071813"/>
            <a:ext cx="21069300" cy="868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09004" tIns="104502" rIns="209004" bIns="1045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655BDE-559F-4C34-A7DD-B395748442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69988" y="12203113"/>
            <a:ext cx="5462587" cy="701675"/>
          </a:xfrm>
          <a:prstGeom prst="rect">
            <a:avLst/>
          </a:prstGeom>
        </p:spPr>
        <p:txBody>
          <a:bodyPr vert="horz" wrap="square" lIns="209004" tIns="104502" rIns="209004" bIns="104502" numCol="1" anchor="ctr" anchorCtr="0" compatLnSpc="1">
            <a:prstTxWarp prst="textNoShape">
              <a:avLst/>
            </a:prstTxWarp>
          </a:bodyPr>
          <a:lstStyle>
            <a:lvl1pPr>
              <a:defRPr sz="2700">
                <a:solidFill>
                  <a:srgbClr val="898989"/>
                </a:solidFill>
              </a:defRPr>
            </a:lvl1pPr>
          </a:lstStyle>
          <a:p>
            <a:fld id="{5BE23A22-BCD7-42BB-8FA9-B36FBA06770C}" type="datetimeFigureOut">
              <a:rPr lang="en-US" altLang="en-US"/>
              <a:pPr/>
              <a:t>10/18/2020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52E59E-6209-4837-B211-CAB317C46E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97825" y="12203113"/>
            <a:ext cx="7413625" cy="701675"/>
          </a:xfrm>
          <a:prstGeom prst="rect">
            <a:avLst/>
          </a:prstGeom>
        </p:spPr>
        <p:txBody>
          <a:bodyPr vert="horz" lIns="209004" tIns="104502" rIns="209004" bIns="104502" rtlCol="0" anchor="ctr"/>
          <a:lstStyle>
            <a:lvl1pPr algn="ctr" defTabSz="1045022" fontAlgn="auto">
              <a:spcBef>
                <a:spcPts val="0"/>
              </a:spcBef>
              <a:spcAft>
                <a:spcPts val="0"/>
              </a:spcAft>
              <a:defRPr sz="27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EE229F-45E2-4B84-AAB1-1C11E0F3C7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776700" y="12203113"/>
            <a:ext cx="5462588" cy="701675"/>
          </a:xfrm>
          <a:prstGeom prst="rect">
            <a:avLst/>
          </a:prstGeom>
        </p:spPr>
        <p:txBody>
          <a:bodyPr vert="horz" wrap="square" lIns="209004" tIns="104502" rIns="209004" bIns="104502" numCol="1" anchor="ctr" anchorCtr="0" compatLnSpc="1">
            <a:prstTxWarp prst="textNoShape">
              <a:avLst/>
            </a:prstTxWarp>
          </a:bodyPr>
          <a:lstStyle>
            <a:lvl1pPr algn="r">
              <a:defRPr sz="2700">
                <a:solidFill>
                  <a:srgbClr val="898989"/>
                </a:solidFill>
              </a:defRPr>
            </a:lvl1pPr>
          </a:lstStyle>
          <a:p>
            <a:fld id="{A53B89DB-2BE8-41CC-9C7D-C71993BFB3C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44575" rtl="0" eaLnBrk="0" fontAlgn="base" hangingPunct="0">
        <a:spcBef>
          <a:spcPct val="0"/>
        </a:spcBef>
        <a:spcAft>
          <a:spcPct val="0"/>
        </a:spcAft>
        <a:defRPr sz="101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1044575" rtl="0" eaLnBrk="0" fontAlgn="base" hangingPunct="0">
        <a:spcBef>
          <a:spcPct val="0"/>
        </a:spcBef>
        <a:spcAft>
          <a:spcPct val="0"/>
        </a:spcAft>
        <a:defRPr sz="101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1044575" rtl="0" eaLnBrk="0" fontAlgn="base" hangingPunct="0">
        <a:spcBef>
          <a:spcPct val="0"/>
        </a:spcBef>
        <a:spcAft>
          <a:spcPct val="0"/>
        </a:spcAft>
        <a:defRPr sz="101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1044575" rtl="0" eaLnBrk="0" fontAlgn="base" hangingPunct="0">
        <a:spcBef>
          <a:spcPct val="0"/>
        </a:spcBef>
        <a:spcAft>
          <a:spcPct val="0"/>
        </a:spcAft>
        <a:defRPr sz="101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1044575" rtl="0" eaLnBrk="0" fontAlgn="base" hangingPunct="0">
        <a:spcBef>
          <a:spcPct val="0"/>
        </a:spcBef>
        <a:spcAft>
          <a:spcPct val="0"/>
        </a:spcAft>
        <a:defRPr sz="101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1044575" rtl="0" fontAlgn="base">
        <a:spcBef>
          <a:spcPct val="0"/>
        </a:spcBef>
        <a:spcAft>
          <a:spcPct val="0"/>
        </a:spcAft>
        <a:defRPr sz="101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1044575" rtl="0" fontAlgn="base">
        <a:spcBef>
          <a:spcPct val="0"/>
        </a:spcBef>
        <a:spcAft>
          <a:spcPct val="0"/>
        </a:spcAft>
        <a:defRPr sz="101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1044575" rtl="0" fontAlgn="base">
        <a:spcBef>
          <a:spcPct val="0"/>
        </a:spcBef>
        <a:spcAft>
          <a:spcPct val="0"/>
        </a:spcAft>
        <a:defRPr sz="101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1044575" rtl="0" fontAlgn="base">
        <a:spcBef>
          <a:spcPct val="0"/>
        </a:spcBef>
        <a:spcAft>
          <a:spcPct val="0"/>
        </a:spcAft>
        <a:defRPr sz="101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782638" indent="-782638" algn="l" defTabSz="104457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73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1697038" indent="-652463" algn="l" defTabSz="104457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6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2611438" indent="-522288" algn="l" defTabSz="104457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55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3656013" indent="-522288" algn="l" defTabSz="104457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46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4702175" indent="-522288" algn="l" defTabSz="104457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46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5747621" indent="-522511" algn="l" defTabSz="1045022" rtl="0" eaLnBrk="1" latinLnBrk="0" hangingPunct="1">
        <a:spcBef>
          <a:spcPct val="20000"/>
        </a:spcBef>
        <a:buFont typeface="Arial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6pPr>
      <a:lvl7pPr marL="6792643" indent="-522511" algn="l" defTabSz="1045022" rtl="0" eaLnBrk="1" latinLnBrk="0" hangingPunct="1">
        <a:spcBef>
          <a:spcPct val="20000"/>
        </a:spcBef>
        <a:buFont typeface="Arial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7pPr>
      <a:lvl8pPr marL="7837665" indent="-522511" algn="l" defTabSz="1045022" rtl="0" eaLnBrk="1" latinLnBrk="0" hangingPunct="1">
        <a:spcBef>
          <a:spcPct val="20000"/>
        </a:spcBef>
        <a:buFont typeface="Arial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8pPr>
      <a:lvl9pPr marL="8882687" indent="-522511" algn="l" defTabSz="1045022" rtl="0" eaLnBrk="1" latinLnBrk="0" hangingPunct="1">
        <a:spcBef>
          <a:spcPct val="20000"/>
        </a:spcBef>
        <a:buFont typeface="Arial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45022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1pPr>
      <a:lvl2pPr marL="1045022" algn="l" defTabSz="1045022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2pPr>
      <a:lvl3pPr marL="2090044" algn="l" defTabSz="1045022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3pPr>
      <a:lvl4pPr marL="3135066" algn="l" defTabSz="1045022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4pPr>
      <a:lvl5pPr marL="4180088" algn="l" defTabSz="1045022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5pPr>
      <a:lvl6pPr marL="5225110" algn="l" defTabSz="1045022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6pPr>
      <a:lvl7pPr marL="6270132" algn="l" defTabSz="1045022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7pPr>
      <a:lvl8pPr marL="7315154" algn="l" defTabSz="1045022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8pPr>
      <a:lvl9pPr marL="8360176" algn="l" defTabSz="1045022" rtl="0" eaLnBrk="1" latinLnBrk="0" hangingPunct="1">
        <a:defRPr sz="4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ake, indoor, hydrant, snow&#10;&#10;Description automatically generated">
            <a:extLst>
              <a:ext uri="{FF2B5EF4-FFF2-40B4-BE49-F238E27FC236}">
                <a16:creationId xmlns:a16="http://schemas.microsoft.com/office/drawing/2014/main" id="{B5A349E7-8DC2-45B5-9C1E-60FA3DD03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" y="0"/>
            <a:ext cx="23407511" cy="131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1224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CrazyLove-Back1.jpg">
            <a:extLst>
              <a:ext uri="{FF2B5EF4-FFF2-40B4-BE49-F238E27FC236}">
                <a16:creationId xmlns:a16="http://schemas.microsoft.com/office/drawing/2014/main" id="{54A7379F-C515-420D-A64E-389328CF18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23407687" cy="131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0E701E-01B2-4057-A888-C230D8526617}"/>
              </a:ext>
            </a:extLst>
          </p:cNvPr>
          <p:cNvSpPr txBox="1"/>
          <p:nvPr/>
        </p:nvSpPr>
        <p:spPr>
          <a:xfrm>
            <a:off x="859536" y="561454"/>
            <a:ext cx="21488400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800" dirty="0">
                <a:solidFill>
                  <a:srgbClr val="FDF9F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otham Bold" panose="02000803030000020004" pitchFamily="2" charset="0"/>
              </a:rPr>
              <a:t>Luke 15</a:t>
            </a:r>
          </a:p>
          <a:p>
            <a:r>
              <a:rPr lang="en-AU" sz="4000" i="1" dirty="0">
                <a:solidFill>
                  <a:srgbClr val="FDF9F9"/>
                </a:solidFill>
              </a:rPr>
              <a:t>New Living Translation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1D679FF-AC00-4280-ABA6-C132D5F839BC}"/>
              </a:ext>
            </a:extLst>
          </p:cNvPr>
          <p:cNvCxnSpPr>
            <a:cxnSpLocks/>
          </p:cNvCxnSpPr>
          <p:nvPr/>
        </p:nvCxnSpPr>
        <p:spPr>
          <a:xfrm>
            <a:off x="859535" y="3163824"/>
            <a:ext cx="21690203" cy="0"/>
          </a:xfrm>
          <a:prstGeom prst="line">
            <a:avLst/>
          </a:prstGeom>
          <a:ln w="50800">
            <a:solidFill>
              <a:srgbClr val="F9EBE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209C202-C4ED-4422-9B80-A56F0FE35457}"/>
              </a:ext>
            </a:extLst>
          </p:cNvPr>
          <p:cNvSpPr txBox="1"/>
          <p:nvPr/>
        </p:nvSpPr>
        <p:spPr>
          <a:xfrm>
            <a:off x="859535" y="3675888"/>
            <a:ext cx="21616417" cy="6564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6600" b="1" baseline="30000" dirty="0">
                <a:solidFill>
                  <a:srgbClr val="FDF9F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22</a:t>
            </a:r>
            <a:r>
              <a:rPr lang="en-AU" sz="6600" b="1" dirty="0">
                <a:solidFill>
                  <a:srgbClr val="FDF9F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 “But his father said to the servants, ‘Quick! Bring the finest robe in the house and put it on him. Get a ring for his finger and sandals for his feet. </a:t>
            </a:r>
            <a:r>
              <a:rPr lang="en-AU" sz="6600" b="1" baseline="30000" dirty="0">
                <a:solidFill>
                  <a:srgbClr val="FDF9F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23</a:t>
            </a:r>
            <a:r>
              <a:rPr lang="en-AU" sz="6600" b="1" dirty="0">
                <a:solidFill>
                  <a:srgbClr val="FDF9F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 And kill the calf we have been fattening. We must celebrate with a feast, </a:t>
            </a:r>
            <a:r>
              <a:rPr lang="en-AU" sz="6600" b="1" baseline="30000" dirty="0">
                <a:solidFill>
                  <a:srgbClr val="FDF9F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24</a:t>
            </a:r>
            <a:r>
              <a:rPr lang="en-AU" sz="6600" b="1" dirty="0">
                <a:solidFill>
                  <a:srgbClr val="FDF9F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 for this son of mine was dead and has now returned to life. He was lost, but now he is found.’ So the party began.</a:t>
            </a:r>
          </a:p>
        </p:txBody>
      </p:sp>
    </p:spTree>
    <p:extLst>
      <p:ext uri="{BB962C8B-B14F-4D97-AF65-F5344CB8AC3E}">
        <p14:creationId xmlns:p14="http://schemas.microsoft.com/office/powerpoint/2010/main" val="16837557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CrazyLove-Back1.jpg">
            <a:extLst>
              <a:ext uri="{FF2B5EF4-FFF2-40B4-BE49-F238E27FC236}">
                <a16:creationId xmlns:a16="http://schemas.microsoft.com/office/drawing/2014/main" id="{54A7379F-C515-420D-A64E-389328CF18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23407687" cy="131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0E701E-01B2-4057-A888-C230D8526617}"/>
              </a:ext>
            </a:extLst>
          </p:cNvPr>
          <p:cNvSpPr txBox="1"/>
          <p:nvPr/>
        </p:nvSpPr>
        <p:spPr>
          <a:xfrm>
            <a:off x="859536" y="561454"/>
            <a:ext cx="21488400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800" dirty="0">
                <a:solidFill>
                  <a:srgbClr val="FDF9F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otham Bold" panose="02000803030000020004" pitchFamily="2" charset="0"/>
              </a:rPr>
              <a:t>Luke 15</a:t>
            </a:r>
          </a:p>
          <a:p>
            <a:r>
              <a:rPr lang="en-AU" sz="4000" i="1" dirty="0">
                <a:solidFill>
                  <a:srgbClr val="FDF9F9"/>
                </a:solidFill>
              </a:rPr>
              <a:t>New Living Translation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1D679FF-AC00-4280-ABA6-C132D5F839BC}"/>
              </a:ext>
            </a:extLst>
          </p:cNvPr>
          <p:cNvCxnSpPr>
            <a:cxnSpLocks/>
          </p:cNvCxnSpPr>
          <p:nvPr/>
        </p:nvCxnSpPr>
        <p:spPr>
          <a:xfrm>
            <a:off x="859535" y="3163824"/>
            <a:ext cx="21690203" cy="0"/>
          </a:xfrm>
          <a:prstGeom prst="line">
            <a:avLst/>
          </a:prstGeom>
          <a:ln w="50800">
            <a:solidFill>
              <a:srgbClr val="F9EBE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209C202-C4ED-4422-9B80-A56F0FE35457}"/>
              </a:ext>
            </a:extLst>
          </p:cNvPr>
          <p:cNvSpPr txBox="1"/>
          <p:nvPr/>
        </p:nvSpPr>
        <p:spPr>
          <a:xfrm>
            <a:off x="859535" y="3675888"/>
            <a:ext cx="21616417" cy="6564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6600" b="1" baseline="30000" dirty="0">
                <a:solidFill>
                  <a:srgbClr val="FDF9F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22</a:t>
            </a:r>
            <a:r>
              <a:rPr lang="en-AU" sz="6600" b="1" dirty="0">
                <a:solidFill>
                  <a:srgbClr val="FDF9F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 “But his father said to the servants, ‘Quick! Bring the finest robe in the house and put it on him. Get a ring for his finger and sandals for his feet. </a:t>
            </a:r>
            <a:r>
              <a:rPr lang="en-AU" sz="6600" b="1" baseline="30000" dirty="0">
                <a:solidFill>
                  <a:srgbClr val="FDF9F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23</a:t>
            </a:r>
            <a:r>
              <a:rPr lang="en-AU" sz="6600" b="1" dirty="0">
                <a:solidFill>
                  <a:srgbClr val="FDF9F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 And kill the calf we have been fattening. We must celebrate with a feast, </a:t>
            </a:r>
            <a:r>
              <a:rPr lang="en-AU" sz="6600" b="1" baseline="30000" dirty="0">
                <a:solidFill>
                  <a:srgbClr val="FDF9F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24</a:t>
            </a:r>
            <a:r>
              <a:rPr lang="en-AU" sz="6600" b="1" dirty="0">
                <a:solidFill>
                  <a:srgbClr val="FDF9F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 for this son of mine was dead and has now returned to life. He was lost, but now he is found.’ So the party began.</a:t>
            </a:r>
          </a:p>
        </p:txBody>
      </p:sp>
    </p:spTree>
    <p:extLst>
      <p:ext uri="{BB962C8B-B14F-4D97-AF65-F5344CB8AC3E}">
        <p14:creationId xmlns:p14="http://schemas.microsoft.com/office/powerpoint/2010/main" val="12192679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CrazyLove-Back1.jpg">
            <a:extLst>
              <a:ext uri="{FF2B5EF4-FFF2-40B4-BE49-F238E27FC236}">
                <a16:creationId xmlns:a16="http://schemas.microsoft.com/office/drawing/2014/main" id="{54A7379F-C515-420D-A64E-389328CF18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23407687" cy="131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0E701E-01B2-4057-A888-C230D8526617}"/>
              </a:ext>
            </a:extLst>
          </p:cNvPr>
          <p:cNvSpPr txBox="1"/>
          <p:nvPr/>
        </p:nvSpPr>
        <p:spPr>
          <a:xfrm>
            <a:off x="859536" y="561454"/>
            <a:ext cx="21488400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800" dirty="0">
                <a:solidFill>
                  <a:srgbClr val="FDF9F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otham Bold" panose="02000803030000020004" pitchFamily="2" charset="0"/>
              </a:rPr>
              <a:t>Luke 15</a:t>
            </a:r>
          </a:p>
          <a:p>
            <a:r>
              <a:rPr lang="en-AU" sz="4000" i="1" dirty="0">
                <a:solidFill>
                  <a:srgbClr val="FDF9F9"/>
                </a:solidFill>
              </a:rPr>
              <a:t>New Living Translation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1D679FF-AC00-4280-ABA6-C132D5F839BC}"/>
              </a:ext>
            </a:extLst>
          </p:cNvPr>
          <p:cNvCxnSpPr>
            <a:cxnSpLocks/>
          </p:cNvCxnSpPr>
          <p:nvPr/>
        </p:nvCxnSpPr>
        <p:spPr>
          <a:xfrm>
            <a:off x="859535" y="3163824"/>
            <a:ext cx="21690203" cy="0"/>
          </a:xfrm>
          <a:prstGeom prst="line">
            <a:avLst/>
          </a:prstGeom>
          <a:ln w="50800">
            <a:solidFill>
              <a:srgbClr val="F9EBE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209C202-C4ED-4422-9B80-A56F0FE35457}"/>
              </a:ext>
            </a:extLst>
          </p:cNvPr>
          <p:cNvSpPr txBox="1"/>
          <p:nvPr/>
        </p:nvSpPr>
        <p:spPr>
          <a:xfrm>
            <a:off x="859535" y="3675888"/>
            <a:ext cx="21616417" cy="6564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6600" b="1" baseline="30000" dirty="0">
                <a:solidFill>
                  <a:srgbClr val="FDF9F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25</a:t>
            </a:r>
            <a:r>
              <a:rPr lang="en-AU" sz="6600" b="1" dirty="0">
                <a:solidFill>
                  <a:srgbClr val="FDF9F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 “Meanwhile, the older son was in the fields working. When he returned home, he heard music and dancing in the house, </a:t>
            </a:r>
            <a:r>
              <a:rPr lang="en-AU" sz="6600" b="1" baseline="30000" dirty="0">
                <a:solidFill>
                  <a:srgbClr val="FDF9F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26</a:t>
            </a:r>
            <a:r>
              <a:rPr lang="en-AU" sz="6600" b="1" dirty="0">
                <a:solidFill>
                  <a:srgbClr val="FDF9F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 and he asked one of the servants what was going on. </a:t>
            </a:r>
            <a:r>
              <a:rPr lang="en-AU" sz="6600" b="1" baseline="30000" dirty="0">
                <a:solidFill>
                  <a:srgbClr val="FDF9F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27</a:t>
            </a:r>
            <a:r>
              <a:rPr lang="en-AU" sz="6600" b="1" dirty="0">
                <a:solidFill>
                  <a:srgbClr val="FDF9F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 ‘Your brother is back,’ he was told, ‘and your father has killed the fattened calf. We are celebrating because of his safe return.’</a:t>
            </a:r>
          </a:p>
        </p:txBody>
      </p:sp>
    </p:spTree>
    <p:extLst>
      <p:ext uri="{BB962C8B-B14F-4D97-AF65-F5344CB8AC3E}">
        <p14:creationId xmlns:p14="http://schemas.microsoft.com/office/powerpoint/2010/main" val="22367770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CrazyLove-Back1.jpg">
            <a:extLst>
              <a:ext uri="{FF2B5EF4-FFF2-40B4-BE49-F238E27FC236}">
                <a16:creationId xmlns:a16="http://schemas.microsoft.com/office/drawing/2014/main" id="{54A7379F-C515-420D-A64E-389328CF18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23407687" cy="131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0E701E-01B2-4057-A888-C230D8526617}"/>
              </a:ext>
            </a:extLst>
          </p:cNvPr>
          <p:cNvSpPr txBox="1"/>
          <p:nvPr/>
        </p:nvSpPr>
        <p:spPr>
          <a:xfrm>
            <a:off x="859536" y="561454"/>
            <a:ext cx="21488400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800" dirty="0">
                <a:solidFill>
                  <a:srgbClr val="FDF9F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otham Bold" panose="02000803030000020004" pitchFamily="2" charset="0"/>
              </a:rPr>
              <a:t>Luke 15</a:t>
            </a:r>
          </a:p>
          <a:p>
            <a:r>
              <a:rPr lang="en-AU" sz="4000" i="1" dirty="0">
                <a:solidFill>
                  <a:srgbClr val="FDF9F9"/>
                </a:solidFill>
              </a:rPr>
              <a:t>New Living Translation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1D679FF-AC00-4280-ABA6-C132D5F839BC}"/>
              </a:ext>
            </a:extLst>
          </p:cNvPr>
          <p:cNvCxnSpPr>
            <a:cxnSpLocks/>
          </p:cNvCxnSpPr>
          <p:nvPr/>
        </p:nvCxnSpPr>
        <p:spPr>
          <a:xfrm>
            <a:off x="859535" y="3163824"/>
            <a:ext cx="21690203" cy="0"/>
          </a:xfrm>
          <a:prstGeom prst="line">
            <a:avLst/>
          </a:prstGeom>
          <a:ln w="50800">
            <a:solidFill>
              <a:srgbClr val="F9EBE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209C202-C4ED-4422-9B80-A56F0FE35457}"/>
              </a:ext>
            </a:extLst>
          </p:cNvPr>
          <p:cNvSpPr txBox="1"/>
          <p:nvPr/>
        </p:nvSpPr>
        <p:spPr>
          <a:xfrm>
            <a:off x="859535" y="3675888"/>
            <a:ext cx="21616417" cy="8738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6600" b="1" baseline="30000" dirty="0">
                <a:solidFill>
                  <a:srgbClr val="FDF9F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28</a:t>
            </a:r>
            <a:r>
              <a:rPr lang="en-AU" sz="6600" b="1" dirty="0">
                <a:solidFill>
                  <a:srgbClr val="FDF9F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 “The older brother was angry and wouldn’t go in. His father came out and begged him, </a:t>
            </a:r>
            <a:r>
              <a:rPr lang="en-AU" sz="6600" b="1" baseline="30000" dirty="0">
                <a:solidFill>
                  <a:srgbClr val="FDF9F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29</a:t>
            </a:r>
            <a:r>
              <a:rPr lang="en-AU" sz="6600" b="1" dirty="0">
                <a:solidFill>
                  <a:srgbClr val="FDF9F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 but he replied, ‘All these years I’ve slaved for you and never once refused to do a single thing you told me to. And in all that time you never gave me even one young goat for a feast with my friends. </a:t>
            </a:r>
            <a:r>
              <a:rPr lang="en-AU" sz="6600" b="1" baseline="30000" dirty="0">
                <a:solidFill>
                  <a:srgbClr val="FDF9F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30</a:t>
            </a:r>
            <a:r>
              <a:rPr lang="en-AU" sz="6600" b="1" dirty="0">
                <a:solidFill>
                  <a:srgbClr val="FDF9F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 Yet when this son of yours comes back after squandering your money on prostitutes, you celebrate by killing the fattened calf!’</a:t>
            </a:r>
          </a:p>
        </p:txBody>
      </p:sp>
    </p:spTree>
    <p:extLst>
      <p:ext uri="{BB962C8B-B14F-4D97-AF65-F5344CB8AC3E}">
        <p14:creationId xmlns:p14="http://schemas.microsoft.com/office/powerpoint/2010/main" val="29462028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CrazyLove-Back1.jpg">
            <a:extLst>
              <a:ext uri="{FF2B5EF4-FFF2-40B4-BE49-F238E27FC236}">
                <a16:creationId xmlns:a16="http://schemas.microsoft.com/office/drawing/2014/main" id="{54A7379F-C515-420D-A64E-389328CF18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23407687" cy="131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0E701E-01B2-4057-A888-C230D8526617}"/>
              </a:ext>
            </a:extLst>
          </p:cNvPr>
          <p:cNvSpPr txBox="1"/>
          <p:nvPr/>
        </p:nvSpPr>
        <p:spPr>
          <a:xfrm>
            <a:off x="859536" y="561454"/>
            <a:ext cx="21488400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800" dirty="0">
                <a:solidFill>
                  <a:srgbClr val="FDF9F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otham Bold" panose="02000803030000020004" pitchFamily="2" charset="0"/>
              </a:rPr>
              <a:t>Luke 15</a:t>
            </a:r>
          </a:p>
          <a:p>
            <a:r>
              <a:rPr lang="en-AU" sz="4000" i="1" dirty="0">
                <a:solidFill>
                  <a:srgbClr val="FDF9F9"/>
                </a:solidFill>
              </a:rPr>
              <a:t>New Living Translation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1D679FF-AC00-4280-ABA6-C132D5F839BC}"/>
              </a:ext>
            </a:extLst>
          </p:cNvPr>
          <p:cNvCxnSpPr>
            <a:cxnSpLocks/>
          </p:cNvCxnSpPr>
          <p:nvPr/>
        </p:nvCxnSpPr>
        <p:spPr>
          <a:xfrm>
            <a:off x="859535" y="3163824"/>
            <a:ext cx="21690203" cy="0"/>
          </a:xfrm>
          <a:prstGeom prst="line">
            <a:avLst/>
          </a:prstGeom>
          <a:ln w="50800">
            <a:solidFill>
              <a:srgbClr val="F9EBE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209C202-C4ED-4422-9B80-A56F0FE35457}"/>
              </a:ext>
            </a:extLst>
          </p:cNvPr>
          <p:cNvSpPr txBox="1"/>
          <p:nvPr/>
        </p:nvSpPr>
        <p:spPr>
          <a:xfrm>
            <a:off x="859535" y="3675888"/>
            <a:ext cx="21616417" cy="4391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6600" b="1" baseline="30000" dirty="0">
                <a:solidFill>
                  <a:srgbClr val="FDF9F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31</a:t>
            </a:r>
            <a:r>
              <a:rPr lang="en-AU" sz="6600" b="1" dirty="0">
                <a:solidFill>
                  <a:srgbClr val="FDF9F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 “His father said to him, ‘Look, dear son, you have always stayed by me, and everything I have is yours. </a:t>
            </a:r>
            <a:r>
              <a:rPr lang="en-AU" sz="6600" b="1" baseline="30000" dirty="0">
                <a:solidFill>
                  <a:srgbClr val="FDF9F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32</a:t>
            </a:r>
            <a:r>
              <a:rPr lang="en-AU" sz="6600" b="1" dirty="0">
                <a:solidFill>
                  <a:srgbClr val="FDF9F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 We had to celebrate this happy day. For your brother was dead and has come back to life! He was lost, but now he is found!’”</a:t>
            </a:r>
          </a:p>
        </p:txBody>
      </p:sp>
    </p:spTree>
    <p:extLst>
      <p:ext uri="{BB962C8B-B14F-4D97-AF65-F5344CB8AC3E}">
        <p14:creationId xmlns:p14="http://schemas.microsoft.com/office/powerpoint/2010/main" val="19457305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 descr="CrazyLove-Exit.jpg">
            <a:extLst>
              <a:ext uri="{FF2B5EF4-FFF2-40B4-BE49-F238E27FC236}">
                <a16:creationId xmlns:a16="http://schemas.microsoft.com/office/drawing/2014/main" id="{90B02040-4D15-4EC1-A30F-BAEE1595DD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23407687" cy="131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CrazyLove-Back1.jpg">
            <a:extLst>
              <a:ext uri="{FF2B5EF4-FFF2-40B4-BE49-F238E27FC236}">
                <a16:creationId xmlns:a16="http://schemas.microsoft.com/office/drawing/2014/main" id="{54A7379F-C515-420D-A64E-389328CF18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23407687" cy="131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0E701E-01B2-4057-A888-C230D8526617}"/>
              </a:ext>
            </a:extLst>
          </p:cNvPr>
          <p:cNvSpPr txBox="1"/>
          <p:nvPr/>
        </p:nvSpPr>
        <p:spPr>
          <a:xfrm>
            <a:off x="859536" y="561454"/>
            <a:ext cx="21488400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800" dirty="0">
                <a:solidFill>
                  <a:srgbClr val="FDF9F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otham Bold" panose="02000803030000020004" pitchFamily="2" charset="0"/>
              </a:rPr>
              <a:t>Luke 15</a:t>
            </a:r>
          </a:p>
          <a:p>
            <a:r>
              <a:rPr lang="en-AU" sz="4000" i="1" dirty="0">
                <a:solidFill>
                  <a:srgbClr val="FDF9F9"/>
                </a:solidFill>
              </a:rPr>
              <a:t>New Living Translation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1D679FF-AC00-4280-ABA6-C132D5F839BC}"/>
              </a:ext>
            </a:extLst>
          </p:cNvPr>
          <p:cNvCxnSpPr>
            <a:cxnSpLocks/>
          </p:cNvCxnSpPr>
          <p:nvPr/>
        </p:nvCxnSpPr>
        <p:spPr>
          <a:xfrm>
            <a:off x="859535" y="3163824"/>
            <a:ext cx="21690203" cy="0"/>
          </a:xfrm>
          <a:prstGeom prst="line">
            <a:avLst/>
          </a:prstGeom>
          <a:ln w="50800">
            <a:solidFill>
              <a:srgbClr val="F9EBE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209C202-C4ED-4422-9B80-A56F0FE35457}"/>
              </a:ext>
            </a:extLst>
          </p:cNvPr>
          <p:cNvSpPr txBox="1"/>
          <p:nvPr/>
        </p:nvSpPr>
        <p:spPr>
          <a:xfrm>
            <a:off x="859535" y="3675888"/>
            <a:ext cx="21616417" cy="4391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6600" b="1" dirty="0">
                <a:solidFill>
                  <a:srgbClr val="FDF9F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Tax collectors and other notorious sinners often came to listen to Jesus teach. </a:t>
            </a:r>
            <a:r>
              <a:rPr lang="en-AU" sz="6600" b="1" baseline="30000" dirty="0">
                <a:solidFill>
                  <a:srgbClr val="FDF9F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2</a:t>
            </a:r>
            <a:r>
              <a:rPr lang="en-AU" sz="6600" b="1" dirty="0">
                <a:solidFill>
                  <a:srgbClr val="FDF9F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 This made the Pharisees and teachers of religious law complain that he was associating with such sinful people—even eating with them!</a:t>
            </a:r>
          </a:p>
        </p:txBody>
      </p:sp>
    </p:spTree>
    <p:extLst>
      <p:ext uri="{BB962C8B-B14F-4D97-AF65-F5344CB8AC3E}">
        <p14:creationId xmlns:p14="http://schemas.microsoft.com/office/powerpoint/2010/main" val="1260729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CrazyLove-Back1.jpg">
            <a:extLst>
              <a:ext uri="{FF2B5EF4-FFF2-40B4-BE49-F238E27FC236}">
                <a16:creationId xmlns:a16="http://schemas.microsoft.com/office/drawing/2014/main" id="{54A7379F-C515-420D-A64E-389328CF18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23407687" cy="131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0E701E-01B2-4057-A888-C230D8526617}"/>
              </a:ext>
            </a:extLst>
          </p:cNvPr>
          <p:cNvSpPr txBox="1"/>
          <p:nvPr/>
        </p:nvSpPr>
        <p:spPr>
          <a:xfrm>
            <a:off x="859536" y="561454"/>
            <a:ext cx="21488400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800" dirty="0">
                <a:solidFill>
                  <a:srgbClr val="FDF9F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otham Bold" panose="02000803030000020004" pitchFamily="2" charset="0"/>
              </a:rPr>
              <a:t>Luke 15</a:t>
            </a:r>
          </a:p>
          <a:p>
            <a:r>
              <a:rPr lang="en-AU" sz="4000" i="1" dirty="0">
                <a:solidFill>
                  <a:srgbClr val="FDF9F9"/>
                </a:solidFill>
              </a:rPr>
              <a:t>New Living Translation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1D679FF-AC00-4280-ABA6-C132D5F839BC}"/>
              </a:ext>
            </a:extLst>
          </p:cNvPr>
          <p:cNvCxnSpPr>
            <a:cxnSpLocks/>
          </p:cNvCxnSpPr>
          <p:nvPr/>
        </p:nvCxnSpPr>
        <p:spPr>
          <a:xfrm>
            <a:off x="859535" y="3163824"/>
            <a:ext cx="21690203" cy="0"/>
          </a:xfrm>
          <a:prstGeom prst="line">
            <a:avLst/>
          </a:prstGeom>
          <a:ln w="50800">
            <a:solidFill>
              <a:srgbClr val="F9EBE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209C202-C4ED-4422-9B80-A56F0FE35457}"/>
              </a:ext>
            </a:extLst>
          </p:cNvPr>
          <p:cNvSpPr txBox="1"/>
          <p:nvPr/>
        </p:nvSpPr>
        <p:spPr>
          <a:xfrm>
            <a:off x="859535" y="3675888"/>
            <a:ext cx="21616417" cy="8738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6600" b="1" baseline="30000" dirty="0">
                <a:solidFill>
                  <a:srgbClr val="FDF9F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3</a:t>
            </a:r>
            <a:r>
              <a:rPr lang="en-AU" sz="6600" b="1" dirty="0">
                <a:solidFill>
                  <a:srgbClr val="FDF9F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 So Jesus told them this story: </a:t>
            </a:r>
            <a:r>
              <a:rPr lang="en-AU" sz="6600" b="1" baseline="30000" dirty="0">
                <a:solidFill>
                  <a:srgbClr val="FDF9F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4</a:t>
            </a:r>
            <a:r>
              <a:rPr lang="en-AU" sz="6600" b="1" dirty="0">
                <a:solidFill>
                  <a:srgbClr val="FDF9F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 “If a man has a hundred sheep and one of them gets lost, what will he do? Won’t he leave the ninety-nine others in the wilderness and go to search for the one that is lost until he finds it? </a:t>
            </a:r>
            <a:r>
              <a:rPr lang="en-AU" sz="6600" b="1" baseline="30000" dirty="0">
                <a:solidFill>
                  <a:srgbClr val="FDF9F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5</a:t>
            </a:r>
            <a:r>
              <a:rPr lang="en-AU" sz="6600" b="1" dirty="0">
                <a:solidFill>
                  <a:srgbClr val="FDF9F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 And when he has found it, he will joyfully carry it home on his shoulders. </a:t>
            </a:r>
            <a:r>
              <a:rPr lang="en-AU" sz="6600" b="1" baseline="30000" dirty="0">
                <a:solidFill>
                  <a:srgbClr val="FDF9F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6</a:t>
            </a:r>
            <a:r>
              <a:rPr lang="en-AU" sz="6600" b="1" dirty="0">
                <a:solidFill>
                  <a:srgbClr val="FDF9F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 When he arrives, he will call together his friends and </a:t>
            </a:r>
            <a:r>
              <a:rPr lang="en-AU" sz="6600" b="1" dirty="0" err="1">
                <a:solidFill>
                  <a:srgbClr val="FDF9F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neighbors</a:t>
            </a:r>
            <a:r>
              <a:rPr lang="en-AU" sz="6600" b="1" dirty="0">
                <a:solidFill>
                  <a:srgbClr val="FDF9F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, saying, ‘Rejoice with me because I have found my lost sheep.</a:t>
            </a:r>
          </a:p>
        </p:txBody>
      </p:sp>
    </p:spTree>
    <p:extLst>
      <p:ext uri="{BB962C8B-B14F-4D97-AF65-F5344CB8AC3E}">
        <p14:creationId xmlns:p14="http://schemas.microsoft.com/office/powerpoint/2010/main" val="46672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CrazyLove-Back1.jpg">
            <a:extLst>
              <a:ext uri="{FF2B5EF4-FFF2-40B4-BE49-F238E27FC236}">
                <a16:creationId xmlns:a16="http://schemas.microsoft.com/office/drawing/2014/main" id="{54A7379F-C515-420D-A64E-389328CF18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23407687" cy="131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0E701E-01B2-4057-A888-C230D8526617}"/>
              </a:ext>
            </a:extLst>
          </p:cNvPr>
          <p:cNvSpPr txBox="1"/>
          <p:nvPr/>
        </p:nvSpPr>
        <p:spPr>
          <a:xfrm>
            <a:off x="859536" y="561454"/>
            <a:ext cx="21488400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800" dirty="0">
                <a:solidFill>
                  <a:srgbClr val="FDF9F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otham Bold" panose="02000803030000020004" pitchFamily="2" charset="0"/>
              </a:rPr>
              <a:t>Luke 15</a:t>
            </a:r>
          </a:p>
          <a:p>
            <a:r>
              <a:rPr lang="en-AU" sz="4000" i="1" dirty="0">
                <a:solidFill>
                  <a:srgbClr val="FDF9F9"/>
                </a:solidFill>
              </a:rPr>
              <a:t>New Living Translation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1D679FF-AC00-4280-ABA6-C132D5F839BC}"/>
              </a:ext>
            </a:extLst>
          </p:cNvPr>
          <p:cNvCxnSpPr>
            <a:cxnSpLocks/>
          </p:cNvCxnSpPr>
          <p:nvPr/>
        </p:nvCxnSpPr>
        <p:spPr>
          <a:xfrm>
            <a:off x="859535" y="3163824"/>
            <a:ext cx="21690203" cy="0"/>
          </a:xfrm>
          <a:prstGeom prst="line">
            <a:avLst/>
          </a:prstGeom>
          <a:ln w="50800">
            <a:solidFill>
              <a:srgbClr val="F9EBE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209C202-C4ED-4422-9B80-A56F0FE35457}"/>
              </a:ext>
            </a:extLst>
          </p:cNvPr>
          <p:cNvSpPr txBox="1"/>
          <p:nvPr/>
        </p:nvSpPr>
        <p:spPr>
          <a:xfrm>
            <a:off x="859535" y="3675888"/>
            <a:ext cx="21616417" cy="3304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6600" b="1" baseline="30000" dirty="0">
                <a:solidFill>
                  <a:srgbClr val="FDF9F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7</a:t>
            </a:r>
            <a:r>
              <a:rPr lang="en-AU" sz="6600" b="1" dirty="0">
                <a:solidFill>
                  <a:srgbClr val="FDF9F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 In the same way, there is more joy in heaven over one lost sinner who repents and returns to God than over ninety-nine others who are righteous and haven’t strayed away!</a:t>
            </a:r>
          </a:p>
        </p:txBody>
      </p:sp>
    </p:spTree>
    <p:extLst>
      <p:ext uri="{BB962C8B-B14F-4D97-AF65-F5344CB8AC3E}">
        <p14:creationId xmlns:p14="http://schemas.microsoft.com/office/powerpoint/2010/main" val="2950351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CrazyLove-Back1.jpg">
            <a:extLst>
              <a:ext uri="{FF2B5EF4-FFF2-40B4-BE49-F238E27FC236}">
                <a16:creationId xmlns:a16="http://schemas.microsoft.com/office/drawing/2014/main" id="{54A7379F-C515-420D-A64E-389328CF18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23407687" cy="131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0E701E-01B2-4057-A888-C230D8526617}"/>
              </a:ext>
            </a:extLst>
          </p:cNvPr>
          <p:cNvSpPr txBox="1"/>
          <p:nvPr/>
        </p:nvSpPr>
        <p:spPr>
          <a:xfrm>
            <a:off x="859536" y="561454"/>
            <a:ext cx="21488400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800" dirty="0">
                <a:solidFill>
                  <a:srgbClr val="FDF9F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otham Bold" panose="02000803030000020004" pitchFamily="2" charset="0"/>
              </a:rPr>
              <a:t>Luke 15</a:t>
            </a:r>
          </a:p>
          <a:p>
            <a:r>
              <a:rPr lang="en-AU" sz="4000" i="1" dirty="0">
                <a:solidFill>
                  <a:srgbClr val="FDF9F9"/>
                </a:solidFill>
              </a:rPr>
              <a:t>New Living Translation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1D679FF-AC00-4280-ABA6-C132D5F839BC}"/>
              </a:ext>
            </a:extLst>
          </p:cNvPr>
          <p:cNvCxnSpPr>
            <a:cxnSpLocks/>
          </p:cNvCxnSpPr>
          <p:nvPr/>
        </p:nvCxnSpPr>
        <p:spPr>
          <a:xfrm>
            <a:off x="859535" y="3163824"/>
            <a:ext cx="21690203" cy="0"/>
          </a:xfrm>
          <a:prstGeom prst="line">
            <a:avLst/>
          </a:prstGeom>
          <a:ln w="50800">
            <a:solidFill>
              <a:srgbClr val="F9EBE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209C202-C4ED-4422-9B80-A56F0FE35457}"/>
              </a:ext>
            </a:extLst>
          </p:cNvPr>
          <p:cNvSpPr txBox="1"/>
          <p:nvPr/>
        </p:nvSpPr>
        <p:spPr>
          <a:xfrm>
            <a:off x="859535" y="3675888"/>
            <a:ext cx="21616417" cy="7651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6600" b="1" baseline="30000" dirty="0">
                <a:solidFill>
                  <a:srgbClr val="FDF9F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8</a:t>
            </a:r>
            <a:r>
              <a:rPr lang="en-AU" sz="6600" b="1" dirty="0">
                <a:solidFill>
                  <a:srgbClr val="FDF9F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 “Or suppose a woman has ten silver coins and loses one. Won’t she light a lamp and sweep the entire house and search carefully until she finds it? </a:t>
            </a:r>
            <a:r>
              <a:rPr lang="en-AU" sz="6600" b="1" baseline="30000" dirty="0">
                <a:solidFill>
                  <a:srgbClr val="FDF9F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9</a:t>
            </a:r>
            <a:r>
              <a:rPr lang="en-AU" sz="6600" b="1" dirty="0">
                <a:solidFill>
                  <a:srgbClr val="FDF9F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 And when she finds it, she will call in her friends and </a:t>
            </a:r>
            <a:r>
              <a:rPr lang="en-AU" sz="6600" b="1" dirty="0" err="1">
                <a:solidFill>
                  <a:srgbClr val="FDF9F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neighbors</a:t>
            </a:r>
            <a:r>
              <a:rPr lang="en-AU" sz="6600" b="1" dirty="0">
                <a:solidFill>
                  <a:srgbClr val="FDF9F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and say, ‘Rejoice with me because I have found my lost coin.’ </a:t>
            </a:r>
            <a:r>
              <a:rPr lang="en-AU" sz="6600" b="1" baseline="30000" dirty="0">
                <a:solidFill>
                  <a:srgbClr val="FDF9F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10</a:t>
            </a:r>
            <a:r>
              <a:rPr lang="en-AU" sz="6600" b="1" dirty="0">
                <a:solidFill>
                  <a:srgbClr val="FDF9F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 In the same way, there is joy in the presence of God’s angels when even one sinner repents.”</a:t>
            </a:r>
          </a:p>
        </p:txBody>
      </p:sp>
    </p:spTree>
    <p:extLst>
      <p:ext uri="{BB962C8B-B14F-4D97-AF65-F5344CB8AC3E}">
        <p14:creationId xmlns:p14="http://schemas.microsoft.com/office/powerpoint/2010/main" val="12939148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CrazyLove-Back1.jpg">
            <a:extLst>
              <a:ext uri="{FF2B5EF4-FFF2-40B4-BE49-F238E27FC236}">
                <a16:creationId xmlns:a16="http://schemas.microsoft.com/office/drawing/2014/main" id="{54A7379F-C515-420D-A64E-389328CF18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23407687" cy="131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0E701E-01B2-4057-A888-C230D8526617}"/>
              </a:ext>
            </a:extLst>
          </p:cNvPr>
          <p:cNvSpPr txBox="1"/>
          <p:nvPr/>
        </p:nvSpPr>
        <p:spPr>
          <a:xfrm>
            <a:off x="859536" y="561454"/>
            <a:ext cx="21488400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800" dirty="0">
                <a:solidFill>
                  <a:srgbClr val="FDF9F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otham Bold" panose="02000803030000020004" pitchFamily="2" charset="0"/>
              </a:rPr>
              <a:t>Luke 15</a:t>
            </a:r>
          </a:p>
          <a:p>
            <a:r>
              <a:rPr lang="en-AU" sz="4000" i="1" dirty="0">
                <a:solidFill>
                  <a:srgbClr val="FDF9F9"/>
                </a:solidFill>
              </a:rPr>
              <a:t>New Living Translation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1D679FF-AC00-4280-ABA6-C132D5F839BC}"/>
              </a:ext>
            </a:extLst>
          </p:cNvPr>
          <p:cNvCxnSpPr>
            <a:cxnSpLocks/>
          </p:cNvCxnSpPr>
          <p:nvPr/>
        </p:nvCxnSpPr>
        <p:spPr>
          <a:xfrm>
            <a:off x="859535" y="3163824"/>
            <a:ext cx="21690203" cy="0"/>
          </a:xfrm>
          <a:prstGeom prst="line">
            <a:avLst/>
          </a:prstGeom>
          <a:ln w="50800">
            <a:solidFill>
              <a:srgbClr val="F9EBE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209C202-C4ED-4422-9B80-A56F0FE35457}"/>
              </a:ext>
            </a:extLst>
          </p:cNvPr>
          <p:cNvSpPr txBox="1"/>
          <p:nvPr/>
        </p:nvSpPr>
        <p:spPr>
          <a:xfrm>
            <a:off x="859535" y="3675888"/>
            <a:ext cx="21616417" cy="4391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6600" b="1" baseline="30000" dirty="0">
                <a:solidFill>
                  <a:srgbClr val="FDF9F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11</a:t>
            </a:r>
            <a:r>
              <a:rPr lang="en-AU" sz="6600" b="1" dirty="0">
                <a:solidFill>
                  <a:srgbClr val="FDF9F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 To illustrate the point further, Jesus told them this story: “A man had two sons. </a:t>
            </a:r>
            <a:r>
              <a:rPr lang="en-AU" sz="6600" b="1" baseline="30000" dirty="0">
                <a:solidFill>
                  <a:srgbClr val="FDF9F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12</a:t>
            </a:r>
            <a:r>
              <a:rPr lang="en-AU" sz="6600" b="1" dirty="0">
                <a:solidFill>
                  <a:srgbClr val="FDF9F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 The younger son told his father, ‘I want my share of your estate now before you die.’ So his father agreed to divide his wealth between his sons.</a:t>
            </a:r>
          </a:p>
        </p:txBody>
      </p:sp>
    </p:spTree>
    <p:extLst>
      <p:ext uri="{BB962C8B-B14F-4D97-AF65-F5344CB8AC3E}">
        <p14:creationId xmlns:p14="http://schemas.microsoft.com/office/powerpoint/2010/main" val="13599075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CrazyLove-Back1.jpg">
            <a:extLst>
              <a:ext uri="{FF2B5EF4-FFF2-40B4-BE49-F238E27FC236}">
                <a16:creationId xmlns:a16="http://schemas.microsoft.com/office/drawing/2014/main" id="{54A7379F-C515-420D-A64E-389328CF18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23407687" cy="131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0E701E-01B2-4057-A888-C230D8526617}"/>
              </a:ext>
            </a:extLst>
          </p:cNvPr>
          <p:cNvSpPr txBox="1"/>
          <p:nvPr/>
        </p:nvSpPr>
        <p:spPr>
          <a:xfrm>
            <a:off x="859536" y="561454"/>
            <a:ext cx="21488400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800" dirty="0">
                <a:solidFill>
                  <a:srgbClr val="FDF9F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otham Bold" panose="02000803030000020004" pitchFamily="2" charset="0"/>
              </a:rPr>
              <a:t>Luke 15</a:t>
            </a:r>
          </a:p>
          <a:p>
            <a:r>
              <a:rPr lang="en-AU" sz="4000" i="1" dirty="0">
                <a:solidFill>
                  <a:srgbClr val="FDF9F9"/>
                </a:solidFill>
              </a:rPr>
              <a:t>New Living Translation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1D679FF-AC00-4280-ABA6-C132D5F839BC}"/>
              </a:ext>
            </a:extLst>
          </p:cNvPr>
          <p:cNvCxnSpPr>
            <a:cxnSpLocks/>
          </p:cNvCxnSpPr>
          <p:nvPr/>
        </p:nvCxnSpPr>
        <p:spPr>
          <a:xfrm>
            <a:off x="859535" y="3163824"/>
            <a:ext cx="21690203" cy="0"/>
          </a:xfrm>
          <a:prstGeom prst="line">
            <a:avLst/>
          </a:prstGeom>
          <a:ln w="50800">
            <a:solidFill>
              <a:srgbClr val="F9EBE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209C202-C4ED-4422-9B80-A56F0FE35457}"/>
              </a:ext>
            </a:extLst>
          </p:cNvPr>
          <p:cNvSpPr txBox="1"/>
          <p:nvPr/>
        </p:nvSpPr>
        <p:spPr>
          <a:xfrm>
            <a:off x="859535" y="3675888"/>
            <a:ext cx="21616417" cy="8738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6600" b="1" baseline="30000" dirty="0">
                <a:solidFill>
                  <a:srgbClr val="FDF9F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13</a:t>
            </a:r>
            <a:r>
              <a:rPr lang="en-AU" sz="6600" b="1" dirty="0">
                <a:solidFill>
                  <a:srgbClr val="FDF9F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 “A few days later this younger son packed all his belongings and moved to a distant land, and there he wasted all his money in wild living. </a:t>
            </a:r>
            <a:r>
              <a:rPr lang="en-AU" sz="6600" b="1" baseline="30000" dirty="0">
                <a:solidFill>
                  <a:srgbClr val="FDF9F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14</a:t>
            </a:r>
            <a:r>
              <a:rPr lang="en-AU" sz="6600" b="1" dirty="0">
                <a:solidFill>
                  <a:srgbClr val="FDF9F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 About the time his money ran out, a great famine swept over the land, and he began to starve. </a:t>
            </a:r>
            <a:r>
              <a:rPr lang="en-AU" sz="6600" b="1" baseline="30000" dirty="0">
                <a:solidFill>
                  <a:srgbClr val="FDF9F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15</a:t>
            </a:r>
            <a:r>
              <a:rPr lang="en-AU" sz="6600" b="1" dirty="0">
                <a:solidFill>
                  <a:srgbClr val="FDF9F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 He persuaded a local farmer to hire him, and the man sent him into his fields to feed the pigs. </a:t>
            </a:r>
            <a:r>
              <a:rPr lang="en-AU" sz="6600" b="1" baseline="30000" dirty="0">
                <a:solidFill>
                  <a:srgbClr val="FDF9F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16</a:t>
            </a:r>
            <a:r>
              <a:rPr lang="en-AU" sz="6600" b="1" dirty="0">
                <a:solidFill>
                  <a:srgbClr val="FDF9F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 The young man became so hungry that even the pods he was feeding the pigs looked good to him. But no one gave him anything.</a:t>
            </a:r>
          </a:p>
        </p:txBody>
      </p:sp>
    </p:spTree>
    <p:extLst>
      <p:ext uri="{BB962C8B-B14F-4D97-AF65-F5344CB8AC3E}">
        <p14:creationId xmlns:p14="http://schemas.microsoft.com/office/powerpoint/2010/main" val="5981569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CrazyLove-Back1.jpg">
            <a:extLst>
              <a:ext uri="{FF2B5EF4-FFF2-40B4-BE49-F238E27FC236}">
                <a16:creationId xmlns:a16="http://schemas.microsoft.com/office/drawing/2014/main" id="{54A7379F-C515-420D-A64E-389328CF18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23407687" cy="131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0E701E-01B2-4057-A888-C230D8526617}"/>
              </a:ext>
            </a:extLst>
          </p:cNvPr>
          <p:cNvSpPr txBox="1"/>
          <p:nvPr/>
        </p:nvSpPr>
        <p:spPr>
          <a:xfrm>
            <a:off x="859536" y="561454"/>
            <a:ext cx="21488400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800" dirty="0">
                <a:solidFill>
                  <a:srgbClr val="FDF9F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otham Bold" panose="02000803030000020004" pitchFamily="2" charset="0"/>
              </a:rPr>
              <a:t>Luke 15</a:t>
            </a:r>
          </a:p>
          <a:p>
            <a:r>
              <a:rPr lang="en-AU" sz="4000" i="1" dirty="0">
                <a:solidFill>
                  <a:srgbClr val="FDF9F9"/>
                </a:solidFill>
              </a:rPr>
              <a:t>New Living Translation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1D679FF-AC00-4280-ABA6-C132D5F839BC}"/>
              </a:ext>
            </a:extLst>
          </p:cNvPr>
          <p:cNvCxnSpPr>
            <a:cxnSpLocks/>
          </p:cNvCxnSpPr>
          <p:nvPr/>
        </p:nvCxnSpPr>
        <p:spPr>
          <a:xfrm>
            <a:off x="859535" y="3163824"/>
            <a:ext cx="21690203" cy="0"/>
          </a:xfrm>
          <a:prstGeom prst="line">
            <a:avLst/>
          </a:prstGeom>
          <a:ln w="50800">
            <a:solidFill>
              <a:srgbClr val="F9EBE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209C202-C4ED-4422-9B80-A56F0FE35457}"/>
              </a:ext>
            </a:extLst>
          </p:cNvPr>
          <p:cNvSpPr txBox="1"/>
          <p:nvPr/>
        </p:nvSpPr>
        <p:spPr>
          <a:xfrm>
            <a:off x="859535" y="3675888"/>
            <a:ext cx="21616417" cy="6564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6600" b="1" baseline="30000" dirty="0">
                <a:solidFill>
                  <a:srgbClr val="FDF9F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17</a:t>
            </a:r>
            <a:r>
              <a:rPr lang="en-AU" sz="6600" b="1" dirty="0">
                <a:solidFill>
                  <a:srgbClr val="FDF9F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 “When he finally came to his senses, he said to himself, ‘At home even the hired servants have food enough to spare, and here I am dying of hunger! </a:t>
            </a:r>
            <a:r>
              <a:rPr lang="en-AU" sz="6600" b="1" baseline="30000" dirty="0">
                <a:solidFill>
                  <a:srgbClr val="FDF9F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18</a:t>
            </a:r>
            <a:r>
              <a:rPr lang="en-AU" sz="6600" b="1" dirty="0">
                <a:solidFill>
                  <a:srgbClr val="FDF9F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 I will go home to my father and say, “Father, I have sinned against both heaven and you, </a:t>
            </a:r>
            <a:r>
              <a:rPr lang="en-AU" sz="6600" b="1" baseline="30000" dirty="0">
                <a:solidFill>
                  <a:srgbClr val="FDF9F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19</a:t>
            </a:r>
            <a:r>
              <a:rPr lang="en-AU" sz="6600" b="1" dirty="0">
                <a:solidFill>
                  <a:srgbClr val="FDF9F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 and I am no longer worthy of being called your son. Please take me on as a hired servant.”’</a:t>
            </a:r>
          </a:p>
        </p:txBody>
      </p:sp>
    </p:spTree>
    <p:extLst>
      <p:ext uri="{BB962C8B-B14F-4D97-AF65-F5344CB8AC3E}">
        <p14:creationId xmlns:p14="http://schemas.microsoft.com/office/powerpoint/2010/main" val="6593888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CrazyLove-Back1.jpg">
            <a:extLst>
              <a:ext uri="{FF2B5EF4-FFF2-40B4-BE49-F238E27FC236}">
                <a16:creationId xmlns:a16="http://schemas.microsoft.com/office/drawing/2014/main" id="{54A7379F-C515-420D-A64E-389328CF18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23407687" cy="131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0E701E-01B2-4057-A888-C230D8526617}"/>
              </a:ext>
            </a:extLst>
          </p:cNvPr>
          <p:cNvSpPr txBox="1"/>
          <p:nvPr/>
        </p:nvSpPr>
        <p:spPr>
          <a:xfrm>
            <a:off x="859536" y="561454"/>
            <a:ext cx="21488400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800" dirty="0">
                <a:solidFill>
                  <a:srgbClr val="FDF9F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otham Bold" panose="02000803030000020004" pitchFamily="2" charset="0"/>
              </a:rPr>
              <a:t>Luke 15</a:t>
            </a:r>
          </a:p>
          <a:p>
            <a:r>
              <a:rPr lang="en-AU" sz="4000" i="1" dirty="0">
                <a:solidFill>
                  <a:srgbClr val="FDF9F9"/>
                </a:solidFill>
              </a:rPr>
              <a:t>New Living Translation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1D679FF-AC00-4280-ABA6-C132D5F839BC}"/>
              </a:ext>
            </a:extLst>
          </p:cNvPr>
          <p:cNvCxnSpPr>
            <a:cxnSpLocks/>
          </p:cNvCxnSpPr>
          <p:nvPr/>
        </p:nvCxnSpPr>
        <p:spPr>
          <a:xfrm>
            <a:off x="859535" y="3163824"/>
            <a:ext cx="21690203" cy="0"/>
          </a:xfrm>
          <a:prstGeom prst="line">
            <a:avLst/>
          </a:prstGeom>
          <a:ln w="50800">
            <a:solidFill>
              <a:srgbClr val="F9EBE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209C202-C4ED-4422-9B80-A56F0FE35457}"/>
              </a:ext>
            </a:extLst>
          </p:cNvPr>
          <p:cNvSpPr txBox="1"/>
          <p:nvPr/>
        </p:nvSpPr>
        <p:spPr>
          <a:xfrm>
            <a:off x="859535" y="3675888"/>
            <a:ext cx="21616417" cy="6564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6600" b="1" baseline="30000" dirty="0">
                <a:solidFill>
                  <a:srgbClr val="FDF9F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20</a:t>
            </a:r>
            <a:r>
              <a:rPr lang="en-AU" sz="6600" b="1" dirty="0">
                <a:solidFill>
                  <a:srgbClr val="FDF9F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 “So he returned home to his father. And while he was still a long way off, his father saw him coming. Filled with love and compassion, he ran to his son, embraced him, and kissed him. </a:t>
            </a:r>
            <a:r>
              <a:rPr lang="en-AU" sz="6600" b="1" baseline="30000" dirty="0">
                <a:solidFill>
                  <a:srgbClr val="FDF9F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21</a:t>
            </a:r>
            <a:r>
              <a:rPr lang="en-AU" sz="6600" b="1" dirty="0">
                <a:solidFill>
                  <a:srgbClr val="FDF9F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 His son said to him, ‘Father, I have sinned against both heaven and you, and I am no longer worthy of being called your son.’</a:t>
            </a:r>
          </a:p>
        </p:txBody>
      </p:sp>
    </p:spTree>
    <p:extLst>
      <p:ext uri="{BB962C8B-B14F-4D97-AF65-F5344CB8AC3E}">
        <p14:creationId xmlns:p14="http://schemas.microsoft.com/office/powerpoint/2010/main" val="14914011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1025</Words>
  <Application>Microsoft Office PowerPoint</Application>
  <PresentationFormat>Custom</PresentationFormat>
  <Paragraphs>39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Gotham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Amy Stott</dc:creator>
  <cp:lastModifiedBy>Amy Stott</cp:lastModifiedBy>
  <cp:revision>14</cp:revision>
  <dcterms:created xsi:type="dcterms:W3CDTF">2020-09-19T23:08:52Z</dcterms:created>
  <dcterms:modified xsi:type="dcterms:W3CDTF">2020-10-17T23:23:06Z</dcterms:modified>
</cp:coreProperties>
</file>