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0" r:id="rId4"/>
    <p:sldId id="260" r:id="rId5"/>
    <p:sldId id="282" r:id="rId6"/>
    <p:sldId id="279" r:id="rId7"/>
    <p:sldId id="278" r:id="rId8"/>
    <p:sldId id="285" r:id="rId9"/>
    <p:sldId id="286" r:id="rId10"/>
    <p:sldId id="283" r:id="rId11"/>
    <p:sldId id="288" r:id="rId12"/>
    <p:sldId id="284" r:id="rId13"/>
    <p:sldId id="287" r:id="rId14"/>
    <p:sldId id="281" r:id="rId15"/>
    <p:sldId id="277" r:id="rId1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EC858-4624-41F2-B026-D97719AA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3FE6D-8EF3-4A6C-A559-54A68657723B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8CB16-0A93-4DE1-A6B8-78796E98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4273-AB7F-41F1-AD7F-09DD3374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98A64-779D-4451-AC93-D322FB275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3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0969-BB2B-4244-B6E1-8966AA54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C854E-88BD-4CC0-B601-BA11D22E6350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ED23-0873-4A34-9691-0293CFE9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6794E-B4D4-45E3-A69B-ECA6B442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DB05F-2B59-4385-9A7B-80C7F0FEC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C01A-FAA7-4D1C-BDC2-85DC095E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A75EB-2781-45F6-A5B5-57C1BDF6EDD5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9255-A6B2-4795-AE13-6BD9B59A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BB4A-7A24-49C3-A7F8-40403571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0E11-AF45-4488-871F-8CB8BEAAA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37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6683-0621-4550-8608-099AB790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D0036-B060-475E-A9DB-33B26CB972DC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0D05-82DC-4AC5-9262-196BD97A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CB132-8344-4A44-ABB4-1104C8DF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9F8CB-0E6F-4976-9596-DF21F728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1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57D7-F8B9-4E89-B939-2A08DFB1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BA115-B1E7-4166-8C28-947B6FC157C1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F01FE-0D87-4DA4-870B-F70B5B96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22492-1583-44C1-AE28-5849E60B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C9CD5-611B-48CF-B5A4-D75F35574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8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F328A-52F6-492B-AA75-39E81B39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4F5D3-652C-46FF-963F-E0393087D0E9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C5C10E-A30A-45CC-882E-E9F6D960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E16F2-5B57-457A-A470-A3B002EA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51E3B-B9AF-403B-B9E3-851B0F066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8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E5A060-E5A6-4A73-8A6D-2ABC857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771D0-8600-47AC-88DC-CB105B2EE3A5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D34D7B-5D83-49A2-A1E9-D778763F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CBD235-EB92-4E98-A54F-B4000B9D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72D8-6EED-4729-ADC6-C974C6ACB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9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63D4FA-D5F6-455C-9332-1AC14589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60F99-3F35-4E5E-8697-C2E12E9AA345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F57FDD-B24D-47FE-9EB8-6BF93576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ABC85-0710-4B17-A4EE-A54F6D67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6B4CE-A95A-46F8-8500-A3BC9A3E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8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19C85D-C3B9-49F2-852B-F4B57B52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74B1D-ED25-4F36-8AD4-61C370628813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553764-4D73-4D85-B201-4CD5D45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3AD405-2F6D-49E8-84FB-A964BDCA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B133-A17A-45CA-B24D-001B43E23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5B788A-B752-4D80-BD06-5719A6AC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97F6A-1B7E-4F40-B84F-D28AEEBCE8C5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9B51FF-FA38-4C75-9396-C68E03BC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0C2491-DF5E-49DF-B5EC-E06F13F5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C093-7C9D-46B6-9E37-689AC0346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06FB10-4CF8-40B3-A549-5B7E3A05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4F142-F374-4284-8415-A44558CB2048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30DD59-39B5-438A-A0C2-B4338F04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1F1CC7-ECCB-44C5-BF08-8E231282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33D47-2A41-485F-8CC9-7600A29B7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0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006DA3-580B-4387-BD04-34F2C2DB2D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33787B-B119-4BA4-9644-7F6E97C30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8EBFF-540E-42DD-A5A4-A7E692E4F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16131BF-33AB-473B-8B71-29C142265B5A}" type="datetimeFigureOut">
              <a:rPr lang="en-US" altLang="en-US"/>
              <a:pPr/>
              <a:t>10/3/2020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2B55-C4E6-4FCF-9A99-590426CC9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3B3E-17B8-4E6B-AAF5-3EB88EB1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95DF2F5-90D5-4803-BC8A-8CD2CEE670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191385" y="319380"/>
            <a:ext cx="869034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Gotham Bold" panose="02000803030000020004" pitchFamily="2" charset="0"/>
              </a:rPr>
              <a:t>Intermediate Level</a:t>
            </a:r>
          </a:p>
        </p:txBody>
      </p:sp>
      <p:pic>
        <p:nvPicPr>
          <p:cNvPr id="33798" name="Picture 6" descr="Experience Level Recommendations - 3DXTech">
            <a:extLst>
              <a:ext uri="{FF2B5EF4-FFF2-40B4-BE49-F238E27FC236}">
                <a16:creationId xmlns:a16="http://schemas.microsoft.com/office/drawing/2014/main" id="{1D48F269-452F-4160-91BA-AEEF0EAED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21674"/>
          <a:stretch/>
        </p:blipFill>
        <p:spPr bwMode="auto">
          <a:xfrm>
            <a:off x="2220731" y="1717158"/>
            <a:ext cx="4718785" cy="2929753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3419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Psalm 3:3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But you, O Lord, are a shield around me;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    you are my glory, the one who holds my head high.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142509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191385" y="319380"/>
            <a:ext cx="869034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Gotham Bold" panose="02000803030000020004" pitchFamily="2" charset="0"/>
              </a:rPr>
              <a:t>Advanced Level</a:t>
            </a:r>
          </a:p>
        </p:txBody>
      </p:sp>
      <p:pic>
        <p:nvPicPr>
          <p:cNvPr id="3" name="Picture 4" descr="Experience Level Recommendations - 3DXTech">
            <a:extLst>
              <a:ext uri="{FF2B5EF4-FFF2-40B4-BE49-F238E27FC236}">
                <a16:creationId xmlns:a16="http://schemas.microsoft.com/office/drawing/2014/main" id="{D88E5798-52F2-49AE-B67A-3B4ADAC6A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5"/>
          <a:stretch/>
        </p:blipFill>
        <p:spPr bwMode="auto">
          <a:xfrm>
            <a:off x="2217767" y="1766775"/>
            <a:ext cx="4637580" cy="2776871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760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1 Thessalonians 5:18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Be thankful in all circumstances, for this is God’s will for you who belong to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239709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CF4B-9591-4665-8D27-3992957B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28E4-3093-4300-9D5B-18131180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8453A-4530-4E7D-AB58-8CD8A94DC4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0517C-FBD6-4811-A963-D0B8AE3F1B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" y="2692946"/>
            <a:ext cx="1609947" cy="2244179"/>
          </a:xfrm>
          <a:prstGeom prst="snip2DiagRect">
            <a:avLst>
              <a:gd name="adj1" fmla="val 21134"/>
              <a:gd name="adj2" fmla="val 2151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68B4C-A5B2-4D01-A500-61535A5AF3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20224" b="34343"/>
          <a:stretch/>
        </p:blipFill>
        <p:spPr bwMode="auto">
          <a:xfrm>
            <a:off x="7208874" y="2692946"/>
            <a:ext cx="1609947" cy="2244179"/>
          </a:xfrm>
          <a:prstGeom prst="snip2DiagRect">
            <a:avLst>
              <a:gd name="adj1" fmla="val 167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208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FA35-C11A-4119-A81F-9DD372D8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8247-101F-433B-939F-1678DD11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2" name="Picture 2" descr="VeggieTales - Yippee">
            <a:extLst>
              <a:ext uri="{FF2B5EF4-FFF2-40B4-BE49-F238E27FC236}">
                <a16:creationId xmlns:a16="http://schemas.microsoft.com/office/drawing/2014/main" id="{FBD207EC-1597-4134-A3C8-073588D59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1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1 Thessalonians 5:18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Be thankful in all circumstances, for this is God’s will for you who belong to Christ Jesus.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191385" y="319380"/>
            <a:ext cx="869034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Gotham Bold" panose="02000803030000020004" pitchFamily="2" charset="0"/>
              </a:rPr>
              <a:t>Beginner Level</a:t>
            </a:r>
          </a:p>
        </p:txBody>
      </p:sp>
      <p:pic>
        <p:nvPicPr>
          <p:cNvPr id="32770" name="Picture 2" descr="Experience Level Recommendations - 3DXTech">
            <a:extLst>
              <a:ext uri="{FF2B5EF4-FFF2-40B4-BE49-F238E27FC236}">
                <a16:creationId xmlns:a16="http://schemas.microsoft.com/office/drawing/2014/main" id="{6E5843FD-1448-43F8-9E5D-88DD1956A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8"/>
          <a:stretch/>
        </p:blipFill>
        <p:spPr bwMode="auto">
          <a:xfrm>
            <a:off x="2291980" y="1773864"/>
            <a:ext cx="4560039" cy="2837605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1058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Luke 17:11-19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A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Jesus continued on toward Jerusalem, he reached the border between Galilee and Samaria. </a:t>
            </a:r>
            <a:r>
              <a:rPr lang="en-AU" sz="2800" b="1" baseline="30000" dirty="0">
                <a:solidFill>
                  <a:schemeClr val="bg1"/>
                </a:solidFill>
              </a:rPr>
              <a:t>12</a:t>
            </a:r>
            <a:r>
              <a:rPr lang="en-A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As he entered a village there, ten men with leprosy stood at a distance, </a:t>
            </a:r>
            <a:r>
              <a:rPr lang="en-AU" sz="2800" b="1" baseline="30000" dirty="0">
                <a:solidFill>
                  <a:schemeClr val="bg1"/>
                </a:solidFill>
              </a:rPr>
              <a:t>13</a:t>
            </a:r>
            <a:r>
              <a:rPr lang="en-A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crying out, “Jesus, Master, have mercy on us!” </a:t>
            </a:r>
            <a:r>
              <a:rPr lang="en-AU" sz="2800" b="1" baseline="30000" dirty="0">
                <a:solidFill>
                  <a:schemeClr val="bg1"/>
                </a:solidFill>
              </a:rPr>
              <a:t>14</a:t>
            </a:r>
            <a:r>
              <a:rPr lang="en-A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He looked at them and said, “Go show yourselves to the priests.” And as they went, they were cleansed of their leprosy.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80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Luke 17:11-19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15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 One of them, when he saw that he was healed, came back to Jesus, shouting, “Praise God!” </a:t>
            </a: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16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 He fell to the ground at Jesus’ feet, thanking him for what he had done. This man was a Samaritan.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17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Jesus asked, “Didn’t I heal ten men? Where are the other nine?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18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Has no one returned to give glory to God except this foreigner?”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19</a:t>
            </a:r>
            <a:r>
              <a:rPr lang="en-A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And Jesus said to the man, “Stand up and go. Your faith has healed you.”</a:t>
            </a:r>
            <a:endParaRPr lang="en-A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54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Psalm 103:1-5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Let all that I am praise the Lord;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with my whole heart, I will praise his holy name.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Let all that I am praise the Lord;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may I never forget the good things he does for me.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He forgives all my sins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and heals all my diseases.</a:t>
            </a:r>
          </a:p>
        </p:txBody>
      </p:sp>
    </p:spTree>
    <p:extLst>
      <p:ext uri="{BB962C8B-B14F-4D97-AF65-F5344CB8AC3E}">
        <p14:creationId xmlns:p14="http://schemas.microsoft.com/office/powerpoint/2010/main" val="27761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948B-6B9D-4DB8-BBC4-98332E294F0D}"/>
              </a:ext>
            </a:extLst>
          </p:cNvPr>
          <p:cNvSpPr txBox="1"/>
          <p:nvPr/>
        </p:nvSpPr>
        <p:spPr>
          <a:xfrm>
            <a:off x="255181" y="124984"/>
            <a:ext cx="86052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otham Bold" panose="02000803030000020004" pitchFamily="2" charset="0"/>
              </a:rPr>
              <a:t>Psalm 103:1-5</a:t>
            </a:r>
          </a:p>
          <a:p>
            <a:r>
              <a:rPr lang="en-AU" sz="1400" i="1" dirty="0">
                <a:solidFill>
                  <a:schemeClr val="bg1"/>
                </a:solidFill>
              </a:rPr>
              <a:t>New Living Translation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2230AF-CCD8-4970-995B-317ECB65614F}"/>
              </a:ext>
            </a:extLst>
          </p:cNvPr>
          <p:cNvCxnSpPr/>
          <p:nvPr/>
        </p:nvCxnSpPr>
        <p:spPr>
          <a:xfrm>
            <a:off x="354419" y="1048312"/>
            <a:ext cx="8506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3A46D1-0284-429D-9D23-E1699E041816}"/>
              </a:ext>
            </a:extLst>
          </p:cNvPr>
          <p:cNvSpPr txBox="1"/>
          <p:nvPr/>
        </p:nvSpPr>
        <p:spPr>
          <a:xfrm>
            <a:off x="354419" y="1282995"/>
            <a:ext cx="8506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He redeems me from death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and crowns me with love and tender mercies.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baseline="30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AU" sz="2800" b="1" dirty="0">
                <a:solidFill>
                  <a:schemeClr val="bg1"/>
                </a:solidFill>
                <a:latin typeface="+mn-lt"/>
              </a:rPr>
              <a:t> He fills my life with good things.</a:t>
            </a:r>
            <a:br>
              <a:rPr lang="en-AU" sz="2800" b="1" dirty="0">
                <a:solidFill>
                  <a:schemeClr val="bg1"/>
                </a:solidFill>
                <a:latin typeface="+mn-lt"/>
              </a:rPr>
            </a:br>
            <a:r>
              <a:rPr lang="en-AU" sz="2800" b="1" dirty="0">
                <a:solidFill>
                  <a:schemeClr val="bg1"/>
                </a:solidFill>
                <a:latin typeface="+mn-lt"/>
              </a:rPr>
              <a:t>    My youth is renewed like the eagle’s!</a:t>
            </a:r>
          </a:p>
        </p:txBody>
      </p:sp>
    </p:spTree>
    <p:extLst>
      <p:ext uri="{BB962C8B-B14F-4D97-AF65-F5344CB8AC3E}">
        <p14:creationId xmlns:p14="http://schemas.microsoft.com/office/powerpoint/2010/main" val="249546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403</Words>
  <Application>Microsoft Office PowerPoint</Application>
  <PresentationFormat>On-screen Show (16:9)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MS PGothic</vt:lpstr>
      <vt:lpstr>Arial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Amy Stott</cp:lastModifiedBy>
  <cp:revision>134</cp:revision>
  <dcterms:created xsi:type="dcterms:W3CDTF">2012-12-17T22:11:49Z</dcterms:created>
  <dcterms:modified xsi:type="dcterms:W3CDTF">2020-10-03T23:20:13Z</dcterms:modified>
</cp:coreProperties>
</file>